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18/11/2019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18/11/2019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CLASE CARGA MODELOS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91A26-C919-4B50-928A-40AB9D2D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esto?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8A85C-0B91-4149-89B8-CF4ABFCB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clase que contiene los métodos necesarios para leer, cargar, imprimir e incluso algunas veces escribir archivos de modelos tridimensionales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BCB2D9-9253-4026-A2B0-065AF1AC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96481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25924-AB10-4D75-8C06-3BBC27E0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F3E99-AB99-4FC6-B214-AF197B99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diversos formatos de modelos, entre los mas usados están</a:t>
            </a:r>
          </a:p>
          <a:p>
            <a:pPr lvl="1"/>
            <a:r>
              <a:rPr lang="es-MX" dirty="0"/>
              <a:t>FBX .</a:t>
            </a:r>
            <a:r>
              <a:rPr lang="es-MX" dirty="0" err="1"/>
              <a:t>fbx</a:t>
            </a:r>
            <a:endParaRPr lang="es-MX" dirty="0"/>
          </a:p>
          <a:p>
            <a:pPr lvl="1"/>
            <a:r>
              <a:rPr lang="es-MX" dirty="0" err="1"/>
              <a:t>Object</a:t>
            </a:r>
            <a:r>
              <a:rPr lang="es-MX" dirty="0"/>
              <a:t> .</a:t>
            </a:r>
            <a:r>
              <a:rPr lang="es-MX" dirty="0" err="1"/>
              <a:t>obj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9A345-DC6C-4134-BE8D-A282D3E0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7013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39B5E-450D-4775-9CC6-48D26C09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Leyendo un OBJ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66158-D3ED-413E-8867-52F18810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leer un </a:t>
            </a:r>
            <a:r>
              <a:rPr lang="es-MX" dirty="0" err="1"/>
              <a:t>obj</a:t>
            </a:r>
            <a:r>
              <a:rPr lang="es-MX" dirty="0"/>
              <a:t> ocupamos principalmente saber que contiene, aquí algunos de sus propiedades mas comunes</a:t>
            </a:r>
          </a:p>
          <a:p>
            <a:pPr lvl="1"/>
            <a:r>
              <a:rPr lang="es-MX" dirty="0"/>
              <a:t># - Describe </a:t>
            </a:r>
            <a:r>
              <a:rPr lang="es-MX"/>
              <a:t>un comentario</a:t>
            </a:r>
            <a:endParaRPr lang="es-MX" dirty="0"/>
          </a:p>
          <a:p>
            <a:pPr lvl="1"/>
            <a:r>
              <a:rPr lang="es-MX" dirty="0" err="1"/>
              <a:t>mtlib</a:t>
            </a:r>
            <a:r>
              <a:rPr lang="es-MX" dirty="0"/>
              <a:t> – Describe el nombre del </a:t>
            </a:r>
            <a:r>
              <a:rPr lang="es-MX" dirty="0" err="1"/>
              <a:t>mtl</a:t>
            </a:r>
            <a:endParaRPr lang="es-MX" dirty="0"/>
          </a:p>
          <a:p>
            <a:pPr lvl="1"/>
            <a:r>
              <a:rPr lang="es-MX" dirty="0"/>
              <a:t>v – Describe que es un </a:t>
            </a:r>
            <a:r>
              <a:rPr lang="es-MX" dirty="0" err="1"/>
              <a:t>vertice</a:t>
            </a:r>
            <a:r>
              <a:rPr lang="es-MX" dirty="0"/>
              <a:t> de geometría</a:t>
            </a:r>
          </a:p>
          <a:p>
            <a:pPr lvl="1"/>
            <a:r>
              <a:rPr lang="es-MX" dirty="0" err="1"/>
              <a:t>vt</a:t>
            </a:r>
            <a:r>
              <a:rPr lang="es-MX" dirty="0"/>
              <a:t> – describe que es un </a:t>
            </a:r>
            <a:r>
              <a:rPr lang="es-MX" dirty="0" err="1"/>
              <a:t>vertice</a:t>
            </a:r>
            <a:r>
              <a:rPr lang="es-MX" dirty="0"/>
              <a:t> de textura o UV</a:t>
            </a:r>
          </a:p>
          <a:p>
            <a:pPr lvl="1"/>
            <a:r>
              <a:rPr lang="es-MX" dirty="0" err="1"/>
              <a:t>vn</a:t>
            </a:r>
            <a:r>
              <a:rPr lang="es-MX" dirty="0"/>
              <a:t> – Describe que es la normal del </a:t>
            </a:r>
            <a:r>
              <a:rPr lang="es-MX" dirty="0" err="1"/>
              <a:t>vertice</a:t>
            </a:r>
            <a:endParaRPr lang="es-MX" dirty="0"/>
          </a:p>
          <a:p>
            <a:pPr lvl="1"/>
            <a:r>
              <a:rPr lang="es-MX" dirty="0"/>
              <a:t>f – describe que es un elemento cara</a:t>
            </a:r>
          </a:p>
          <a:p>
            <a:pPr lvl="2"/>
            <a:r>
              <a:rPr lang="es-MX" dirty="0"/>
              <a:t>Y lleva de formato v/</a:t>
            </a:r>
            <a:r>
              <a:rPr lang="es-MX" dirty="0" err="1"/>
              <a:t>vt</a:t>
            </a:r>
            <a:r>
              <a:rPr lang="es-MX" dirty="0"/>
              <a:t>/</a:t>
            </a:r>
            <a:r>
              <a:rPr lang="es-MX" dirty="0" err="1"/>
              <a:t>vn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87BD79-C9C0-4698-B00E-FEA6B47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414405751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142</TotalTime>
  <Words>212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 esto?</vt:lpstr>
      <vt:lpstr>Formatos</vt:lpstr>
      <vt:lpstr>Leyendo un OBJ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36</cp:revision>
  <dcterms:created xsi:type="dcterms:W3CDTF">2019-07-31T02:38:47Z</dcterms:created>
  <dcterms:modified xsi:type="dcterms:W3CDTF">2019-11-18T17:56:10Z</dcterms:modified>
</cp:coreProperties>
</file>