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31/07/2019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31/07/2019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31/07/2019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31/07/2019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31/07/2019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31/07/2019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31/07/2019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GENERACION DE OBJ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130</TotalTime>
  <Words>34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</vt:lpstr>
      <vt:lpstr>Calibri</vt:lpstr>
      <vt:lpstr>Calibri Light</vt:lpstr>
      <vt:lpstr>LMAD</vt:lpstr>
      <vt:lpstr>PROGRAMACIÓN ORIENTADA A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34</cp:revision>
  <dcterms:created xsi:type="dcterms:W3CDTF">2019-07-31T02:38:47Z</dcterms:created>
  <dcterms:modified xsi:type="dcterms:W3CDTF">2019-07-31T06:22:11Z</dcterms:modified>
</cp:coreProperties>
</file>