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18/11/2019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18/11/2019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18/11/2019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18/11/2019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18/11/2019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18/11/2019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18/11/2019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>
                <a:solidFill>
                  <a:schemeClr val="bg1"/>
                </a:solidFill>
              </a:rPr>
              <a:t>SINGLETON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44083-FD0B-4E9D-8800-279BFE8B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 </a:t>
            </a:r>
            <a:r>
              <a:rPr lang="es-MX" dirty="0" err="1"/>
              <a:t>patron</a:t>
            </a:r>
            <a:r>
              <a:rPr lang="es-MX" dirty="0"/>
              <a:t> de diseño?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FC8790-9DBA-4B87-896F-AE480937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técnica para resolver problemas comunes de desarrollo de software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20DD7C-817D-4846-AD45-BBBE314C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19379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7A4A7-225D-4DB2-9D3B-1F6C2C77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el </a:t>
            </a:r>
            <a:r>
              <a:rPr lang="es-MX" dirty="0" err="1"/>
              <a:t>patron</a:t>
            </a:r>
            <a:r>
              <a:rPr lang="es-MX" dirty="0"/>
              <a:t> </a:t>
            </a:r>
            <a:r>
              <a:rPr lang="es-MX" dirty="0" err="1"/>
              <a:t>singleton</a:t>
            </a:r>
            <a:r>
              <a:rPr lang="es-MX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337381-1E14-4485-8B84-69844E78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</a:t>
            </a:r>
            <a:r>
              <a:rPr lang="es-MX" dirty="0" err="1"/>
              <a:t>patron</a:t>
            </a:r>
            <a:r>
              <a:rPr lang="es-MX" dirty="0"/>
              <a:t> que se reconoce por existir una instancia en toda la existencia del programa.</a:t>
            </a:r>
          </a:p>
          <a:p>
            <a:r>
              <a:rPr lang="es-MX" dirty="0"/>
              <a:t>Esto generando una persistencia.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9B77F2-CF33-49F0-82D1-4419D848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400250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63F4E-7E6B-499C-9BB2-309B7CD5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se logra?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F9889C-9FC9-4DAF-978A-0AE24C235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esto requerimos una clase que tenga un método estático el cual retorne una instancia de si mismo igualmente estática</a:t>
            </a:r>
          </a:p>
          <a:p>
            <a:r>
              <a:rPr lang="es-MX" dirty="0"/>
              <a:t>Esto </a:t>
            </a:r>
            <a:r>
              <a:rPr lang="es-MX" dirty="0" err="1"/>
              <a:t>descibe</a:t>
            </a:r>
            <a:r>
              <a:rPr lang="es-MX" dirty="0"/>
              <a:t> que debe tener dos cosas mínimo</a:t>
            </a:r>
          </a:p>
          <a:p>
            <a:pPr lvl="1"/>
            <a:r>
              <a:rPr lang="es-MX" dirty="0"/>
              <a:t>Un atributo estático de si mismo</a:t>
            </a:r>
          </a:p>
          <a:p>
            <a:pPr lvl="1"/>
            <a:r>
              <a:rPr lang="es-MX" dirty="0"/>
              <a:t>Un método estático que retorne el mismo tipo del que fue creado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B304FDD-56F4-4636-99A0-EAB87FDE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80795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94A90-D0EA-4489-8395-FF8D5483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2F181C-770A-4CB5-A612-85C05ED26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</a:t>
            </a:r>
            <a:r>
              <a:rPr lang="es-MX" dirty="0" err="1"/>
              <a:t>singleton</a:t>
            </a:r>
            <a:r>
              <a:rPr lang="es-MX" dirty="0"/>
              <a:t> son comúnmente generados para resguardar propiedades o generar managers</a:t>
            </a:r>
          </a:p>
          <a:p>
            <a:r>
              <a:rPr lang="es-MX" dirty="0"/>
              <a:t>Esto permitiendo tener globalmente valores que se pueden requerir en </a:t>
            </a:r>
            <a:r>
              <a:rPr lang="es-MX"/>
              <a:t>cualquier momento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C18C79-9B55-496C-BDB6-10681F84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913672377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132</TotalTime>
  <Words>227</Words>
  <Application>Microsoft Office PowerPoint</Application>
  <PresentationFormat>Panorámica</PresentationFormat>
  <Paragraphs>22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</vt:lpstr>
      <vt:lpstr>Calibri</vt:lpstr>
      <vt:lpstr>Calibri Light</vt:lpstr>
      <vt:lpstr>LMAD</vt:lpstr>
      <vt:lpstr>PROGRAMACIÓN ORIENTADA A OBJETOS</vt:lpstr>
      <vt:lpstr>¿Qué es un patron de diseño?</vt:lpstr>
      <vt:lpstr>¿Qué es el patron singleton?</vt:lpstr>
      <vt:lpstr>¿Cómo se logra?</vt:lpstr>
      <vt:lpstr>Usos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36</cp:revision>
  <dcterms:created xsi:type="dcterms:W3CDTF">2019-07-31T02:38:47Z</dcterms:created>
  <dcterms:modified xsi:type="dcterms:W3CDTF">2019-11-18T17:59:13Z</dcterms:modified>
</cp:coreProperties>
</file>