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FACTORY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B85C6-2C32-4FF2-8F0C-83B5E38D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BD044-8106-459B-834B-B7B1BAC0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</a:t>
            </a:r>
            <a:r>
              <a:rPr lang="es-MX" dirty="0" err="1"/>
              <a:t>patron</a:t>
            </a:r>
            <a:r>
              <a:rPr lang="es-MX" dirty="0"/>
              <a:t> de diseño en donde generamos objetos sin exponer la lógica de creación al cliente y el cliente usa una interfaz en común para crear un nuevo tipo de objeto.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1894AF-8066-483E-BB04-1552E953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2490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83BB-EB18-4834-9C9B-8A479A95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sus partes?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631E8-A21C-4D8E-8CB2-446F510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contendrá</a:t>
            </a:r>
          </a:p>
          <a:p>
            <a:pPr lvl="1"/>
            <a:r>
              <a:rPr lang="es-MX" dirty="0"/>
              <a:t>Factory – Sera la clase que tendrá la base para la creación de objetos y un método para crear los productos</a:t>
            </a:r>
          </a:p>
          <a:p>
            <a:pPr lvl="1"/>
            <a:r>
              <a:rPr lang="es-MX" dirty="0" err="1"/>
              <a:t>Product</a:t>
            </a:r>
            <a:r>
              <a:rPr lang="es-MX" dirty="0"/>
              <a:t> – El objeto a crear y retornar</a:t>
            </a:r>
          </a:p>
          <a:p>
            <a:pPr lvl="1"/>
            <a:r>
              <a:rPr lang="es-MX" dirty="0"/>
              <a:t>Client – Sera la clase que requerirá, pedirá y usara los productos generados de la fabrica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30B758-9C6F-4BBC-A0E8-BA2594C0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1010801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133</TotalTime>
  <Words>159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es?</vt:lpstr>
      <vt:lpstr>¿Cuáles son sus partes?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37</cp:revision>
  <dcterms:created xsi:type="dcterms:W3CDTF">2019-07-31T02:38:47Z</dcterms:created>
  <dcterms:modified xsi:type="dcterms:W3CDTF">2019-11-18T18:17:13Z</dcterms:modified>
</cp:coreProperties>
</file>