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Builder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7EE95-5095-482D-B6C5-58257DF2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05A45-099D-4992-A83B-3333F56D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Separar la construcción de un objeto complejo desde su representación entonces el mismo proceso de construcción puede crear diferentes representaciones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E578F-F7B6-4E11-BC8C-DB374A65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3173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25729-8006-4FE0-A35E-8F6BA6CF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sus partes?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162B4-9BA3-447B-BD24-945DB568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Product</a:t>
            </a:r>
            <a:r>
              <a:rPr lang="es-MX" dirty="0"/>
              <a:t> – Esta clase define el tipo del objeto complejo que se generara</a:t>
            </a:r>
          </a:p>
          <a:p>
            <a:r>
              <a:rPr lang="es-MX" dirty="0" err="1"/>
              <a:t>Builder</a:t>
            </a:r>
            <a:r>
              <a:rPr lang="es-MX" dirty="0"/>
              <a:t> – Es una base abstracta que define todos los pasos que se deben seguir en orden para crear el producto</a:t>
            </a:r>
          </a:p>
          <a:p>
            <a:r>
              <a:rPr lang="es-MX" dirty="0"/>
              <a:t>Concrete </a:t>
            </a:r>
            <a:r>
              <a:rPr lang="es-MX" dirty="0" err="1"/>
              <a:t>Builder</a:t>
            </a:r>
            <a:r>
              <a:rPr lang="es-MX" dirty="0"/>
              <a:t> – De esta clase puede existir diversa cantidad y heredan del </a:t>
            </a:r>
            <a:r>
              <a:rPr lang="es-MX" dirty="0" err="1"/>
              <a:t>Builder</a:t>
            </a:r>
            <a:r>
              <a:rPr lang="es-MX" dirty="0"/>
              <a:t>. Contiene la funcionabilidad de como crear un producto</a:t>
            </a:r>
          </a:p>
          <a:p>
            <a:r>
              <a:rPr lang="es-MX" dirty="0"/>
              <a:t>Director – Es la clase que controla el algoritmo que genera el objeto del producto final.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03A67E-5646-4057-8F4F-D9EE3D4C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82250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7D379-C48D-4658-92FB-E5CCFBE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proceso realiza el director?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0156C-7CEC-4A33-8835-DAA0DB77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instancia y llama al método constructor.</a:t>
            </a:r>
          </a:p>
          <a:p>
            <a:r>
              <a:rPr lang="es-MX" dirty="0"/>
              <a:t>El método incluye un parámetro para capturar el concrete </a:t>
            </a:r>
            <a:r>
              <a:rPr lang="es-MX" dirty="0" err="1"/>
              <a:t>builder</a:t>
            </a:r>
            <a:r>
              <a:rPr lang="es-MX" dirty="0"/>
              <a:t> especifico que se desea generar.</a:t>
            </a:r>
          </a:p>
          <a:p>
            <a:r>
              <a:rPr lang="es-MX" dirty="0"/>
              <a:t>El director entonces llama los métodos del concrete </a:t>
            </a:r>
            <a:r>
              <a:rPr lang="es-MX" dirty="0" err="1"/>
              <a:t>builder</a:t>
            </a:r>
            <a:r>
              <a:rPr lang="es-MX" dirty="0"/>
              <a:t> en el orden correcto para generar el producto.</a:t>
            </a:r>
          </a:p>
          <a:p>
            <a:r>
              <a:rPr lang="es-MX" dirty="0"/>
              <a:t>Cuando se completa se puede obtener el producto por medio de un método </a:t>
            </a:r>
            <a:r>
              <a:rPr lang="es-MX" dirty="0" err="1"/>
              <a:t>Get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56582A-C5AF-444C-8664-CE495B53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40804229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143</TotalTime>
  <Words>255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¿Cuál es su objetivo?</vt:lpstr>
      <vt:lpstr>¿Cuáles son sus partes?</vt:lpstr>
      <vt:lpstr>¿Qué proceso realiza el director?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39</cp:revision>
  <dcterms:created xsi:type="dcterms:W3CDTF">2019-07-31T02:38:47Z</dcterms:created>
  <dcterms:modified xsi:type="dcterms:W3CDTF">2019-11-18T18:13:10Z</dcterms:modified>
</cp:coreProperties>
</file>