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7CF65E9-3EF8-4CE9-B560-356A016E2105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97D20-5AB8-4202-86CB-BDEF8BBEBB8B}" type="datetimeFigureOut">
              <a:rPr lang="es-MX" smtClean="0"/>
              <a:t>29/10/2019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B54D5-E2E3-4485-A3F9-C40324D73D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B671AA-36EE-413D-A572-585A956C9B16}" type="datetime1">
              <a:rPr lang="es-MX" smtClean="0"/>
              <a:t>29/10/2019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40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B213C7-076B-4FF7-BB06-1A22B51DA141}" type="datetime1">
              <a:rPr lang="es-MX" smtClean="0"/>
              <a:t>29/10/2019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440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66A94A-1F47-4B22-A64A-AD514BEF3371}" type="datetime1">
              <a:rPr lang="es-MX" smtClean="0"/>
              <a:t>29/10/2019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608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5667-61D1-4BE3-BC88-D0775B0CE7BF}" type="datetime1">
              <a:rPr lang="es-MX" smtClean="0"/>
              <a:t>29/10/2019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80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348" y="176008"/>
            <a:ext cx="9437452" cy="89403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4051"/>
            <a:ext cx="10515600" cy="48929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76A3B-0107-4616-87D6-703077194D20}" type="datetime1">
              <a:rPr lang="es-MX" smtClean="0"/>
              <a:t>29/10/2019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093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D76800-E4B6-4FB0-B2CA-02F0776AD991}" type="datetime1">
              <a:rPr lang="es-MX" smtClean="0"/>
              <a:t>29/10/2019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82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6F3DF0-5F3F-4864-8BA8-32B9FA8CB6D0}" type="datetime1">
              <a:rPr lang="es-MX" smtClean="0"/>
              <a:t>29/10/2019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2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D47216-A7D5-48FA-BBD0-19935FED73C9}" type="datetime1">
              <a:rPr lang="es-MX" smtClean="0"/>
              <a:t>29/10/2019</a:t>
            </a:fld>
            <a:endParaRPr lang="es-MX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441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BD4F2E-D93F-40C4-873C-B4B3C170EDB0}" type="datetime1">
              <a:rPr lang="es-MX" smtClean="0"/>
              <a:t>29/10/2019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18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ACBF71-E8E5-4331-BDE8-2F092D87BB4B}" type="datetime1">
              <a:rPr lang="es-MX" smtClean="0"/>
              <a:t>29/10/2019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89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B98FE-A5A8-4F61-BE07-A4DED0588BF3}" type="datetime1">
              <a:rPr lang="es-MX" smtClean="0"/>
              <a:t>29/10/2019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73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6910E8-CB16-414E-9A56-70B58D7BE554}" type="datetime1">
              <a:rPr lang="es-MX" smtClean="0"/>
              <a:t>29/10/2019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458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los estilos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C22882-CEDE-4774-9783-DCB97AD615E8}" type="datetime1">
              <a:rPr lang="es-MX" smtClean="0"/>
              <a:t>29/10/2019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29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E13B7E-49EF-457C-B5AD-8765CE3C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E20F02-A2E0-47ED-BD73-16C79F90B09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690938"/>
            <a:ext cx="12192000" cy="1738312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Calibr"/>
              </a:rPr>
              <a:t>PROGRAMACIÓN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3484E-DFCC-4268-B8C2-CDF2FA2FA11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774406"/>
            <a:ext cx="12192000" cy="1309687"/>
          </a:xfrm>
        </p:spPr>
        <p:txBody>
          <a:bodyPr/>
          <a:lstStyle/>
          <a:p>
            <a:pPr marL="0" indent="0" algn="ctr">
              <a:buNone/>
            </a:pPr>
            <a:r>
              <a:rPr lang="es-MX">
                <a:solidFill>
                  <a:schemeClr val="bg1"/>
                </a:solidFill>
              </a:rPr>
              <a:t>HILOS DE WINDOWS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CC7687-C895-4CF8-A1E9-25244D71D088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</p:spTree>
    <p:extLst>
      <p:ext uri="{BB962C8B-B14F-4D97-AF65-F5344CB8AC3E}">
        <p14:creationId xmlns:p14="http://schemas.microsoft.com/office/powerpoint/2010/main" val="123852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9AC8F-B946-4106-A799-828C0D5E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Primero que nada, ¿Qué es un proceso?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236193-80D5-4CD5-A301-9259E439E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proceso provee de los recursos necesarios para ejecutar un programa.</a:t>
            </a:r>
          </a:p>
          <a:p>
            <a:r>
              <a:rPr lang="es-MX" dirty="0"/>
              <a:t>Cada proceso inicia con un simple hilo, algunas veces llamado</a:t>
            </a:r>
          </a:p>
          <a:p>
            <a:pPr lvl="1"/>
            <a:r>
              <a:rPr lang="es-MX" dirty="0"/>
              <a:t>Hilo Primario</a:t>
            </a:r>
          </a:p>
          <a:p>
            <a:r>
              <a:rPr lang="es-MX" dirty="0"/>
              <a:t>Pero podemos generar hilos adicionales de ser necesario</a:t>
            </a:r>
          </a:p>
          <a:p>
            <a:r>
              <a:rPr lang="es-MX" dirty="0"/>
              <a:t>Cada proceso contiene</a:t>
            </a:r>
          </a:p>
          <a:p>
            <a:pPr lvl="1"/>
            <a:r>
              <a:rPr lang="es-MX" dirty="0"/>
              <a:t>Dirección virtual</a:t>
            </a:r>
          </a:p>
          <a:p>
            <a:pPr lvl="1"/>
            <a:r>
              <a:rPr lang="es-MX" dirty="0" err="1"/>
              <a:t>Codigo</a:t>
            </a:r>
            <a:r>
              <a:rPr lang="es-MX" dirty="0"/>
              <a:t> ejecutable</a:t>
            </a:r>
          </a:p>
          <a:p>
            <a:pPr lvl="1"/>
            <a:r>
              <a:rPr lang="es-MX" dirty="0"/>
              <a:t>Variables de entorno</a:t>
            </a:r>
          </a:p>
          <a:p>
            <a:pPr lvl="1"/>
            <a:r>
              <a:rPr lang="es-MX" dirty="0"/>
              <a:t>Clase prioritaria</a:t>
            </a:r>
          </a:p>
          <a:p>
            <a:pPr lvl="1"/>
            <a:r>
              <a:rPr lang="es-MX" dirty="0"/>
              <a:t>Mínimo y Máximo de trabajos</a:t>
            </a:r>
          </a:p>
          <a:p>
            <a:pPr lvl="1"/>
            <a:r>
              <a:rPr lang="es-MX" dirty="0"/>
              <a:t>Y al menos un hilo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706360A-93D4-47D1-AAFB-5186BA28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25907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B172C-E561-4CB4-AF5D-78A23A93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un hilo?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54E20B-4DED-49D3-B9D6-0429D62CC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una entidad dentro de un proceso que puede ser programado para su ejecución</a:t>
            </a:r>
          </a:p>
          <a:p>
            <a:r>
              <a:rPr lang="es-MX" dirty="0"/>
              <a:t>Todos los hilos comparten</a:t>
            </a:r>
          </a:p>
          <a:p>
            <a:pPr lvl="1"/>
            <a:r>
              <a:rPr lang="es-MX" dirty="0" err="1"/>
              <a:t>Direccion</a:t>
            </a:r>
            <a:r>
              <a:rPr lang="es-MX" dirty="0"/>
              <a:t> virtual</a:t>
            </a:r>
          </a:p>
          <a:p>
            <a:pPr lvl="1"/>
            <a:r>
              <a:rPr lang="es-MX" dirty="0"/>
              <a:t>Recursos del sistema</a:t>
            </a:r>
          </a:p>
          <a:p>
            <a:r>
              <a:rPr lang="es-MX" dirty="0"/>
              <a:t>Cada hilo tiene</a:t>
            </a:r>
          </a:p>
          <a:p>
            <a:pPr lvl="1"/>
            <a:r>
              <a:rPr lang="es-MX" dirty="0"/>
              <a:t>Control de excepciones</a:t>
            </a:r>
          </a:p>
          <a:p>
            <a:pPr lvl="1"/>
            <a:r>
              <a:rPr lang="es-MX" dirty="0"/>
              <a:t>Prioridad de programación</a:t>
            </a:r>
          </a:p>
          <a:p>
            <a:pPr lvl="1"/>
            <a:r>
              <a:rPr lang="es-MX" dirty="0"/>
              <a:t>Almacenamiento local</a:t>
            </a:r>
          </a:p>
          <a:p>
            <a:pPr lvl="1"/>
            <a:r>
              <a:rPr lang="es-MX" dirty="0"/>
              <a:t>Identificador</a:t>
            </a:r>
          </a:p>
          <a:p>
            <a:pPr lvl="1"/>
            <a:r>
              <a:rPr lang="es-MX" dirty="0"/>
              <a:t>Estructuras del sistema para resguardar el contexto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A17A22-1499-465C-846F-06F523E01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92999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6DEDC-12E6-46B3-A928-D5ADF60C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2B9DC7-94F4-40EB-B50D-F238F3E96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Windows soporta las multitareas, las cuales crean el efecto de una ejecución </a:t>
            </a:r>
            <a:r>
              <a:rPr lang="es-MX" dirty="0" err="1"/>
              <a:t>multiple</a:t>
            </a:r>
            <a:r>
              <a:rPr lang="es-MX" dirty="0"/>
              <a:t> de hilos de múltiples procesos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A16985-6DE1-4A94-95BD-7E5D407F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84952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14A95-36C8-48D9-B917-EDDEA22E1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un objeto de trabajo?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DA08A5-26FC-42E6-A2D6-27617FB9B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Concidos</a:t>
            </a:r>
            <a:r>
              <a:rPr lang="es-MX" dirty="0"/>
              <a:t> en ingles </a:t>
            </a:r>
            <a:r>
              <a:rPr lang="es-MX" i="1" dirty="0" err="1"/>
              <a:t>job</a:t>
            </a:r>
            <a:r>
              <a:rPr lang="es-MX" i="1" dirty="0"/>
              <a:t> </a:t>
            </a:r>
            <a:r>
              <a:rPr lang="es-MX" i="1" dirty="0" err="1"/>
              <a:t>object</a:t>
            </a:r>
            <a:r>
              <a:rPr lang="es-MX" i="1" dirty="0"/>
              <a:t>, </a:t>
            </a:r>
            <a:r>
              <a:rPr lang="es-MX" dirty="0"/>
              <a:t>permiten a los grupos de procesos ser controlados como una unidad.</a:t>
            </a:r>
          </a:p>
          <a:p>
            <a:r>
              <a:rPr lang="es-MX" dirty="0"/>
              <a:t>Un </a:t>
            </a:r>
            <a:r>
              <a:rPr lang="es-MX" dirty="0" err="1"/>
              <a:t>job</a:t>
            </a:r>
            <a:r>
              <a:rPr lang="es-MX" dirty="0"/>
              <a:t> </a:t>
            </a:r>
            <a:r>
              <a:rPr lang="es-MX" dirty="0" err="1"/>
              <a:t>object</a:t>
            </a:r>
            <a:r>
              <a:rPr lang="es-MX" dirty="0"/>
              <a:t> son nombrables, seguros y objetos compartibles que controlan atributos del proceso asociado con 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698D36-3B5E-4DD3-B323-545ABF60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4184744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C6714-4712-4D2F-9FEE-30E03B296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Alberca de hilos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6D7188-2871-49DF-903C-6D8176742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Concido</a:t>
            </a:r>
            <a:r>
              <a:rPr lang="es-MX" dirty="0"/>
              <a:t> como </a:t>
            </a:r>
            <a:r>
              <a:rPr lang="es-MX" i="1" dirty="0" err="1"/>
              <a:t>thread</a:t>
            </a:r>
            <a:r>
              <a:rPr lang="es-MX" i="1" dirty="0"/>
              <a:t> pool </a:t>
            </a:r>
            <a:r>
              <a:rPr lang="es-MX" dirty="0"/>
              <a:t>nos sirve para disminuir el numero de hilos aplicados y generar un mejor control de su trabajo.</a:t>
            </a:r>
          </a:p>
          <a:p>
            <a:r>
              <a:rPr lang="es-MX" dirty="0"/>
              <a:t>Estos nos permiten controlar al cantidad de hilos que tenemos y si saber cuando son liberados o cuando son usados.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AE23B8C-6C26-42E1-A8FF-86A630B38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086527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8115C-D4F0-4661-AC04-B5EE742C6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una fibra?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C12BDC-E41D-4A4E-8BB2-76E95EF8A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una unidad de ejecución que debe ser programada manualmente por la aplicación.</a:t>
            </a:r>
          </a:p>
          <a:p>
            <a:r>
              <a:rPr lang="es-MX" dirty="0"/>
              <a:t>Las fibras corren en el contexto de los hilos que son </a:t>
            </a:r>
            <a:r>
              <a:rPr lang="es-MX" dirty="0" err="1"/>
              <a:t>programdos</a:t>
            </a:r>
            <a:r>
              <a:rPr lang="es-MX" dirty="0"/>
              <a:t> con ellos.</a:t>
            </a:r>
          </a:p>
          <a:p>
            <a:r>
              <a:rPr lang="es-MX" dirty="0"/>
              <a:t>Cada hilo puede programar múltiples fibras</a:t>
            </a:r>
          </a:p>
          <a:p>
            <a:r>
              <a:rPr lang="es-MX" dirty="0"/>
              <a:t>En general, no proveen ventajas sobre una aplicación con multihilos </a:t>
            </a:r>
            <a:r>
              <a:rPr lang="es-MX"/>
              <a:t>bien diseñada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123ACB-2BD4-4EFE-B69F-DA061787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243167133"/>
      </p:ext>
    </p:extLst>
  </p:cSld>
  <p:clrMapOvr>
    <a:masterClrMapping/>
  </p:clrMapOvr>
</p:sld>
</file>

<file path=ppt/theme/theme1.xml><?xml version="1.0" encoding="utf-8"?>
<a:theme xmlns:a="http://schemas.openxmlformats.org/drawingml/2006/main" name="LMA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AD" id="{F4499AF8-FD75-4685-8958-7C11A4FE9900}" vid="{82C0D164-F092-4CCB-92E2-57A21F60E96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LMAD</Template>
  <TotalTime>218</TotalTime>
  <Words>418</Words>
  <Application>Microsoft Office PowerPoint</Application>
  <PresentationFormat>Panorámica</PresentationFormat>
  <Paragraphs>46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</vt:lpstr>
      <vt:lpstr>Calibri</vt:lpstr>
      <vt:lpstr>Calibri Light</vt:lpstr>
      <vt:lpstr>LMAD</vt:lpstr>
      <vt:lpstr>PROGRAMACIÓN ORIENTADA A OBJETOS</vt:lpstr>
      <vt:lpstr>Primero que nada, ¿Qué es un proceso?</vt:lpstr>
      <vt:lpstr>¿Qué es un hilo?</vt:lpstr>
      <vt:lpstr>Presentación de PowerPoint</vt:lpstr>
      <vt:lpstr>¿Qué es un objeto de trabajo?</vt:lpstr>
      <vt:lpstr>Alberca de hilos</vt:lpstr>
      <vt:lpstr>¿Qué es una fibra?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Macros</dc:title>
  <dc:creator>Jose OS</dc:creator>
  <cp:lastModifiedBy>Jose OS</cp:lastModifiedBy>
  <cp:revision>41</cp:revision>
  <dcterms:created xsi:type="dcterms:W3CDTF">2019-07-31T02:38:47Z</dcterms:created>
  <dcterms:modified xsi:type="dcterms:W3CDTF">2019-10-30T05:36:39Z</dcterms:modified>
</cp:coreProperties>
</file>