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18/11/2019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18/11/2019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18/11/2019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18/11/2019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18/11/2019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SEMAFOROS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A8334-E08E-4A79-9B1B-CEB7ABE5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84019-EEB4-4C17-860A-4C81B8A4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distintos lenguajes cuando hablamos de hilos, también tendremos la oportunidad de controlar sus tiempos de espera o si ocupamos que uno acabe un proceso antes de proseguir con otro.</a:t>
            </a:r>
          </a:p>
          <a:p>
            <a:r>
              <a:rPr lang="es-MX" dirty="0"/>
              <a:t>Esto se le conoce como </a:t>
            </a:r>
            <a:r>
              <a:rPr lang="es-MX" dirty="0" err="1"/>
              <a:t>semaforos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1D56AD-742B-4C5E-860D-888B1885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8694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003A2-EAE4-4264-B137-97CF1A1E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B4125-5595-4D1B-B3B5-5D5D530D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diversas maneras de controlar esto, desde propiedades que lo dicten hasta métodos existentes que nos permiten esperar acciones de otros.</a:t>
            </a:r>
          </a:p>
          <a:p>
            <a:r>
              <a:rPr lang="es-MX" dirty="0"/>
              <a:t>Como el echo de generar un hilo dentro de otro y entonces tener que esperar a que acabe para poder proseguir.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768FA-B8DF-4E46-AE2B-F80C5D6A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9741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2A3D4-12F2-44C2-BBDA-DC9F149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F1D2C-D074-4CA3-8DC1-2139F84A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final veamos esto como un flujo vial, en el cual a veces tendremos que colocar un semáforo en rojo para que otra vialidad pueda seguir avanzando, esto en hilos sucede y se puede realizar incluso que cambie hasta que </a:t>
            </a:r>
            <a:r>
              <a:rPr lang="es-MX"/>
              <a:t>una orden este dicha.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BFBE3B-92A3-46F1-85EA-8EE5E000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70777965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133</TotalTime>
  <Words>220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son?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41</cp:revision>
  <dcterms:created xsi:type="dcterms:W3CDTF">2019-07-31T02:38:47Z</dcterms:created>
  <dcterms:modified xsi:type="dcterms:W3CDTF">2019-11-18T18:19:39Z</dcterms:modified>
</cp:coreProperties>
</file>