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31/07/2019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F3AC8B-827D-4A33-9B15-1BA35DB27026}" type="datetime1">
              <a:rPr lang="es-MX" smtClean="0"/>
              <a:t>31/07/2019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F7C555-3810-4E1E-8554-9ABBC0220693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988D-55AD-417F-90C8-D5C6EFF93E70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0FA3-24DD-4E96-969B-E41DA3E72FC2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CA753E-DED9-49CA-9AF8-D0AE54268F9C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325BEC-0FF6-41B0-92A6-5115DB6446B5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DE9F6A-2A12-4178-984D-61CA6D9047FB}" type="datetime1">
              <a:rPr lang="es-MX" smtClean="0"/>
              <a:t>31/07/2019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03A38C-32EA-4769-B2B6-65838CD0578F}" type="datetime1">
              <a:rPr lang="es-MX" smtClean="0"/>
              <a:t>31/07/2019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96248C-695A-4D52-B397-124D9B91826B}" type="datetime1">
              <a:rPr lang="es-MX" smtClean="0"/>
              <a:t>31/07/2019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8ADEDC-CDEB-4440-8992-E13F984C7493}" type="datetime1">
              <a:rPr lang="es-MX" smtClean="0"/>
              <a:t>31/07/2019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1A59F1-6492-43F3-9313-F912862502D9}" type="datetime1">
              <a:rPr lang="es-MX" smtClean="0"/>
              <a:t>31/07/2019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07EA54-FBCF-46B6-B9A7-7874C96D9E79}" type="datetime1">
              <a:rPr lang="es-MX" smtClean="0"/>
              <a:t>31/07/2019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82F535B-42D4-4CCD-B986-67DEF74B8E33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</a:rPr>
              <a:t>NOTACION HUNGARIANA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FAB1F-0659-4AA8-8E48-206207A4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5D9B5-8497-4655-B636-7F2F277A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convención de identificación de nombres, funciona para variables o funciones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72EC7F-5999-4066-8788-36AC55F3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6965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C6703-6F03-4B2E-AA23-B3EB5116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11FAA-06E0-4B1D-B8CD-552C50EA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 predefine prefijos a los nombres para poderlos identificar</a:t>
            </a:r>
          </a:p>
          <a:p>
            <a:r>
              <a:rPr lang="es-MX" dirty="0"/>
              <a:t>Por ejemplo</a:t>
            </a:r>
          </a:p>
          <a:p>
            <a:pPr lvl="1"/>
            <a:r>
              <a:rPr lang="es-MX" dirty="0" err="1"/>
              <a:t>fnFunction</a:t>
            </a:r>
            <a:r>
              <a:rPr lang="es-MX" dirty="0"/>
              <a:t>, nombre función</a:t>
            </a:r>
          </a:p>
          <a:p>
            <a:pPr lvl="1"/>
            <a:r>
              <a:rPr lang="es-MX" dirty="0" err="1"/>
              <a:t>bBusy</a:t>
            </a:r>
            <a:r>
              <a:rPr lang="es-MX" dirty="0"/>
              <a:t>, </a:t>
            </a:r>
            <a:r>
              <a:rPr lang="es-MX" dirty="0" err="1"/>
              <a:t>boleano</a:t>
            </a:r>
            <a:endParaRPr lang="es-MX" dirty="0"/>
          </a:p>
          <a:p>
            <a:pPr lvl="1"/>
            <a:r>
              <a:rPr lang="es-MX" dirty="0" err="1"/>
              <a:t>nSize</a:t>
            </a:r>
            <a:r>
              <a:rPr lang="es-MX" dirty="0"/>
              <a:t>, entero o contador</a:t>
            </a:r>
          </a:p>
          <a:p>
            <a:pPr lvl="1"/>
            <a:r>
              <a:rPr lang="es-MX" dirty="0" err="1"/>
              <a:t>iSize</a:t>
            </a:r>
            <a:r>
              <a:rPr lang="es-MX" dirty="0"/>
              <a:t>, entero o índice</a:t>
            </a:r>
          </a:p>
          <a:p>
            <a:pPr lvl="1"/>
            <a:r>
              <a:rPr lang="es-MX" dirty="0" err="1"/>
              <a:t>chInitial</a:t>
            </a:r>
            <a:r>
              <a:rPr lang="es-MX" dirty="0"/>
              <a:t>, carácter</a:t>
            </a:r>
          </a:p>
          <a:p>
            <a:pPr lvl="1"/>
            <a:r>
              <a:rPr lang="es-MX" dirty="0" err="1"/>
              <a:t>cApples</a:t>
            </a:r>
            <a:r>
              <a:rPr lang="es-MX" dirty="0"/>
              <a:t>, contador de elementos</a:t>
            </a:r>
          </a:p>
          <a:p>
            <a:pPr lvl="1"/>
            <a:r>
              <a:rPr lang="es-MX" dirty="0" err="1"/>
              <a:t>hwndFoo</a:t>
            </a:r>
            <a:r>
              <a:rPr lang="es-MX" dirty="0"/>
              <a:t>, controlador de una ventana</a:t>
            </a:r>
          </a:p>
          <a:p>
            <a:pPr lvl="1"/>
            <a:r>
              <a:rPr lang="es-MX" dirty="0" err="1"/>
              <a:t>lpszBar</a:t>
            </a:r>
            <a:r>
              <a:rPr lang="es-MX" dirty="0"/>
              <a:t>, cadena Long Pointer </a:t>
            </a:r>
            <a:r>
              <a:rPr lang="es-MX" dirty="0" err="1"/>
              <a:t>to</a:t>
            </a:r>
            <a:r>
              <a:rPr lang="es-MX" dirty="0"/>
              <a:t> a Zero </a:t>
            </a:r>
            <a:r>
              <a:rPr lang="es-MX" dirty="0" err="1"/>
              <a:t>Terminated</a:t>
            </a:r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0CE5A9-FC99-48D5-9644-2E25E21D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76827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F97CF-4BE8-41D6-96EC-A8055F2F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5800F-5F6D-42B0-A236-4D77E8FE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Algo que llegaran a ver mucho será en variables dentro de </a:t>
            </a:r>
            <a:r>
              <a:rPr lang="es-MX" dirty="0" err="1"/>
              <a:t>codigos</a:t>
            </a:r>
            <a:r>
              <a:rPr lang="es-MX" dirty="0"/>
              <a:t> con laos siguientes prefijos</a:t>
            </a:r>
          </a:p>
          <a:p>
            <a:pPr lvl="1"/>
            <a:r>
              <a:rPr lang="es-MX" dirty="0"/>
              <a:t>g</a:t>
            </a:r>
            <a:r>
              <a:rPr lang="en-US" dirty="0"/>
              <a:t>_</a:t>
            </a:r>
            <a:r>
              <a:rPr lang="en-US" dirty="0" err="1"/>
              <a:t>nWheels</a:t>
            </a:r>
            <a:r>
              <a:rPr lang="en-US" dirty="0"/>
              <a:t>, </a:t>
            </a:r>
            <a:r>
              <a:rPr lang="en-US" dirty="0" err="1"/>
              <a:t>miembro</a:t>
            </a:r>
            <a:r>
              <a:rPr lang="en-US" dirty="0"/>
              <a:t> global, </a:t>
            </a:r>
            <a:r>
              <a:rPr lang="en-US" dirty="0" err="1"/>
              <a:t>entero</a:t>
            </a:r>
            <a:endParaRPr lang="en-US" dirty="0"/>
          </a:p>
          <a:p>
            <a:pPr lvl="1"/>
            <a:r>
              <a:rPr lang="en-US" dirty="0" err="1"/>
              <a:t>m_nWheels</a:t>
            </a:r>
            <a:r>
              <a:rPr lang="en-US" dirty="0"/>
              <a:t>, </a:t>
            </a:r>
            <a:r>
              <a:rPr lang="en-US" dirty="0" err="1"/>
              <a:t>miembro</a:t>
            </a:r>
            <a:r>
              <a:rPr lang="en-US" dirty="0"/>
              <a:t> de una </a:t>
            </a:r>
            <a:r>
              <a:rPr lang="en-US" dirty="0" err="1"/>
              <a:t>clase</a:t>
            </a:r>
            <a:r>
              <a:rPr lang="en-US" dirty="0"/>
              <a:t> o </a:t>
            </a:r>
            <a:r>
              <a:rPr lang="en-US" dirty="0" err="1"/>
              <a:t>estructura</a:t>
            </a:r>
            <a:r>
              <a:rPr lang="en-US" dirty="0"/>
              <a:t>, </a:t>
            </a:r>
            <a:r>
              <a:rPr lang="en-US" dirty="0" err="1"/>
              <a:t>entero</a:t>
            </a:r>
            <a:endParaRPr lang="en-US" dirty="0"/>
          </a:p>
          <a:p>
            <a:pPr lvl="1"/>
            <a:r>
              <a:rPr lang="en-US" dirty="0" err="1"/>
              <a:t>m_wheels</a:t>
            </a:r>
            <a:r>
              <a:rPr lang="en-US" dirty="0"/>
              <a:t> o _wheels, </a:t>
            </a:r>
            <a:r>
              <a:rPr lang="en-US" dirty="0" err="1"/>
              <a:t>miembro</a:t>
            </a:r>
            <a:r>
              <a:rPr lang="en-US" dirty="0"/>
              <a:t> de una </a:t>
            </a:r>
            <a:r>
              <a:rPr lang="en-US" dirty="0" err="1"/>
              <a:t>clase</a:t>
            </a:r>
            <a:r>
              <a:rPr lang="en-US" dirty="0"/>
              <a:t> o </a:t>
            </a:r>
            <a:r>
              <a:rPr lang="en-US" dirty="0" err="1"/>
              <a:t>estructura</a:t>
            </a:r>
            <a:endParaRPr lang="en-US" dirty="0"/>
          </a:p>
          <a:p>
            <a:pPr lvl="1"/>
            <a:r>
              <a:rPr lang="en-US" dirty="0" err="1"/>
              <a:t>s_wheels</a:t>
            </a:r>
            <a:r>
              <a:rPr lang="en-US" dirty="0"/>
              <a:t>, </a:t>
            </a:r>
            <a:r>
              <a:rPr lang="en-US" dirty="0" err="1"/>
              <a:t>miembro</a:t>
            </a:r>
            <a:r>
              <a:rPr lang="en-US" dirty="0"/>
              <a:t> </a:t>
            </a:r>
            <a:r>
              <a:rPr lang="en-US" dirty="0" err="1"/>
              <a:t>estatico</a:t>
            </a:r>
            <a:r>
              <a:rPr lang="en-US" dirty="0"/>
              <a:t> de una </a:t>
            </a:r>
            <a:r>
              <a:rPr lang="en-US" dirty="0" err="1"/>
              <a:t>clase</a:t>
            </a:r>
            <a:endParaRPr lang="en-US" dirty="0"/>
          </a:p>
          <a:p>
            <a:pPr lvl="1"/>
            <a:r>
              <a:rPr lang="en-US" dirty="0" err="1"/>
              <a:t>c_wheels</a:t>
            </a:r>
            <a:r>
              <a:rPr lang="en-US" dirty="0"/>
              <a:t>, </a:t>
            </a:r>
            <a:r>
              <a:rPr lang="en-US" dirty="0" err="1"/>
              <a:t>miembro</a:t>
            </a:r>
            <a:r>
              <a:rPr lang="en-US" dirty="0"/>
              <a:t> </a:t>
            </a:r>
            <a:r>
              <a:rPr lang="en-US" dirty="0" err="1"/>
              <a:t>estatico</a:t>
            </a:r>
            <a:r>
              <a:rPr lang="en-US" dirty="0"/>
              <a:t> de una </a:t>
            </a:r>
            <a:r>
              <a:rPr lang="en-US"/>
              <a:t>funcion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EC711B-A29C-41F5-848E-6F8D2A03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343416746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127</TotalTime>
  <Words>222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</vt:lpstr>
      <vt:lpstr>Calibri</vt:lpstr>
      <vt:lpstr>Calibri Light</vt:lpstr>
      <vt:lpstr>LMAD</vt:lpstr>
      <vt:lpstr>PROGRAMACIÓN ORIENTADA A OBJETOS</vt:lpstr>
      <vt:lpstr>¿Qué es?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14</cp:revision>
  <dcterms:created xsi:type="dcterms:W3CDTF">2019-07-31T02:38:47Z</dcterms:created>
  <dcterms:modified xsi:type="dcterms:W3CDTF">2019-07-31T07:14:36Z</dcterms:modified>
</cp:coreProperties>
</file>