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27CF65E9-3EF8-4CE9-B560-356A016E2105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97D20-5AB8-4202-86CB-BDEF8BBEBB8B}" type="datetimeFigureOut">
              <a:rPr lang="es-MX" smtClean="0"/>
              <a:t>31/07/2019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B54D5-E2E3-4485-A3F9-C40324D73D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531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B671AA-36EE-413D-A572-585A956C9B16}" type="datetime1">
              <a:rPr lang="es-MX" smtClean="0"/>
              <a:t>31/07/2019</a:t>
            </a:fld>
            <a:endParaRPr lang="es-MX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040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B213C7-076B-4FF7-BB06-1A22B51DA141}" type="datetime1">
              <a:rPr lang="es-MX" smtClean="0"/>
              <a:t>31/07/2019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4408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66A94A-1F47-4B22-A64A-AD514BEF3371}" type="datetime1">
              <a:rPr lang="es-MX" smtClean="0"/>
              <a:t>31/07/2019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7608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A5667-61D1-4BE3-BC88-D0775B0CE7BF}" type="datetime1">
              <a:rPr lang="es-MX" smtClean="0"/>
              <a:t>31/07/2019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280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6348" y="176008"/>
            <a:ext cx="9437452" cy="89403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4051"/>
            <a:ext cx="10515600" cy="48929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376A3B-0107-4616-87D6-703077194D20}" type="datetime1">
              <a:rPr lang="es-MX" smtClean="0"/>
              <a:t>31/07/2019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093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D76800-E4B6-4FB0-B2CA-02F0776AD991}" type="datetime1">
              <a:rPr lang="es-MX" smtClean="0"/>
              <a:t>31/07/2019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9825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6F3DF0-5F3F-4864-8BA8-32B9FA8CB6D0}" type="datetime1">
              <a:rPr lang="es-MX" smtClean="0"/>
              <a:t>31/07/2019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129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D47216-A7D5-48FA-BBD0-19935FED73C9}" type="datetime1">
              <a:rPr lang="es-MX" smtClean="0"/>
              <a:t>31/07/2019</a:t>
            </a:fld>
            <a:endParaRPr lang="es-MX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441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BD4F2E-D93F-40C4-873C-B4B3C170EDB0}" type="datetime1">
              <a:rPr lang="es-MX" smtClean="0"/>
              <a:t>31/07/2019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318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ACBF71-E8E5-4331-BDE8-2F092D87BB4B}" type="datetime1">
              <a:rPr lang="es-MX" smtClean="0"/>
              <a:t>31/07/2019</a:t>
            </a:fld>
            <a:endParaRPr lang="es-MX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897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7B98FE-A5A8-4F61-BE07-A4DED0588BF3}" type="datetime1">
              <a:rPr lang="es-MX" smtClean="0"/>
              <a:t>31/07/2019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730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6910E8-CB16-414E-9A56-70B58D7BE554}" type="datetime1">
              <a:rPr lang="es-MX" smtClean="0"/>
              <a:t>31/07/2019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458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título del patrón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los estilos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CC22882-CEDE-4774-9783-DCB97AD615E8}" type="datetime1">
              <a:rPr lang="es-MX" smtClean="0"/>
              <a:t>31/07/2019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529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E13B7E-49EF-457C-B5AD-8765CE3C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E20F02-A2E0-47ED-BD73-16C79F90B09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690938"/>
            <a:ext cx="12192000" cy="1738312"/>
          </a:xfrm>
        </p:spPr>
        <p:txBody>
          <a:bodyPr/>
          <a:lstStyle/>
          <a:p>
            <a:pPr algn="ctr"/>
            <a:r>
              <a:rPr lang="es-MX" dirty="0">
                <a:solidFill>
                  <a:schemeClr val="bg1"/>
                </a:solidFill>
                <a:latin typeface="Calibr"/>
              </a:rPr>
              <a:t>PROGRAMACIÓN ORIENTADA A OBJETOS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03484E-DFCC-4268-B8C2-CDF2FA2FA11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4774406"/>
            <a:ext cx="12192000" cy="1309687"/>
          </a:xfrm>
        </p:spPr>
        <p:txBody>
          <a:bodyPr/>
          <a:lstStyle/>
          <a:p>
            <a:pPr marL="0" indent="0" algn="ctr">
              <a:buNone/>
            </a:pPr>
            <a:r>
              <a:rPr lang="es-MX" dirty="0">
                <a:solidFill>
                  <a:schemeClr val="bg1"/>
                </a:solidFill>
              </a:rPr>
              <a:t>CODIGO EN ESTRUCTURAS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3CC7687-C895-4CF8-A1E9-25244D71D088}"/>
              </a:ext>
            </a:extLst>
          </p:cNvPr>
          <p:cNvSpPr txBox="1">
            <a:spLocks/>
          </p:cNvSpPr>
          <p:nvPr/>
        </p:nvSpPr>
        <p:spPr>
          <a:xfrm>
            <a:off x="365759" y="202391"/>
            <a:ext cx="11471565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UNIVERSIDAD AUTONOMA DE NUEVO LEÓN</a:t>
            </a:r>
          </a:p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FACULTAD DE CIENCIAS FISICO-MATEMATICAS</a:t>
            </a:r>
          </a:p>
        </p:txBody>
      </p:sp>
    </p:spTree>
    <p:extLst>
      <p:ext uri="{BB962C8B-B14F-4D97-AF65-F5344CB8AC3E}">
        <p14:creationId xmlns:p14="http://schemas.microsoft.com/office/powerpoint/2010/main" val="1238520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632648-8FF0-4789-845E-D3F0E44B6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2CA7A9-9404-4129-9A50-35D6FED6A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Anteriormente en C las estructuras solo podían incluir datos</a:t>
            </a:r>
          </a:p>
          <a:p>
            <a:r>
              <a:rPr lang="es-MX" dirty="0"/>
              <a:t>Pero con la creación de C++ las estructuras pueden incluir código</a:t>
            </a:r>
          </a:p>
          <a:p>
            <a:pPr lvl="1"/>
            <a:r>
              <a:rPr lang="es-MX" dirty="0"/>
              <a:t>A las funciones se les es conocida como métodos</a:t>
            </a:r>
          </a:p>
          <a:p>
            <a:pPr lvl="1"/>
            <a:r>
              <a:rPr lang="es-MX" dirty="0"/>
              <a:t>A los datos se les conoce como atributos</a:t>
            </a:r>
          </a:p>
          <a:p>
            <a:r>
              <a:rPr lang="es-MX" dirty="0"/>
              <a:t>En una estructura sus métodos y atributos por defecto son públicos.</a:t>
            </a:r>
          </a:p>
          <a:p>
            <a:r>
              <a:rPr lang="es-MX" dirty="0"/>
              <a:t>Pero nosotros podemos organizarlos en públicos, privados y protegidos</a:t>
            </a:r>
          </a:p>
          <a:p>
            <a:r>
              <a:rPr lang="es-MX" dirty="0"/>
              <a:t>Estas también pueden manejar herencia y polimorfismo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B7BBF43-2E5E-4DD2-A2CE-B25B8EF82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4074828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B69D46-92AE-4973-8C46-F08171995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3DFDA2-4ADF-4AC8-B144-D75FE6142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err="1"/>
              <a:t>struct</a:t>
            </a:r>
            <a:r>
              <a:rPr lang="es-MX" dirty="0"/>
              <a:t> Bear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Bear(){}</a:t>
            </a:r>
          </a:p>
          <a:p>
            <a:pPr marL="0" indent="0">
              <a:buNone/>
            </a:pPr>
            <a:r>
              <a:rPr lang="en-US" dirty="0"/>
              <a:t>private:</a:t>
            </a:r>
          </a:p>
          <a:p>
            <a:pPr marL="0" indent="0">
              <a:buNone/>
            </a:pPr>
            <a:r>
              <a:rPr lang="en-US" dirty="0"/>
              <a:t>	float </a:t>
            </a:r>
            <a:r>
              <a:rPr lang="en-US" dirty="0" err="1"/>
              <a:t>m_weight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int </a:t>
            </a:r>
            <a:r>
              <a:rPr lang="en-US" dirty="0" err="1"/>
              <a:t>m_age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public:</a:t>
            </a:r>
          </a:p>
          <a:p>
            <a:pPr marL="0" indent="0">
              <a:buNone/>
            </a:pPr>
            <a:r>
              <a:rPr lang="en-US" dirty="0"/>
              <a:t>	~Bear(){</a:t>
            </a:r>
            <a:r>
              <a:rPr lang="en-US" dirty="0" err="1"/>
              <a:t>printf</a:t>
            </a:r>
            <a:r>
              <a:rPr lang="en-US" dirty="0"/>
              <a:t>(“CERRO ESTRUCTURA”);}</a:t>
            </a:r>
            <a:br>
              <a:rPr lang="en-US" dirty="0"/>
            </a:br>
            <a:r>
              <a:rPr lang="en-US" dirty="0"/>
              <a:t>protected:</a:t>
            </a:r>
          </a:p>
          <a:p>
            <a:pPr marL="0" indent="0">
              <a:buNone/>
            </a:pPr>
            <a:r>
              <a:rPr lang="en-US" dirty="0"/>
              <a:t>	string race;</a:t>
            </a:r>
          </a:p>
          <a:p>
            <a:pPr marL="0" indent="0">
              <a:buNone/>
            </a:pPr>
            <a:r>
              <a:rPr lang="en-US" dirty="0"/>
              <a:t>};</a:t>
            </a:r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0B2EB7F-3EA4-4747-A236-200C703C3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539483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00EF9A-522D-46DA-BDE1-1AA79A9A6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DCE10C-4EC2-45B4-AA21-2A5A8E272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C++ como podremos ver se puede hacer lo mismo que con una clase</a:t>
            </a:r>
          </a:p>
          <a:p>
            <a:r>
              <a:rPr lang="es-MX" dirty="0"/>
              <a:t>Muchos tienden a realizar la practica de que para los datos planos se usen estructuras</a:t>
            </a:r>
          </a:p>
          <a:p>
            <a:r>
              <a:rPr lang="es-MX" dirty="0"/>
              <a:t>Mientras que cuando sea necesario realizar todo un concepto de </a:t>
            </a:r>
            <a:r>
              <a:rPr lang="es-MX"/>
              <a:t>un funcionamiento se use una Clase</a:t>
            </a:r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2CE07F3-58E1-4EBC-B441-642B8E841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920128570"/>
      </p:ext>
    </p:extLst>
  </p:cSld>
  <p:clrMapOvr>
    <a:masterClrMapping/>
  </p:clrMapOvr>
</p:sld>
</file>

<file path=ppt/theme/theme1.xml><?xml version="1.0" encoding="utf-8"?>
<a:theme xmlns:a="http://schemas.openxmlformats.org/drawingml/2006/main" name="LMA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MAD" id="{F4499AF8-FD75-4685-8958-7C11A4FE9900}" vid="{82C0D164-F092-4CCB-92E2-57A21F60E96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LMAD</Template>
  <TotalTime>137</TotalTime>
  <Words>204</Words>
  <Application>Microsoft Office PowerPoint</Application>
  <PresentationFormat>Panorámica</PresentationFormat>
  <Paragraphs>27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</vt:lpstr>
      <vt:lpstr>Calibri</vt:lpstr>
      <vt:lpstr>Calibri Light</vt:lpstr>
      <vt:lpstr>LMAD</vt:lpstr>
      <vt:lpstr>PROGRAMACIÓN ORIENTADA A OBJETOS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Macros</dc:title>
  <dc:creator>Jose OS</dc:creator>
  <cp:lastModifiedBy>Jose OS</cp:lastModifiedBy>
  <cp:revision>15</cp:revision>
  <dcterms:created xsi:type="dcterms:W3CDTF">2019-07-31T02:38:47Z</dcterms:created>
  <dcterms:modified xsi:type="dcterms:W3CDTF">2019-07-31T06:42:53Z</dcterms:modified>
</cp:coreProperties>
</file>