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07/08/2019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07/08/2019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07/08/2019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07/08/2019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07/08/2019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07/08/2019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07/08/2019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07/08/2019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07/08/2019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07/08/2019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07/08/2019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07/08/2019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07/08/2019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07/08/2019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ENUMERACIONES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79720C-70F2-4403-BC2B-3965682137F3}"/>
              </a:ext>
            </a:extLst>
          </p:cNvPr>
          <p:cNvSpPr txBox="1"/>
          <p:nvPr/>
        </p:nvSpPr>
        <p:spPr>
          <a:xfrm>
            <a:off x="5664200" y="5063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F18E3-AD11-4E52-AA39-6A75D833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38B40-F7B4-454D-A7A9-5945CBFE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enumeraciones son tipos definido por el desarrollador que consisten en un set de constantes nombradas.</a:t>
            </a:r>
          </a:p>
          <a:p>
            <a:r>
              <a:rPr lang="es-MX" dirty="0"/>
              <a:t>El valor de estos se puede especificar en cualquier parte del grupo, si no se coloca un valor nuestro grupo iniciara en 0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7CB0AB-4625-44C2-8415-7C314886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70513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FE5A5-FAE3-4740-83E6-5DE8BA73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7EBFE-2F88-455E-AF74-F7735D317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enum</a:t>
            </a:r>
            <a:r>
              <a:rPr lang="es-MX" dirty="0"/>
              <a:t> </a:t>
            </a:r>
            <a:r>
              <a:rPr lang="es-MX" dirty="0" err="1"/>
              <a:t>PlayerConditions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None</a:t>
            </a:r>
            <a:r>
              <a:rPr lang="es-MX" dirty="0"/>
              <a:t>,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Charmed</a:t>
            </a:r>
            <a:r>
              <a:rPr lang="es-MX" dirty="0"/>
              <a:t>,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Exhaustion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Petrified</a:t>
            </a:r>
            <a:r>
              <a:rPr lang="es-MX" dirty="0"/>
              <a:t>,</a:t>
            </a:r>
          </a:p>
          <a:p>
            <a:pPr marL="0" indent="0">
              <a:buNone/>
            </a:pPr>
            <a:r>
              <a:rPr lang="es-MX" dirty="0"/>
              <a:t>};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1F28F2-BB78-4541-BAEA-E4C58C1E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12990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12356-A15C-453E-A75C-BBB8C4A3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7B055-E884-4C2F-999B-DF14FA86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PlayerActions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Attack = 5,</a:t>
            </a:r>
          </a:p>
          <a:p>
            <a:pPr marL="0" indent="0">
              <a:buNone/>
            </a:pPr>
            <a:r>
              <a:rPr lang="en-US" dirty="0"/>
              <a:t>	Grapple,</a:t>
            </a:r>
          </a:p>
          <a:p>
            <a:pPr marL="0" indent="0">
              <a:buNone/>
            </a:pPr>
            <a:r>
              <a:rPr lang="en-US" dirty="0"/>
              <a:t>	Help = 1,</a:t>
            </a:r>
          </a:p>
          <a:p>
            <a:pPr marL="0" indent="0">
              <a:buNone/>
            </a:pPr>
            <a:r>
              <a:rPr lang="en-US" dirty="0"/>
              <a:t>	Ready = 2,</a:t>
            </a:r>
          </a:p>
          <a:p>
            <a:pPr marL="0" indent="0">
              <a:buNone/>
            </a:pPr>
            <a:r>
              <a:rPr lang="en-US" dirty="0"/>
              <a:t>	Dash = 20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A26F1E-0E9A-4FAE-8296-32515DE7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47329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44CF6-34F5-4CF5-9D04-D3CA43F0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034F2-A51E-43A3-8C09-5174D1AB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void </a:t>
            </a:r>
            <a:r>
              <a:rPr lang="en-US" sz="2200" dirty="0" err="1"/>
              <a:t>VerifyPlayerAction</a:t>
            </a:r>
            <a:r>
              <a:rPr lang="en-US" sz="2200" dirty="0"/>
              <a:t>(</a:t>
            </a:r>
            <a:r>
              <a:rPr lang="es-MX" sz="2200" dirty="0" err="1"/>
              <a:t>PlayerConditions</a:t>
            </a:r>
            <a:r>
              <a:rPr lang="es-MX" sz="2200" dirty="0"/>
              <a:t> </a:t>
            </a:r>
            <a:r>
              <a:rPr lang="es-MX" sz="2200" dirty="0" err="1"/>
              <a:t>condition</a:t>
            </a:r>
            <a:r>
              <a:rPr lang="es-MX" sz="2200" dirty="0"/>
              <a:t>, </a:t>
            </a:r>
          </a:p>
          <a:p>
            <a:pPr marL="0" indent="0">
              <a:buNone/>
            </a:pPr>
            <a:r>
              <a:rPr lang="en-US" sz="2200" dirty="0" err="1"/>
              <a:t>PlayerActions</a:t>
            </a:r>
            <a:r>
              <a:rPr lang="en-US" sz="2200" dirty="0"/>
              <a:t> action)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if(condition != None)</a:t>
            </a:r>
          </a:p>
          <a:p>
            <a:pPr marL="0" indent="0">
              <a:buNone/>
            </a:pPr>
            <a:r>
              <a:rPr lang="en-US" sz="2200" dirty="0"/>
              <a:t>	{	</a:t>
            </a:r>
          </a:p>
          <a:p>
            <a:pPr marL="0" indent="0">
              <a:buNone/>
            </a:pPr>
            <a:r>
              <a:rPr lang="en-US" sz="2200" dirty="0"/>
              <a:t>		switch(action)</a:t>
            </a:r>
          </a:p>
          <a:p>
            <a:pPr marL="0" indent="0">
              <a:buNone/>
            </a:pPr>
            <a:r>
              <a:rPr lang="en-US" sz="2200" dirty="0"/>
              <a:t>		{</a:t>
            </a:r>
            <a:br>
              <a:rPr lang="en-US" sz="2200" dirty="0"/>
            </a:br>
            <a:r>
              <a:rPr lang="en-US" sz="2200" dirty="0"/>
              <a:t>			case Attack:</a:t>
            </a:r>
          </a:p>
          <a:p>
            <a:pPr marL="0" indent="0">
              <a:buNone/>
            </a:pPr>
            <a:r>
              <a:rPr lang="en-US" sz="2200" dirty="0"/>
              <a:t>			break;</a:t>
            </a:r>
          </a:p>
          <a:p>
            <a:pPr marL="0" indent="0">
              <a:buNone/>
            </a:pPr>
            <a:r>
              <a:rPr lang="en-US" sz="2200" dirty="0"/>
              <a:t>		}</a:t>
            </a:r>
          </a:p>
          <a:p>
            <a:pPr marL="0" indent="0">
              <a:buNone/>
            </a:pPr>
            <a:r>
              <a:rPr lang="en-US" sz="2200" dirty="0"/>
              <a:t>	}</a:t>
            </a:r>
          </a:p>
          <a:p>
            <a:pPr marL="0" indent="0">
              <a:buNone/>
            </a:pPr>
            <a:r>
              <a:rPr lang="en-US" sz="2200" dirty="0"/>
              <a:t>}</a:t>
            </a:r>
            <a:endParaRPr lang="es-MX" sz="22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069799-AAFB-4A9B-BF03-8EE489F0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55486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808B9-8465-436B-B665-2C9656DB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72798-5877-4E4A-AC37-0D562FFE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</a:t>
            </a:r>
            <a:r>
              <a:rPr lang="es-MX" dirty="0" err="1"/>
              <a:t>enumeracion</a:t>
            </a:r>
            <a:r>
              <a:rPr lang="es-MX" dirty="0"/>
              <a:t> pueden ser convertidos </a:t>
            </a:r>
            <a:r>
              <a:rPr lang="es-MX" dirty="0" err="1"/>
              <a:t>implicitamente</a:t>
            </a:r>
            <a:r>
              <a:rPr lang="es-MX" dirty="0"/>
              <a:t> a enteros, pero un entero no puede ser convertido </a:t>
            </a:r>
            <a:r>
              <a:rPr lang="es-MX" dirty="0" err="1"/>
              <a:t>implicitamente</a:t>
            </a:r>
            <a:r>
              <a:rPr lang="es-MX" dirty="0"/>
              <a:t> a una enumeración</a:t>
            </a:r>
          </a:p>
          <a:p>
            <a:pPr marL="0" indent="0">
              <a:buNone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movement</a:t>
            </a:r>
            <a:r>
              <a:rPr lang="es-MX" dirty="0"/>
              <a:t> = </a:t>
            </a:r>
            <a:r>
              <a:rPr lang="es-MX" dirty="0" err="1"/>
              <a:t>Attack</a:t>
            </a:r>
            <a:r>
              <a:rPr lang="es-MX" dirty="0"/>
              <a:t>; //Valido</a:t>
            </a:r>
          </a:p>
          <a:p>
            <a:pPr marL="0" indent="0">
              <a:buNone/>
            </a:pPr>
            <a:r>
              <a:rPr lang="es-MX" dirty="0"/>
              <a:t>/*</a:t>
            </a:r>
          </a:p>
          <a:p>
            <a:pPr marL="0" indent="0">
              <a:buNone/>
            </a:pPr>
            <a:r>
              <a:rPr lang="es-MX" dirty="0" err="1"/>
              <a:t>PlayerAction</a:t>
            </a:r>
            <a:r>
              <a:rPr lang="es-MX" dirty="0"/>
              <a:t> </a:t>
            </a:r>
            <a:r>
              <a:rPr lang="es-MX" dirty="0" err="1"/>
              <a:t>action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err="1"/>
              <a:t>action</a:t>
            </a:r>
            <a:r>
              <a:rPr lang="es-MX" dirty="0"/>
              <a:t> = 5; //error C2440 ‘=’ : no puede convertirse de </a:t>
            </a:r>
            <a:r>
              <a:rPr lang="es-MX" dirty="0" err="1"/>
              <a:t>int</a:t>
            </a:r>
            <a:r>
              <a:rPr lang="es-MX" dirty="0"/>
              <a:t> a </a:t>
            </a:r>
            <a:r>
              <a:rPr lang="es-MX" dirty="0" err="1"/>
              <a:t>PlayerAction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*/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D8C50C-6EE1-41D1-854F-5ED4B5A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00571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23490-1663-42D6-A5ED-B143CB92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Enumeraciones</a:t>
            </a:r>
            <a:r>
              <a:rPr lang="en-US" dirty="0"/>
              <a:t> sin </a:t>
            </a:r>
            <a:r>
              <a:rPr lang="en-US" dirty="0" err="1"/>
              <a:t>enumeradores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9874D-3028-4725-959C-27912286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colores</a:t>
            </a:r>
            <a:r>
              <a:rPr lang="en-US" dirty="0"/>
              <a:t> : unsigned char { </a:t>
            </a:r>
            <a:r>
              <a:rPr lang="en-US" dirty="0" err="1"/>
              <a:t>rojo</a:t>
            </a:r>
            <a:r>
              <a:rPr lang="en-US" dirty="0"/>
              <a:t>, </a:t>
            </a:r>
            <a:r>
              <a:rPr lang="en-US" dirty="0" err="1"/>
              <a:t>verde</a:t>
            </a:r>
            <a:r>
              <a:rPr lang="en-US" dirty="0"/>
              <a:t>, </a:t>
            </a:r>
            <a:r>
              <a:rPr lang="en-US" dirty="0" err="1"/>
              <a:t>azul</a:t>
            </a:r>
            <a:r>
              <a:rPr lang="en-US" dirty="0"/>
              <a:t> };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513126-E701-4050-8C67-167155D0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4722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D901E-700E-40A9-B8CE-E1BD91D5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03668-CF10-4A2E-BE86-A0323A25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enumeraciones son permiten tener un listado de valores constantes y darles una representación comúnmente numérica, con esto podremos comparar estados de </a:t>
            </a:r>
            <a:r>
              <a:rPr lang="es-MX"/>
              <a:t>distintas maneras.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B355FC-91ED-4D10-8504-ED164710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45025883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167</TotalTime>
  <Words>311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</vt:lpstr>
      <vt:lpstr>Calibri</vt:lpstr>
      <vt:lpstr>Calibri Light</vt:lpstr>
      <vt:lpstr>LMAD</vt:lpstr>
      <vt:lpstr>PROGRAMACIÓN ORIENTADA A OBJETOS</vt:lpstr>
      <vt:lpstr>¿Qué son?</vt:lpstr>
      <vt:lpstr>Presentación de PowerPoint</vt:lpstr>
      <vt:lpstr>Presentación de PowerPoint</vt:lpstr>
      <vt:lpstr>Ejemplo</vt:lpstr>
      <vt:lpstr>Casting</vt:lpstr>
      <vt:lpstr>Enumeraciones sin enumeradores</vt:lpstr>
      <vt:lpstr>Usos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20</cp:revision>
  <dcterms:created xsi:type="dcterms:W3CDTF">2019-07-31T02:38:47Z</dcterms:created>
  <dcterms:modified xsi:type="dcterms:W3CDTF">2019-08-08T01:56:47Z</dcterms:modified>
</cp:coreProperties>
</file>