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s-E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27CF65E9-3EF8-4CE9-B560-356A016E2105}">
          <p14:sldIdLst>
            <p14:sldId id="256"/>
            <p14:sldId id="257"/>
            <p14:sldId id="258"/>
            <p14:sldId id="259"/>
            <p14:sldId id="260"/>
            <p14:sldId id="262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197D20-5AB8-4202-86CB-BDEF8BBEBB8B}" type="datetimeFigureOut">
              <a:rPr lang="es-MX" smtClean="0"/>
              <a:t>13/10/2019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5B54D5-E2E3-4485-A3F9-C40324D73D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2531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de título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9B671AA-36EE-413D-A572-585A956C9B16}" type="datetime1">
              <a:rPr lang="es-MX" smtClean="0"/>
              <a:t>13/10/2019</a:t>
            </a:fld>
            <a:endParaRPr lang="es-MX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75E1B1-6534-48D3-9170-076E60A71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50403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FB213C7-076B-4FF7-BB06-1A22B51DA141}" type="datetime1">
              <a:rPr lang="es-MX" smtClean="0"/>
              <a:t>13/10/2019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75E1B1-6534-48D3-9170-076E60A71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74408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566A94A-1F47-4B22-A64A-AD514BEF3371}" type="datetime1">
              <a:rPr lang="es-MX" smtClean="0"/>
              <a:t>13/10/2019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75E1B1-6534-48D3-9170-076E60A71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876089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A5667-61D1-4BE3-BC88-D0775B0CE7BF}" type="datetime1">
              <a:rPr lang="es-MX" smtClean="0"/>
              <a:t>13/10/2019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5E1B1-6534-48D3-9170-076E60A71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32800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6348" y="176008"/>
            <a:ext cx="9437452" cy="89403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84051"/>
            <a:ext cx="10515600" cy="489291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6376A3B-0107-4616-87D6-703077194D20}" type="datetime1">
              <a:rPr lang="es-MX" smtClean="0"/>
              <a:t>13/10/2019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75E1B1-6534-48D3-9170-076E60A71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00937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4D76800-E4B6-4FB0-B2CA-02F0776AD991}" type="datetime1">
              <a:rPr lang="es-MX" smtClean="0"/>
              <a:t>13/10/2019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75E1B1-6534-48D3-9170-076E60A71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19825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6F3DF0-5F3F-4864-8BA8-32B9FA8CB6D0}" type="datetime1">
              <a:rPr lang="es-MX" smtClean="0"/>
              <a:t>13/10/2019</a:t>
            </a:fld>
            <a:endParaRPr lang="es-MX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75E1B1-6534-48D3-9170-076E60A71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41297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3D47216-A7D5-48FA-BBD0-19935FED73C9}" type="datetime1">
              <a:rPr lang="es-MX" smtClean="0"/>
              <a:t>13/10/2019</a:t>
            </a:fld>
            <a:endParaRPr lang="es-MX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75E1B1-6534-48D3-9170-076E60A71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94413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5BD4F2E-D93F-40C4-873C-B4B3C170EDB0}" type="datetime1">
              <a:rPr lang="es-MX" smtClean="0"/>
              <a:t>13/10/2019</a:t>
            </a:fld>
            <a:endParaRPr lang="es-MX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75E1B1-6534-48D3-9170-076E60A71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13180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9ACBF71-E8E5-4331-BDE8-2F092D87BB4B}" type="datetime1">
              <a:rPr lang="es-MX" smtClean="0"/>
              <a:t>13/10/2019</a:t>
            </a:fld>
            <a:endParaRPr lang="es-MX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75E1B1-6534-48D3-9170-076E60A71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18978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67B98FE-A5A8-4F61-BE07-A4DED0588BF3}" type="datetime1">
              <a:rPr lang="es-MX" smtClean="0"/>
              <a:t>13/10/2019</a:t>
            </a:fld>
            <a:endParaRPr lang="es-MX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75E1B1-6534-48D3-9170-076E60A71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87300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noProof="0"/>
              <a:t>Haga clic en el icono para agregar una imagen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D6910E8-CB16-414E-9A56-70B58D7BE554}" type="datetime1">
              <a:rPr lang="es-MX" smtClean="0"/>
              <a:t>13/10/2019</a:t>
            </a:fld>
            <a:endParaRPr lang="es-MX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75E1B1-6534-48D3-9170-076E60A71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24585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ES"/>
              <a:t>Haga clic para modificar el estilo de título del patrón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ES"/>
              <a:t>Haga clic para modificar los estilos de texto del patrón</a:t>
            </a:r>
          </a:p>
          <a:p>
            <a:pPr lvl="1"/>
            <a:r>
              <a:rPr lang="es-ES" altLang="es-ES"/>
              <a:t>Segundo nivel</a:t>
            </a:r>
          </a:p>
          <a:p>
            <a:pPr lvl="2"/>
            <a:r>
              <a:rPr lang="es-ES" altLang="es-ES"/>
              <a:t>Tercer nivel</a:t>
            </a:r>
          </a:p>
          <a:p>
            <a:pPr lvl="3"/>
            <a:r>
              <a:rPr lang="es-ES" altLang="es-ES"/>
              <a:t>Cuarto nivel</a:t>
            </a:r>
          </a:p>
          <a:p>
            <a:pPr lvl="4"/>
            <a:r>
              <a:rPr lang="es-ES" altLang="es-ES"/>
              <a:t>Quinto nivel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CC22882-CEDE-4774-9783-DCB97AD615E8}" type="datetime1">
              <a:rPr lang="es-MX" smtClean="0"/>
              <a:t>13/10/2019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975E1B1-6534-48D3-9170-076E60A71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55290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sldNum="0"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3E13B7E-49EF-457C-B5AD-8765CE3CC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BE20F02-A2E0-47ED-BD73-16C79F90B09D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0" y="3690938"/>
            <a:ext cx="12192000" cy="1738312"/>
          </a:xfrm>
        </p:spPr>
        <p:txBody>
          <a:bodyPr/>
          <a:lstStyle/>
          <a:p>
            <a:pPr algn="ctr"/>
            <a:r>
              <a:rPr lang="es-MX" dirty="0">
                <a:solidFill>
                  <a:schemeClr val="bg1"/>
                </a:solidFill>
                <a:latin typeface="Calibr"/>
              </a:rPr>
              <a:t>PROGRAMACIÓN ORIENTADA A OBJETOS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F03484E-DFCC-4268-B8C2-CDF2FA2FA114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0" y="4774406"/>
            <a:ext cx="12192000" cy="1309687"/>
          </a:xfrm>
        </p:spPr>
        <p:txBody>
          <a:bodyPr/>
          <a:lstStyle/>
          <a:p>
            <a:pPr marL="0" indent="0" algn="ctr">
              <a:buNone/>
            </a:pPr>
            <a:r>
              <a:rPr lang="es-MX">
                <a:solidFill>
                  <a:schemeClr val="bg1"/>
                </a:solidFill>
              </a:rPr>
              <a:t>ESTRUCTURA DE UNA APLICACIÓN GRAFICA CON OPENGL</a:t>
            </a: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3CC7687-C895-4CF8-A1E9-25244D71D088}"/>
              </a:ext>
            </a:extLst>
          </p:cNvPr>
          <p:cNvSpPr txBox="1">
            <a:spLocks/>
          </p:cNvSpPr>
          <p:nvPr/>
        </p:nvSpPr>
        <p:spPr>
          <a:xfrm>
            <a:off x="365759" y="202391"/>
            <a:ext cx="11471565" cy="17393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6000" kern="1200" cap="all" spc="150" baseline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200" dirty="0">
                <a:solidFill>
                  <a:schemeClr val="bg1">
                    <a:lumMod val="10000"/>
                    <a:lumOff val="90000"/>
                  </a:schemeClr>
                </a:solidFill>
              </a:rPr>
              <a:t>UNIVERSIDAD AUTONOMA DE NUEVO LEÓN</a:t>
            </a:r>
          </a:p>
          <a:p>
            <a:r>
              <a:rPr lang="es-MX" sz="3200" dirty="0">
                <a:solidFill>
                  <a:schemeClr val="bg1">
                    <a:lumMod val="10000"/>
                    <a:lumOff val="90000"/>
                  </a:schemeClr>
                </a:solidFill>
              </a:rPr>
              <a:t>FACULTAD DE CIENCIAS FISICO-MATEMATICAS</a:t>
            </a:r>
          </a:p>
        </p:txBody>
      </p:sp>
    </p:spTree>
    <p:extLst>
      <p:ext uri="{BB962C8B-B14F-4D97-AF65-F5344CB8AC3E}">
        <p14:creationId xmlns:p14="http://schemas.microsoft.com/office/powerpoint/2010/main" val="1238520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CDA4D8-B98A-4850-8047-CB38A38C7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¿Qué es OpenGL?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40C5FC7-1B64-4D25-B7FD-01F909E001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Es un ambiente para desarrolladores, permitiendo crear aplicaciones graficas interactivas en 2D y 3D.</a:t>
            </a:r>
          </a:p>
          <a:p>
            <a:r>
              <a:rPr lang="es-MX" dirty="0"/>
              <a:t>Fue introducido en 1992.</a:t>
            </a:r>
          </a:p>
          <a:p>
            <a:r>
              <a:rPr lang="es-MX" dirty="0"/>
              <a:t>Se ha vuelto una de las Api mas usadas e importantes de la industria.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3E6327A-44A4-412C-A13A-CB79588C9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y M.C. Rafael Alberto Rosas Torres  Programación Orientada a Objetos</a:t>
            </a:r>
          </a:p>
        </p:txBody>
      </p:sp>
    </p:spTree>
    <p:extLst>
      <p:ext uri="{BB962C8B-B14F-4D97-AF65-F5344CB8AC3E}">
        <p14:creationId xmlns:p14="http://schemas.microsoft.com/office/powerpoint/2010/main" val="2103521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3C203C-367F-4E28-AF5B-3DE486F21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¿Cómo crear una aplicación?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8A37704-15A7-44D0-91E0-866A22211B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La aplicación tendrá principalmente dos apartados cuando se desarrolla con C++.</a:t>
            </a:r>
          </a:p>
          <a:p>
            <a:r>
              <a:rPr lang="es-MX" dirty="0"/>
              <a:t>Una será el apartado de control, esta será el que podrá usar los eventos y métodos del sistema, en el caso de Windows se usara </a:t>
            </a:r>
            <a:r>
              <a:rPr lang="es-MX" dirty="0" err="1"/>
              <a:t>WinAPI</a:t>
            </a:r>
            <a:r>
              <a:rPr lang="es-MX" dirty="0"/>
              <a:t>.</a:t>
            </a:r>
          </a:p>
          <a:p>
            <a:r>
              <a:rPr lang="es-MX" dirty="0"/>
              <a:t>Esto significa que se creara una ventana con </a:t>
            </a:r>
            <a:r>
              <a:rPr lang="es-MX" dirty="0" err="1"/>
              <a:t>WinAPI</a:t>
            </a:r>
            <a:endParaRPr lang="es-MX" dirty="0"/>
          </a:p>
          <a:p>
            <a:pPr lvl="1"/>
            <a:r>
              <a:rPr lang="es-MX" dirty="0"/>
              <a:t>Incluirá un espacio donde dibujar nuestro entorno</a:t>
            </a:r>
          </a:p>
          <a:p>
            <a:pPr lvl="1"/>
            <a:r>
              <a:rPr lang="es-MX" dirty="0"/>
              <a:t>Un reloj que marcara cada cuanto se procesa nuestro entorno</a:t>
            </a:r>
          </a:p>
          <a:p>
            <a:pPr lvl="1"/>
            <a:r>
              <a:rPr lang="es-MX" dirty="0"/>
              <a:t>Posible input de teclado</a:t>
            </a:r>
          </a:p>
          <a:p>
            <a:pPr lvl="1"/>
            <a:r>
              <a:rPr lang="es-MX" dirty="0"/>
              <a:t>Otros eventos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E204250-83C0-4FD7-BA71-F068CDB32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y M.C. Rafael Alberto Rosas Torres  Programación Orientada a Objetos</a:t>
            </a:r>
          </a:p>
        </p:txBody>
      </p:sp>
    </p:spTree>
    <p:extLst>
      <p:ext uri="{BB962C8B-B14F-4D97-AF65-F5344CB8AC3E}">
        <p14:creationId xmlns:p14="http://schemas.microsoft.com/office/powerpoint/2010/main" val="557545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926156-B366-4F47-BA5C-C1592DAF1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8663F12-4544-4F4C-951A-7EE40BE14C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Por otro lado tendremos nuestro ambiente 3D</a:t>
            </a:r>
          </a:p>
          <a:p>
            <a:r>
              <a:rPr lang="es-MX" dirty="0"/>
              <a:t>Este usara y presentara detalles de OpenGL</a:t>
            </a:r>
          </a:p>
          <a:p>
            <a:r>
              <a:rPr lang="es-MX" dirty="0"/>
              <a:t>Se recomienda tener una función </a:t>
            </a:r>
            <a:r>
              <a:rPr lang="es-MX" dirty="0" err="1"/>
              <a:t>Update</a:t>
            </a:r>
            <a:r>
              <a:rPr lang="es-MX" dirty="0"/>
              <a:t> y/o Render</a:t>
            </a:r>
          </a:p>
          <a:p>
            <a:r>
              <a:rPr lang="es-MX" dirty="0"/>
              <a:t>Estas se dedicaran a actualizar y mostrar los objetos dentro de nuestro entorno.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D7ED48B-15FF-4E56-8013-6B3E9A253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y M.C. Rafael Alberto Rosas Torres  Programación Orientada a Objetos</a:t>
            </a:r>
          </a:p>
        </p:txBody>
      </p:sp>
    </p:spTree>
    <p:extLst>
      <p:ext uri="{BB962C8B-B14F-4D97-AF65-F5344CB8AC3E}">
        <p14:creationId xmlns:p14="http://schemas.microsoft.com/office/powerpoint/2010/main" val="964653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EA906D-ACCE-4A75-A819-2B4A1057C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Otras clases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29C86FF-D794-4D17-9FA9-5F15463363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Las demás clases que comúnmente complementaran a estas dos resguardaran las funcionalidades de los demás ecosistemas, tales como</a:t>
            </a:r>
          </a:p>
          <a:p>
            <a:pPr lvl="1"/>
            <a:r>
              <a:rPr lang="es-MX" dirty="0"/>
              <a:t>Primitivos</a:t>
            </a:r>
          </a:p>
          <a:p>
            <a:pPr lvl="1"/>
            <a:r>
              <a:rPr lang="es-MX" dirty="0"/>
              <a:t>Terrenos</a:t>
            </a:r>
          </a:p>
          <a:p>
            <a:pPr lvl="1"/>
            <a:r>
              <a:rPr lang="es-MX" dirty="0"/>
              <a:t>Controles</a:t>
            </a:r>
          </a:p>
          <a:p>
            <a:pPr lvl="1"/>
            <a:r>
              <a:rPr lang="es-MX" dirty="0"/>
              <a:t>Managers</a:t>
            </a:r>
          </a:p>
          <a:p>
            <a:pPr lvl="1"/>
            <a:r>
              <a:rPr lang="es-MX" dirty="0"/>
              <a:t>Importadores de modelos</a:t>
            </a:r>
          </a:p>
          <a:p>
            <a:pPr lvl="1"/>
            <a:r>
              <a:rPr lang="es-MX" dirty="0"/>
              <a:t>Colisiones</a:t>
            </a:r>
          </a:p>
          <a:p>
            <a:pPr lvl="1"/>
            <a:r>
              <a:rPr lang="es-MX"/>
              <a:t>Entre otras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7CE9CFB-45F0-4F93-85EC-7CA1C3A28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y M.C. Rafael Alberto Rosas Torres  Programación Orientada a Objetos</a:t>
            </a:r>
          </a:p>
        </p:txBody>
      </p:sp>
    </p:spTree>
    <p:extLst>
      <p:ext uri="{BB962C8B-B14F-4D97-AF65-F5344CB8AC3E}">
        <p14:creationId xmlns:p14="http://schemas.microsoft.com/office/powerpoint/2010/main" val="2389004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195B88-C375-4490-AC67-F6F843865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Las matrices del entorno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DAEF4B4-8030-41FF-97F8-EB1C1C4D2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Existen matrices principales de nuestro entorno</a:t>
            </a:r>
          </a:p>
          <a:p>
            <a:pPr lvl="1"/>
            <a:r>
              <a:rPr lang="es-MX" b="1" dirty="0"/>
              <a:t>Modelo</a:t>
            </a:r>
            <a:r>
              <a:rPr lang="es-MX" dirty="0"/>
              <a:t> – es aquella que resguardara las transformaciones de nuestros objetos, como su rotación, translación y escala respecto al mundo, esto normalmente causa que sean posicionados en algún lugar causando que las </a:t>
            </a:r>
            <a:r>
              <a:rPr lang="es-MX" b="1" dirty="0"/>
              <a:t>coordenadas del modelo se tornen del mundo</a:t>
            </a:r>
            <a:r>
              <a:rPr lang="es-MX" dirty="0"/>
              <a:t>.</a:t>
            </a:r>
          </a:p>
          <a:p>
            <a:pPr lvl="1"/>
            <a:r>
              <a:rPr lang="es-MX" b="1" dirty="0"/>
              <a:t>Vista</a:t>
            </a:r>
            <a:r>
              <a:rPr lang="es-MX" dirty="0"/>
              <a:t> – Esta matriz permite mover que es lo que estamos viendo, aunque esta matriz transforma las </a:t>
            </a:r>
            <a:r>
              <a:rPr lang="es-MX" b="1" dirty="0"/>
              <a:t>coordenadas del mundo a coordenadas de la cámara</a:t>
            </a:r>
            <a:r>
              <a:rPr lang="es-MX" dirty="0"/>
              <a:t>, porque en parte lo que hace es mover todo lo que exista según nosotros movamos sus propiedades.</a:t>
            </a:r>
          </a:p>
          <a:p>
            <a:pPr lvl="1"/>
            <a:r>
              <a:rPr lang="es-MX" b="1" dirty="0"/>
              <a:t>Proyección</a:t>
            </a:r>
            <a:r>
              <a:rPr lang="es-MX" dirty="0"/>
              <a:t> – Esta matriz una vez posicionados los objetos nos permite saber sus vértices en que posición estarán, ya sea según el campo de visión, rotación de este, que tan cerca o lejos podremos ver, tornando las </a:t>
            </a:r>
            <a:r>
              <a:rPr lang="es-MX" b="1" dirty="0"/>
              <a:t>coordenadas de la cámara a homogéneas</a:t>
            </a:r>
            <a:r>
              <a:rPr lang="es-MX" dirty="0"/>
              <a:t>.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DC36D00-420A-4347-931A-07BEDB6E6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y M.C. Rafael Alberto Rosas Torres  Programación Orientada a Objetos</a:t>
            </a:r>
          </a:p>
        </p:txBody>
      </p:sp>
    </p:spTree>
    <p:extLst>
      <p:ext uri="{BB962C8B-B14F-4D97-AF65-F5344CB8AC3E}">
        <p14:creationId xmlns:p14="http://schemas.microsoft.com/office/powerpoint/2010/main" val="1392112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A62DD7-C719-4D5C-B154-E457E11FB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Funciones importantes a conocer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7C95831-14F9-4C86-845E-5A0394EF24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err="1"/>
              <a:t>glTranslate</a:t>
            </a:r>
            <a:r>
              <a:rPr lang="es-MX" dirty="0"/>
              <a:t>(</a:t>
            </a:r>
            <a:r>
              <a:rPr lang="es-MX" dirty="0" err="1"/>
              <a:t>d|f</a:t>
            </a:r>
            <a:r>
              <a:rPr lang="es-MX" dirty="0"/>
              <a:t>)</a:t>
            </a:r>
          </a:p>
          <a:p>
            <a:r>
              <a:rPr lang="es-MX" dirty="0" err="1"/>
              <a:t>glRotate</a:t>
            </a:r>
            <a:r>
              <a:rPr lang="es-MX" dirty="0"/>
              <a:t>(</a:t>
            </a:r>
            <a:r>
              <a:rPr lang="es-MX" dirty="0" err="1"/>
              <a:t>d|f</a:t>
            </a:r>
            <a:r>
              <a:rPr lang="es-MX" dirty="0"/>
              <a:t>)</a:t>
            </a:r>
          </a:p>
          <a:p>
            <a:r>
              <a:rPr lang="es-MX" dirty="0" err="1"/>
              <a:t>glScale</a:t>
            </a:r>
            <a:r>
              <a:rPr lang="es-MX" dirty="0"/>
              <a:t>(</a:t>
            </a:r>
            <a:r>
              <a:rPr lang="es-MX" dirty="0" err="1"/>
              <a:t>d|f</a:t>
            </a:r>
            <a:r>
              <a:rPr lang="es-MX" dirty="0"/>
              <a:t>)</a:t>
            </a:r>
          </a:p>
          <a:p>
            <a:r>
              <a:rPr lang="es-MX" dirty="0" err="1"/>
              <a:t>glPushMatrix</a:t>
            </a:r>
            <a:endParaRPr lang="es-MX" dirty="0"/>
          </a:p>
          <a:p>
            <a:r>
              <a:rPr lang="es-MX" dirty="0" err="1"/>
              <a:t>glPopMatrix</a:t>
            </a:r>
            <a:endParaRPr lang="es-MX" dirty="0"/>
          </a:p>
          <a:p>
            <a:r>
              <a:rPr lang="es-MX" dirty="0" err="1"/>
              <a:t>glPushAttribute</a:t>
            </a:r>
            <a:endParaRPr lang="es-MX" dirty="0"/>
          </a:p>
          <a:p>
            <a:r>
              <a:rPr lang="es-MX" dirty="0" err="1"/>
              <a:t>glPopAttribute</a:t>
            </a:r>
            <a:endParaRPr lang="es-MX" dirty="0"/>
          </a:p>
          <a:p>
            <a:r>
              <a:rPr lang="es-MX" dirty="0" err="1"/>
              <a:t>gluLookAt</a:t>
            </a:r>
            <a:r>
              <a:rPr lang="es-MX" dirty="0"/>
              <a:t> (de la librería </a:t>
            </a:r>
            <a:r>
              <a:rPr lang="es-MX" dirty="0" err="1"/>
              <a:t>glu</a:t>
            </a:r>
            <a:r>
              <a:rPr lang="es-MX" dirty="0"/>
              <a:t>/</a:t>
            </a:r>
            <a:r>
              <a:rPr lang="es-MX" dirty="0" err="1"/>
              <a:t>glut</a:t>
            </a:r>
            <a:r>
              <a:rPr lang="es-MX" dirty="0"/>
              <a:t>)</a:t>
            </a:r>
          </a:p>
          <a:p>
            <a:r>
              <a:rPr lang="es-MX" dirty="0" err="1"/>
              <a:t>glVertex</a:t>
            </a:r>
            <a:endParaRPr lang="es-MX" dirty="0"/>
          </a:p>
          <a:p>
            <a:r>
              <a:rPr lang="es-MX" dirty="0" err="1"/>
              <a:t>glColor</a:t>
            </a:r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B12034C-A266-497C-B2DF-53D51C68A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y M.C. Rafael Alberto Rosas Torres  Programación Orientada a Objetos</a:t>
            </a:r>
          </a:p>
        </p:txBody>
      </p:sp>
    </p:spTree>
    <p:extLst>
      <p:ext uri="{BB962C8B-B14F-4D97-AF65-F5344CB8AC3E}">
        <p14:creationId xmlns:p14="http://schemas.microsoft.com/office/powerpoint/2010/main" val="2121640197"/>
      </p:ext>
    </p:extLst>
  </p:cSld>
  <p:clrMapOvr>
    <a:masterClrMapping/>
  </p:clrMapOvr>
</p:sld>
</file>

<file path=ppt/theme/theme1.xml><?xml version="1.0" encoding="utf-8"?>
<a:theme xmlns:a="http://schemas.openxmlformats.org/drawingml/2006/main" name="LMA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MAD" id="{F4499AF8-FD75-4685-8958-7C11A4FE9900}" vid="{82C0D164-F092-4CCB-92E2-57A21F60E969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LMAD</Template>
  <TotalTime>162</TotalTime>
  <Words>518</Words>
  <Application>Microsoft Office PowerPoint</Application>
  <PresentationFormat>Panorámica</PresentationFormat>
  <Paragraphs>53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Arial</vt:lpstr>
      <vt:lpstr>Calibr</vt:lpstr>
      <vt:lpstr>Calibri</vt:lpstr>
      <vt:lpstr>Calibri Light</vt:lpstr>
      <vt:lpstr>LMAD</vt:lpstr>
      <vt:lpstr>PROGRAMACIÓN ORIENTADA A OBJETOS</vt:lpstr>
      <vt:lpstr>¿Qué es OpenGL?</vt:lpstr>
      <vt:lpstr>¿Cómo crear una aplicación?</vt:lpstr>
      <vt:lpstr>Presentación de PowerPoint</vt:lpstr>
      <vt:lpstr>Otras clases</vt:lpstr>
      <vt:lpstr>Las matrices del entorno</vt:lpstr>
      <vt:lpstr>Funciones importantes a conocer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Macros</dc:title>
  <dc:creator>Jose OS</dc:creator>
  <cp:lastModifiedBy>Jose OS</cp:lastModifiedBy>
  <cp:revision>35</cp:revision>
  <dcterms:created xsi:type="dcterms:W3CDTF">2019-07-31T02:38:47Z</dcterms:created>
  <dcterms:modified xsi:type="dcterms:W3CDTF">2019-10-14T02:57:18Z</dcterms:modified>
</cp:coreProperties>
</file>