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13/10/2019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13/10/2019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13/10/2019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 TERRENO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22891-9B41-4B76-878C-9319DB3F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terreno?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36893-1A7D-45D2-8DF4-4B52DA47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terreno es el campo sobre el cual nuestro personaje se puede mover.</a:t>
            </a:r>
          </a:p>
          <a:p>
            <a:r>
              <a:rPr lang="es-MX" dirty="0"/>
              <a:t>Puede tener diversas formas, desde ser un plano hasta deformidades.</a:t>
            </a:r>
          </a:p>
          <a:p>
            <a:r>
              <a:rPr lang="es-MX" dirty="0"/>
              <a:t>En este caso se generara con deformidades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264EDE-13A9-4D76-BDDE-713206D5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48164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9FF5-65EC-4628-B442-A71379BD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lo necesario?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4B27A-D99B-41DD-A545-BBD0DE6B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 principal para estos casos será un mapa de alturas, o como se conoce en ingles </a:t>
            </a:r>
            <a:r>
              <a:rPr lang="en-US" i="1" dirty="0" err="1"/>
              <a:t>heigh</a:t>
            </a:r>
            <a:r>
              <a:rPr lang="en-US" i="1" dirty="0"/>
              <a:t> map.</a:t>
            </a:r>
            <a:endParaRPr lang="es-MX" i="1" dirty="0"/>
          </a:p>
          <a:p>
            <a:r>
              <a:rPr lang="es-MX" dirty="0"/>
              <a:t>Este tiende a confundirse mucho con los mapas de normales, dado que hay un formato parecido, pero hoy en día estos usan otros colores.</a:t>
            </a:r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D5FE55-1B57-4CE9-86AF-E6040C29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54761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065BE-DB49-4C99-8068-EAEA4D02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alturas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2E4AE-C4D6-4FC4-A2B0-E470001C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es una imagen en escala de grises.</a:t>
            </a:r>
          </a:p>
          <a:p>
            <a:r>
              <a:rPr lang="es-MX" dirty="0"/>
              <a:t>Una imagen tiene 3 canales básicos R, G y B; provenientes de </a:t>
            </a:r>
            <a:r>
              <a:rPr lang="es-MX" i="1" dirty="0"/>
              <a:t>Red, Green </a:t>
            </a:r>
            <a:r>
              <a:rPr lang="es-MX" dirty="0"/>
              <a:t>y </a:t>
            </a:r>
            <a:r>
              <a:rPr lang="es-MX" i="1" dirty="0"/>
              <a:t>Blue. </a:t>
            </a:r>
            <a:r>
              <a:rPr lang="es-MX" dirty="0"/>
              <a:t>Si se llega la necesidad contienen un cuarto canal que es el A de </a:t>
            </a:r>
            <a:r>
              <a:rPr lang="es-MX" i="1" dirty="0"/>
              <a:t>Alpha</a:t>
            </a:r>
            <a:r>
              <a:rPr lang="es-MX" dirty="0"/>
              <a:t>.</a:t>
            </a:r>
          </a:p>
          <a:p>
            <a:r>
              <a:rPr lang="es-MX" dirty="0"/>
              <a:t>Para que un color sea un gris un requisito necesario es que sus canales de color tengan el mismo valor.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A8BA3E-855B-4EF3-918E-458A5E1C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6633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BD22-199E-41C5-8450-353D4DAF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usan?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8F965-28D9-4E65-A2FA-BE390FB6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generar un mapa de alturas ocupamos leer un valor de los 3 canales.</a:t>
            </a:r>
          </a:p>
          <a:p>
            <a:r>
              <a:rPr lang="es-MX" dirty="0"/>
              <a:t>Al leerlos se resguardaran en un arreglo o lista para poder acceder después.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4D64AD-D078-4FFD-A4C6-3E4F0ABD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16616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35C74-8F5D-4EC5-822F-2B2B2C0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genera el mapa?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CD449-9E39-4CDE-B7E0-CD420E11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generarlo en base a los datos conseguidos se usaran para generar cada vértice y colocar los índices necesarios para la creación de UV.</a:t>
            </a:r>
          </a:p>
          <a:p>
            <a:r>
              <a:rPr lang="es-MX" dirty="0"/>
              <a:t>Además de que los vértices se normalizaran para que no se rompa el mapa y se logre ver de una </a:t>
            </a:r>
            <a:r>
              <a:rPr lang="es-MX"/>
              <a:t>manera uniforme.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777028-D2CC-43AF-B7B8-53EC7A6F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350156842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144</TotalTime>
  <Words>373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 terreno?</vt:lpstr>
      <vt:lpstr>¿Qué es lo necesario?</vt:lpstr>
      <vt:lpstr>Mapa de alturas </vt:lpstr>
      <vt:lpstr>¿Cómo se usan?</vt:lpstr>
      <vt:lpstr>¿Cómo se genera el mapa?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32</cp:revision>
  <dcterms:created xsi:type="dcterms:W3CDTF">2019-07-31T02:38:47Z</dcterms:created>
  <dcterms:modified xsi:type="dcterms:W3CDTF">2019-10-14T02:43:54Z</dcterms:modified>
</cp:coreProperties>
</file>