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16/09/2019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16/09/2019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16/09/2019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16/09/2019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16/09/2019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16/09/2019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PLANTILLAS EN FUNCIONES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C374A-90EC-457F-9FA4-634E18B0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Plantillas (</a:t>
            </a:r>
            <a:r>
              <a:rPr lang="es-MX" dirty="0" err="1"/>
              <a:t>Templates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CF902-1B0B-4DDE-B410-C1006EA4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Estas son la base de la programación genérica en C++.</a:t>
            </a:r>
          </a:p>
          <a:p>
            <a:r>
              <a:rPr lang="es-MX" dirty="0"/>
              <a:t>C++ es un lenguaje con una relación fuerte a los tipos de dato, este requiere que todas las variables tengan un tipo especifico de dato.</a:t>
            </a:r>
          </a:p>
          <a:p>
            <a:r>
              <a:rPr lang="es-MX" dirty="0"/>
              <a:t>Pero al final existen muchas estructuras y algoritmos que se ven igual y operan igual.</a:t>
            </a:r>
          </a:p>
          <a:p>
            <a:r>
              <a:rPr lang="es-MX" dirty="0"/>
              <a:t>Las plantillas nos permiten definir las operaciones de una clase o función, y le permite al usuario especificar el tipo que desea utilizar.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25955F-28ED-4483-8314-47113D04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97474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3B47C-A965-49C5-92EB-46865B1E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genérica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4B088-6D90-4D08-B9DB-AE1310F7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se percatan, han llegado a realizar en sus programas funciones que cumplen la misma función pero cambia el tipo de dato que están usando.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DB717A-345D-43C2-BEA3-C4A5D73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3680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8436-7F20-46B3-A872-B54D373B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Funcion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C3688-9203-4ED4-A5AF-1145B1B3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145914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template</a:t>
            </a:r>
            <a:r>
              <a:rPr lang="fr-FR" dirty="0"/>
              <a:t> &lt;</a:t>
            </a:r>
            <a:r>
              <a:rPr lang="fr-FR" dirty="0" err="1"/>
              <a:t>typename</a:t>
            </a:r>
            <a:r>
              <a:rPr lang="fr-FR" dirty="0"/>
              <a:t> T&gt; T Minimum(T </a:t>
            </a:r>
            <a:r>
              <a:rPr lang="fr-FR" dirty="0" err="1"/>
              <a:t>lhs</a:t>
            </a:r>
            <a:r>
              <a:rPr lang="fr-FR" dirty="0"/>
              <a:t>, T </a:t>
            </a:r>
            <a:r>
              <a:rPr lang="fr-FR" dirty="0" err="1"/>
              <a:t>rhs</a:t>
            </a:r>
            <a:r>
              <a:rPr lang="fr-FR" dirty="0"/>
              <a:t>) {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lhs</a:t>
            </a:r>
            <a:r>
              <a:rPr lang="en-US" dirty="0"/>
              <a:t> &lt; </a:t>
            </a:r>
            <a:r>
              <a:rPr lang="en-US" dirty="0" err="1"/>
              <a:t>rhs</a:t>
            </a:r>
            <a:r>
              <a:rPr lang="en-US" dirty="0"/>
              <a:t> ? </a:t>
            </a:r>
            <a:r>
              <a:rPr lang="en-US" dirty="0" err="1"/>
              <a:t>lhs</a:t>
            </a:r>
            <a:r>
              <a:rPr lang="en-US" dirty="0"/>
              <a:t> : </a:t>
            </a:r>
            <a:r>
              <a:rPr lang="en-US" dirty="0" err="1"/>
              <a:t>rhs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152D63-9B2D-445A-920B-DC5A2961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730CF1-2953-44C0-BE69-24BFD00B01BC}"/>
              </a:ext>
            </a:extLst>
          </p:cNvPr>
          <p:cNvSpPr txBox="1"/>
          <p:nvPr/>
        </p:nvSpPr>
        <p:spPr>
          <a:xfrm>
            <a:off x="838200" y="296333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objetivo de esta función es recibir dos parámetros, de los cuales se verificara cual es el menor y se regresara.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Esta función esperara dos parámetros del mismo tipo y retornara el mismo tipo de dato</a:t>
            </a:r>
          </a:p>
        </p:txBody>
      </p:sp>
    </p:spTree>
    <p:extLst>
      <p:ext uri="{BB962C8B-B14F-4D97-AF65-F5344CB8AC3E}">
        <p14:creationId xmlns:p14="http://schemas.microsoft.com/office/powerpoint/2010/main" val="818380685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180</TotalTime>
  <Words>266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Plantillas (Templates)</vt:lpstr>
      <vt:lpstr>Programación genérica</vt:lpstr>
      <vt:lpstr>Ejemplo Funcion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23</cp:revision>
  <dcterms:created xsi:type="dcterms:W3CDTF">2019-07-31T02:38:47Z</dcterms:created>
  <dcterms:modified xsi:type="dcterms:W3CDTF">2019-09-17T04:34:43Z</dcterms:modified>
</cp:coreProperties>
</file>