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16/09/2019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16/09/2019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PLANTILLAS EN ESTRUCTURAS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F8C7-B7C2-40D3-A75D-E4E97DD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E259F-5945-4CD9-A42C-33A5D1CA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igual que muchas cosas otras cosas, las estructuras y las clases en C++ tienen en común su posible uso de plantillas.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DF6FD-98EA-41E3-A877-E896E88D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942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6059-DD6D-40DA-9A96-AB619434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CA4CF-00F5-4396-9029-3663DAD3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1467616"/>
          </a:xfrm>
        </p:spPr>
        <p:txBody>
          <a:bodyPr/>
          <a:lstStyle/>
          <a:p>
            <a:r>
              <a:rPr lang="es-MX" dirty="0"/>
              <a:t>En este caso tendremos una estructura que podrá recibir distintos tipos de dato y podrá generar un volumen en base a los datos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9C73CF-B355-4F3D-8872-5DF9695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E127DC-F21A-49E6-BB93-6DC7CD63820C}"/>
              </a:ext>
            </a:extLst>
          </p:cNvPr>
          <p:cNvSpPr txBox="1"/>
          <p:nvPr/>
        </p:nvSpPr>
        <p:spPr>
          <a:xfrm>
            <a:off x="821267" y="2980267"/>
            <a:ext cx="43433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template</a:t>
            </a:r>
            <a:r>
              <a:rPr lang="es-MX" dirty="0"/>
              <a:t>&lt;</a:t>
            </a:r>
            <a:r>
              <a:rPr lang="es-MX" dirty="0" err="1"/>
              <a:t>typename</a:t>
            </a:r>
            <a:r>
              <a:rPr lang="es-MX" dirty="0"/>
              <a:t> T&gt; </a:t>
            </a:r>
            <a:r>
              <a:rPr lang="es-MX" dirty="0" err="1"/>
              <a:t>struct</a:t>
            </a:r>
            <a:r>
              <a:rPr lang="es-MX" dirty="0"/>
              <a:t> Box {</a:t>
            </a:r>
          </a:p>
          <a:p>
            <a:r>
              <a:rPr lang="es-MX" dirty="0"/>
              <a:t>	T h;</a:t>
            </a:r>
          </a:p>
          <a:p>
            <a:r>
              <a:rPr lang="es-MX" dirty="0"/>
              <a:t>	T w;</a:t>
            </a:r>
          </a:p>
          <a:p>
            <a:r>
              <a:rPr lang="es-MX" dirty="0"/>
              <a:t>	T l;</a:t>
            </a:r>
          </a:p>
          <a:p>
            <a:r>
              <a:rPr lang="es-MX" dirty="0" err="1"/>
              <a:t>public</a:t>
            </a:r>
            <a:r>
              <a:rPr lang="es-MX" dirty="0"/>
              <a:t>:</a:t>
            </a:r>
          </a:p>
          <a:p>
            <a:r>
              <a:rPr lang="en-US" dirty="0"/>
              <a:t>	</a:t>
            </a:r>
            <a:r>
              <a:rPr lang="pl-PL" dirty="0"/>
              <a:t>Box(T h, T w, T l):h(h),w(w),l(l) {}</a:t>
            </a:r>
          </a:p>
          <a:p>
            <a:r>
              <a:rPr lang="en-US" dirty="0"/>
              <a:t>	T Volume() { return h * w * l; }</a:t>
            </a:r>
          </a:p>
          <a:p>
            <a:r>
              <a:rPr lang="es-MX" dirty="0"/>
              <a:t>};</a:t>
            </a:r>
          </a:p>
          <a:p>
            <a:r>
              <a:rPr lang="es-MX" dirty="0"/>
              <a:t>Box&lt;</a:t>
            </a:r>
            <a:r>
              <a:rPr lang="es-MX" dirty="0" err="1"/>
              <a:t>float</a:t>
            </a:r>
            <a:r>
              <a:rPr lang="es-MX" dirty="0"/>
              <a:t>&gt; box(5.0,3.1,4.6);</a:t>
            </a:r>
          </a:p>
          <a:p>
            <a:r>
              <a:rPr lang="fr-FR" dirty="0"/>
              <a:t>cout &lt;&lt; "Volume: " &lt;&lt; </a:t>
            </a:r>
            <a:r>
              <a:rPr lang="fr-FR" dirty="0" err="1"/>
              <a:t>box.Volume</a:t>
            </a:r>
            <a:r>
              <a:rPr lang="fr-FR" dirty="0"/>
              <a:t>() &lt;&lt; </a:t>
            </a:r>
            <a:r>
              <a:rPr lang="fr-FR" dirty="0" err="1"/>
              <a:t>endl</a:t>
            </a:r>
            <a:r>
              <a:rPr lang="fr-FR" dirty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2951086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210</TotalTime>
  <Words>126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22</cp:revision>
  <dcterms:created xsi:type="dcterms:W3CDTF">2019-07-31T02:38:47Z</dcterms:created>
  <dcterms:modified xsi:type="dcterms:W3CDTF">2019-09-17T05:04:57Z</dcterms:modified>
</cp:coreProperties>
</file>