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22/09/2019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22/09/2019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22/09/2019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22/09/2019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ARCHIVOS DE CABECERA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A8583-ACA9-46D7-ABFE-F966544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AE8F7-C0F6-4BDC-84A4-E6001452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nombres de elementos de programas como variables, funciones, clases y otras cosas deben ser declaradas antes de poderse usar.</a:t>
            </a:r>
          </a:p>
          <a:p>
            <a:r>
              <a:rPr lang="es-MX" dirty="0"/>
              <a:t>La declaración le dice al compilador si el elemento es un </a:t>
            </a:r>
            <a:r>
              <a:rPr lang="es-MX" b="1" dirty="0" err="1"/>
              <a:t>int</a:t>
            </a:r>
            <a:r>
              <a:rPr lang="es-MX" dirty="0"/>
              <a:t>, </a:t>
            </a:r>
            <a:r>
              <a:rPr lang="es-MX" b="1" dirty="0" err="1"/>
              <a:t>double</a:t>
            </a:r>
            <a:r>
              <a:rPr lang="es-MX" dirty="0"/>
              <a:t>, </a:t>
            </a:r>
            <a:r>
              <a:rPr lang="es-MX" b="1" dirty="0"/>
              <a:t>función</a:t>
            </a:r>
            <a:r>
              <a:rPr lang="es-MX" dirty="0"/>
              <a:t>, una </a:t>
            </a:r>
            <a:r>
              <a:rPr lang="es-MX" b="1" dirty="0"/>
              <a:t>clase</a:t>
            </a:r>
            <a:r>
              <a:rPr lang="es-MX" dirty="0"/>
              <a:t> o cualquier otra cosa.</a:t>
            </a:r>
          </a:p>
          <a:p>
            <a:r>
              <a:rPr lang="es-MX" dirty="0"/>
              <a:t>Cada uno debe ser declarado en cada .</a:t>
            </a:r>
            <a:r>
              <a:rPr lang="es-MX" dirty="0" err="1"/>
              <a:t>cpp</a:t>
            </a:r>
            <a:r>
              <a:rPr lang="es-MX" dirty="0"/>
              <a:t> que será usado.</a:t>
            </a:r>
          </a:p>
          <a:p>
            <a:r>
              <a:rPr lang="es-MX" dirty="0"/>
              <a:t>Cuando se compila un programa, cada .</a:t>
            </a:r>
            <a:r>
              <a:rPr lang="es-MX" dirty="0" err="1"/>
              <a:t>cpp</a:t>
            </a:r>
            <a:r>
              <a:rPr lang="es-MX" dirty="0"/>
              <a:t> es compilado independientemente en una unidad de compilación.</a:t>
            </a:r>
          </a:p>
          <a:p>
            <a:r>
              <a:rPr lang="es-MX" dirty="0"/>
              <a:t>El compilador </a:t>
            </a:r>
            <a:r>
              <a:rPr lang="es-MX" b="1" dirty="0"/>
              <a:t>no tiene conocimiento </a:t>
            </a:r>
            <a:r>
              <a:rPr lang="es-MX" dirty="0"/>
              <a:t>de si los nombres que están declarados son compatibles entre otras unidades.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97F56-EA63-4726-BEE1-6FA68CB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47480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4F350-3A4B-4215-AA7D-6AA5008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A218F-CCA3-44E4-B3AA-CDED39F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ende si deseas definir una clase, función o variable global ocupas declararlo en otro .</a:t>
            </a:r>
            <a:r>
              <a:rPr lang="es-MX" dirty="0" err="1"/>
              <a:t>cpp</a:t>
            </a:r>
            <a:r>
              <a:rPr lang="es-MX" dirty="0"/>
              <a:t>.</a:t>
            </a:r>
          </a:p>
          <a:p>
            <a:r>
              <a:rPr lang="es-MX" dirty="0"/>
              <a:t>Y cada declaración debe ser igual en cada archivo, causando posible inconsistencias y errores.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EC3FF-9BCF-4432-A082-E6C79B02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23752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CA011-641D-43EE-A222-61FAC0C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FFD00-AA53-415C-A6D2-E914DCC5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minimizar estos errores, en C++ se adopto la convención de </a:t>
            </a:r>
            <a:r>
              <a:rPr lang="es-MX" b="1" dirty="0"/>
              <a:t>archivos de cabeceras</a:t>
            </a:r>
            <a:r>
              <a:rPr lang="es-MX" dirty="0"/>
              <a:t>, que contienen las declaraciones.</a:t>
            </a:r>
          </a:p>
          <a:p>
            <a:r>
              <a:rPr lang="es-MX" dirty="0"/>
              <a:t>Tu puedes declarar lo que desees en un archivo de cabecera, y usar la directiva </a:t>
            </a:r>
            <a:r>
              <a:rPr lang="es-MX" b="1" dirty="0"/>
              <a:t>#</a:t>
            </a:r>
            <a:r>
              <a:rPr lang="es-MX" b="1" dirty="0" err="1"/>
              <a:t>include</a:t>
            </a:r>
            <a:r>
              <a:rPr lang="es-MX" b="1" dirty="0"/>
              <a:t> </a:t>
            </a:r>
            <a:r>
              <a:rPr lang="es-MX" dirty="0"/>
              <a:t>en cada .</a:t>
            </a:r>
            <a:r>
              <a:rPr lang="es-MX" dirty="0" err="1"/>
              <a:t>cpp</a:t>
            </a:r>
            <a:r>
              <a:rPr lang="es-MX" dirty="0"/>
              <a:t> que lo requiera.</a:t>
            </a:r>
          </a:p>
          <a:p>
            <a:r>
              <a:rPr lang="es-MX" dirty="0"/>
              <a:t>La directiva </a:t>
            </a:r>
            <a:r>
              <a:rPr lang="es-MX" b="1" dirty="0"/>
              <a:t>#</a:t>
            </a:r>
            <a:r>
              <a:rPr lang="es-MX" b="1" dirty="0" err="1"/>
              <a:t>include</a:t>
            </a:r>
            <a:r>
              <a:rPr lang="es-MX" b="1" dirty="0"/>
              <a:t> </a:t>
            </a:r>
            <a:r>
              <a:rPr lang="es-MX" dirty="0"/>
              <a:t>inserta una copia del código del archivo directamente en el .</a:t>
            </a:r>
            <a:r>
              <a:rPr lang="es-MX" dirty="0" err="1"/>
              <a:t>cpp</a:t>
            </a:r>
            <a:r>
              <a:rPr lang="es-MX" dirty="0"/>
              <a:t> antes de que se compile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F56107-7106-4B58-B54A-FA6E118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814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37A38-8FEF-4279-92E3-F33FA0F3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Protecciones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4E104-A6F6-47EB-9410-AB6EE7E2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muy normal ver archivos de cabeceras con un </a:t>
            </a:r>
            <a:r>
              <a:rPr lang="es-MX" b="1" dirty="0"/>
              <a:t>#pragma </a:t>
            </a:r>
            <a:r>
              <a:rPr lang="es-MX" dirty="0"/>
              <a:t>once</a:t>
            </a:r>
          </a:p>
          <a:p>
            <a:r>
              <a:rPr lang="es-MX" dirty="0"/>
              <a:t>Esta directiva nos asegura que no se insertara un archivo de cabecera múltiples veces en un simple .</a:t>
            </a:r>
            <a:r>
              <a:rPr lang="es-MX" dirty="0" err="1"/>
              <a:t>cpp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98B594-E71C-479C-B72C-1190BB77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845B62-8B72-41F3-967E-AD212D69F080}"/>
              </a:ext>
            </a:extLst>
          </p:cNvPr>
          <p:cNvSpPr txBox="1"/>
          <p:nvPr/>
        </p:nvSpPr>
        <p:spPr>
          <a:xfrm>
            <a:off x="1244600" y="2743199"/>
            <a:ext cx="5858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my_class.h</a:t>
            </a:r>
            <a:endParaRPr lang="en-US" dirty="0"/>
          </a:p>
          <a:p>
            <a:r>
              <a:rPr lang="en-US" dirty="0"/>
              <a:t>#pragma once</a:t>
            </a:r>
          </a:p>
          <a:p>
            <a:endParaRPr lang="en-US" dirty="0"/>
          </a:p>
          <a:p>
            <a:r>
              <a:rPr lang="en-US" dirty="0"/>
              <a:t>namespace 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class </a:t>
            </a:r>
            <a:r>
              <a:rPr lang="en-US" dirty="0" err="1"/>
              <a:t>my_class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5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B06A3-7C62-4200-9909-5E8AF149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537D2-C44B-44EC-B868-99D80101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otra manera es con apoyo de verificar si ya se definió un identificador con </a:t>
            </a:r>
            <a:r>
              <a:rPr lang="es-MX" b="1" dirty="0"/>
              <a:t>#</a:t>
            </a:r>
            <a:r>
              <a:rPr lang="es-MX" b="1" dirty="0" err="1"/>
              <a:t>ifndef</a:t>
            </a:r>
            <a:r>
              <a:rPr lang="es-MX" dirty="0"/>
              <a:t> y si no se ha definido definirlo con un </a:t>
            </a:r>
            <a:r>
              <a:rPr lang="es-MX" b="1" dirty="0"/>
              <a:t>#define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93837C-6085-426D-8968-98A213A5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EE9040-3045-464F-9440-FD469DA5AD94}"/>
              </a:ext>
            </a:extLst>
          </p:cNvPr>
          <p:cNvSpPr txBox="1"/>
          <p:nvPr/>
        </p:nvSpPr>
        <p:spPr>
          <a:xfrm>
            <a:off x="1168401" y="2599267"/>
            <a:ext cx="698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// my_class.h</a:t>
            </a:r>
          </a:p>
          <a:p>
            <a:r>
              <a:rPr lang="en-US" sz="1600"/>
              <a:t>#ifndef MY_CLASS_H // include guard</a:t>
            </a:r>
          </a:p>
          <a:p>
            <a:r>
              <a:rPr lang="en-US" sz="1600"/>
              <a:t>#define MY_CLASS_H</a:t>
            </a:r>
          </a:p>
          <a:p>
            <a:endParaRPr lang="en-US" sz="1600"/>
          </a:p>
          <a:p>
            <a:r>
              <a:rPr lang="en-US" sz="1600"/>
              <a:t>namespace N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class my_class</a:t>
            </a:r>
          </a:p>
          <a:p>
            <a:r>
              <a:rPr lang="en-US" sz="1600"/>
              <a:t>    {</a:t>
            </a:r>
          </a:p>
          <a:p>
            <a:r>
              <a:rPr lang="en-US" sz="1600"/>
              <a:t>    public:</a:t>
            </a:r>
          </a:p>
          <a:p>
            <a:r>
              <a:rPr lang="en-US" sz="1600"/>
              <a:t>        void do_something();</a:t>
            </a:r>
          </a:p>
          <a:p>
            <a:r>
              <a:rPr lang="en-US" sz="1600"/>
              <a:t>    };</a:t>
            </a:r>
          </a:p>
          <a:p>
            <a:r>
              <a:rPr lang="en-US" sz="1600"/>
              <a:t>}</a:t>
            </a:r>
          </a:p>
          <a:p>
            <a:endParaRPr lang="en-US" sz="1600"/>
          </a:p>
          <a:p>
            <a:r>
              <a:rPr lang="en-US" sz="1600"/>
              <a:t>#endif /* MY_CLASS_H */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894973073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152</TotalTime>
  <Words>474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</vt:lpstr>
      <vt:lpstr>Calibri</vt:lpstr>
      <vt:lpstr>Calibri Light</vt:lpstr>
      <vt:lpstr>LMAD</vt:lpstr>
      <vt:lpstr>PROGRAMACIÓN ORIENTADA A OBJETOS</vt:lpstr>
      <vt:lpstr>El problema</vt:lpstr>
      <vt:lpstr>Presentación de PowerPoint</vt:lpstr>
      <vt:lpstr>La solución</vt:lpstr>
      <vt:lpstr>Protecciones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27</cp:revision>
  <dcterms:created xsi:type="dcterms:W3CDTF">2019-07-31T02:38:47Z</dcterms:created>
  <dcterms:modified xsi:type="dcterms:W3CDTF">2019-09-23T03:45:30Z</dcterms:modified>
</cp:coreProperties>
</file>