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0" r:id="rId15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7CF65E9-3EF8-4CE9-B560-356A016E2105}">
          <p14:sldIdLst>
            <p14:sldId id="256"/>
            <p14:sldId id="257"/>
            <p14:sldId id="258"/>
            <p14:sldId id="261"/>
            <p14:sldId id="259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97D20-5AB8-4202-86CB-BDEF8BBEBB8B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54D5-E2E3-4485-A3F9-C40324D73D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671AA-36EE-413D-A572-585A956C9B16}" type="datetime1">
              <a:rPr lang="es-MX" smtClean="0"/>
              <a:t>23/09/2019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40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B213C7-076B-4FF7-BB06-1A22B51DA141}" type="datetime1">
              <a:rPr lang="es-MX" smtClean="0"/>
              <a:t>23/09/2019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40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66A94A-1F47-4B22-A64A-AD514BEF3371}" type="datetime1">
              <a:rPr lang="es-MX" smtClean="0"/>
              <a:t>23/09/2019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608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667-61D1-4BE3-BC88-D0775B0CE7BF}" type="datetime1">
              <a:rPr lang="es-MX" smtClean="0"/>
              <a:t>23/09/2019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80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348" y="176008"/>
            <a:ext cx="9437452" cy="89403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051"/>
            <a:ext cx="10515600" cy="48929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76A3B-0107-4616-87D6-703077194D20}" type="datetime1">
              <a:rPr lang="es-MX" smtClean="0"/>
              <a:t>23/09/2019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93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D76800-E4B6-4FB0-B2CA-02F0776AD991}" type="datetime1">
              <a:rPr lang="es-MX" smtClean="0"/>
              <a:t>23/09/2019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82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6F3DF0-5F3F-4864-8BA8-32B9FA8CB6D0}" type="datetime1">
              <a:rPr lang="es-MX" smtClean="0"/>
              <a:t>23/09/2019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2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D47216-A7D5-48FA-BBD0-19935FED73C9}" type="datetime1">
              <a:rPr lang="es-MX" smtClean="0"/>
              <a:t>23/09/2019</a:t>
            </a:fld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4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BD4F2E-D93F-40C4-873C-B4B3C170EDB0}" type="datetime1">
              <a:rPr lang="es-MX" smtClean="0"/>
              <a:t>23/09/2019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1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ACBF71-E8E5-4331-BDE8-2F092D87BB4B}" type="datetime1">
              <a:rPr lang="es-MX" smtClean="0"/>
              <a:t>23/09/2019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89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B98FE-A5A8-4F61-BE07-A4DED0588BF3}" type="datetime1">
              <a:rPr lang="es-MX" smtClean="0"/>
              <a:t>23/09/2019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73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6910E8-CB16-414E-9A56-70B58D7BE554}" type="datetime1">
              <a:rPr lang="es-MX" smtClean="0"/>
              <a:t>23/09/2019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58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los estilos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22882-CEDE-4774-9783-DCB97AD615E8}" type="datetime1">
              <a:rPr lang="es-MX" smtClean="0"/>
              <a:t>23/09/2019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29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E13B7E-49EF-457C-B5AD-8765CE3C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E20F02-A2E0-47ED-BD73-16C79F90B09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690938"/>
            <a:ext cx="12192000" cy="1738312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Calibr"/>
              </a:rPr>
              <a:t>PROGRAMACIÓN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3484E-DFCC-4268-B8C2-CDF2FA2FA11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774406"/>
            <a:ext cx="12192000" cy="1309687"/>
          </a:xfrm>
        </p:spPr>
        <p:txBody>
          <a:bodyPr/>
          <a:lstStyle/>
          <a:p>
            <a:pPr marL="0" indent="0" algn="ctr">
              <a:buNone/>
            </a:pPr>
            <a:r>
              <a:rPr lang="es-MX">
                <a:solidFill>
                  <a:schemeClr val="bg1"/>
                </a:solidFill>
              </a:rPr>
              <a:t>CLASE VECTOR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CC7687-C895-4CF8-A1E9-25244D71D088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</p:spTree>
    <p:extLst>
      <p:ext uri="{BB962C8B-B14F-4D97-AF65-F5344CB8AC3E}">
        <p14:creationId xmlns:p14="http://schemas.microsoft.com/office/powerpoint/2010/main" val="1238520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F9608-2628-46E1-8332-38FEBB0C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 especifico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177FD9-E1A5-4F42-9434-97E22EBF7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obtener el valor de un elemento especifico se usa</a:t>
            </a:r>
          </a:p>
          <a:p>
            <a:pPr lvl="1"/>
            <a:r>
              <a:rPr lang="es-MX" dirty="0"/>
              <a:t>objeto.at(</a:t>
            </a:r>
            <a:r>
              <a:rPr lang="es-MX" dirty="0" err="1"/>
              <a:t>index</a:t>
            </a:r>
            <a:r>
              <a:rPr lang="es-MX" dirty="0"/>
              <a:t>);</a:t>
            </a:r>
          </a:p>
          <a:p>
            <a:pPr lvl="1"/>
            <a:endParaRPr lang="es-MX" dirty="0"/>
          </a:p>
          <a:p>
            <a:r>
              <a:rPr lang="es-MX" dirty="0"/>
              <a:t>Esto igual que los arreglos inicia con un índice de 0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8CE8ED-4882-47BB-AB68-855B60CF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91650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69330-1FCC-4EE0-BDC6-F32BFB4F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Ciclo con un </a:t>
            </a:r>
            <a:r>
              <a:rPr lang="es-MX" dirty="0" err="1"/>
              <a:t>iterator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23085D-FEBE-44C2-ABA3-2360679B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poder realizar un ciclo es posible usar un iterador que incluye la clase, si se desea usar podemos usarlo de la siguiente manera.</a:t>
            </a:r>
          </a:p>
          <a:p>
            <a:pPr marL="0" indent="0">
              <a:buNone/>
            </a:pPr>
            <a:r>
              <a:rPr lang="es-MX" dirty="0"/>
              <a:t>vector&lt;</a:t>
            </a:r>
            <a:r>
              <a:rPr lang="es-MX" dirty="0" err="1"/>
              <a:t>int</a:t>
            </a:r>
            <a:r>
              <a:rPr lang="es-MX" dirty="0"/>
              <a:t>&gt;::</a:t>
            </a:r>
            <a:r>
              <a:rPr lang="es-MX" dirty="0" err="1"/>
              <a:t>iterator</a:t>
            </a:r>
            <a:r>
              <a:rPr lang="es-MX" dirty="0"/>
              <a:t> </a:t>
            </a:r>
            <a:r>
              <a:rPr lang="es-MX" dirty="0" err="1"/>
              <a:t>iter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iter</a:t>
            </a:r>
            <a:r>
              <a:rPr lang="en-US" dirty="0"/>
              <a:t> = </a:t>
            </a:r>
            <a:r>
              <a:rPr lang="en-US" dirty="0" err="1"/>
              <a:t>objeto.begin</a:t>
            </a:r>
            <a:r>
              <a:rPr lang="en-US" dirty="0"/>
              <a:t>(); </a:t>
            </a:r>
            <a:r>
              <a:rPr lang="en-US" dirty="0" err="1"/>
              <a:t>iter</a:t>
            </a:r>
            <a:r>
              <a:rPr lang="en-US" dirty="0"/>
              <a:t> != </a:t>
            </a:r>
            <a:r>
              <a:rPr lang="en-US" dirty="0" err="1"/>
              <a:t>objeto.end</a:t>
            </a:r>
            <a:r>
              <a:rPr lang="en-US" dirty="0"/>
              <a:t>(); </a:t>
            </a:r>
            <a:r>
              <a:rPr lang="en-US" dirty="0" err="1"/>
              <a:t>iter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cout</a:t>
            </a:r>
            <a:r>
              <a:rPr lang="es-MX" dirty="0"/>
              <a:t> &lt;&lt; *</a:t>
            </a:r>
            <a:r>
              <a:rPr lang="es-MX" dirty="0" err="1"/>
              <a:t>iter</a:t>
            </a:r>
            <a:r>
              <a:rPr lang="es-MX" dirty="0"/>
              <a:t> &lt;&lt; </a:t>
            </a:r>
            <a:r>
              <a:rPr lang="es-MX" dirty="0" err="1"/>
              <a:t>endl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}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B8F1EC-5F0A-4A25-B85B-5E268ECC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525659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FFC12-7722-482D-810E-2C5B7FCF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Remover el ultimo elemento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A8216D-94E0-4D42-8E6B-B8F2F79C7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 queremos remover el ultimo elemento podemos usar </a:t>
            </a:r>
            <a:r>
              <a:rPr lang="es-MX" dirty="0" err="1"/>
              <a:t>pop_back</a:t>
            </a:r>
            <a:r>
              <a:rPr lang="es-MX" dirty="0"/>
              <a:t>()</a:t>
            </a:r>
          </a:p>
          <a:p>
            <a:pPr lvl="1"/>
            <a:r>
              <a:rPr lang="es-MX" dirty="0" err="1"/>
              <a:t>objeto.pop_back</a:t>
            </a:r>
            <a:r>
              <a:rPr lang="es-MX" dirty="0"/>
              <a:t>()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0508521-16F9-41D0-A493-F3369930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127327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71C6A-7A6C-44A9-9577-E27E82E7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Limpiar toda la lista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F78CB3-21DB-424F-B0A3-D970C544E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limpiar toda la lista podemos usar </a:t>
            </a:r>
            <a:r>
              <a:rPr lang="es-MX" dirty="0" err="1"/>
              <a:t>clear</a:t>
            </a:r>
            <a:endParaRPr lang="es-MX" dirty="0"/>
          </a:p>
          <a:p>
            <a:pPr lvl="1"/>
            <a:r>
              <a:rPr lang="es-MX" dirty="0" err="1"/>
              <a:t>objeto.clear</a:t>
            </a:r>
            <a:r>
              <a:rPr lang="es-MX" dirty="0"/>
              <a:t>();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A72E4C-5237-4B9C-8B61-DCB12F1C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173378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7BDBC-8AA1-487D-930D-B165962D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Código Ejemplo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91705C-8AEF-40EC-9620-EC8BE8AF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EB2550-14AC-4EC3-A799-08C9647098E0}"/>
              </a:ext>
            </a:extLst>
          </p:cNvPr>
          <p:cNvSpPr txBox="1"/>
          <p:nvPr/>
        </p:nvSpPr>
        <p:spPr>
          <a:xfrm>
            <a:off x="533400" y="1354667"/>
            <a:ext cx="11184467" cy="4808008"/>
          </a:xfrm>
          <a:prstGeom prst="rect">
            <a:avLst/>
          </a:prstGeom>
          <a:noFill/>
        </p:spPr>
        <p:txBody>
          <a:bodyPr wrap="square" numCol="3" rtlCol="0">
            <a:noAutofit/>
          </a:bodyPr>
          <a:lstStyle/>
          <a:p>
            <a:r>
              <a:rPr lang="es-MX" sz="1000" dirty="0"/>
              <a:t>#</a:t>
            </a:r>
            <a:r>
              <a:rPr lang="es-MX" sz="1000" dirty="0" err="1"/>
              <a:t>include</a:t>
            </a:r>
            <a:r>
              <a:rPr lang="es-MX" sz="1000" dirty="0"/>
              <a:t>&lt;vector&gt;</a:t>
            </a:r>
          </a:p>
          <a:p>
            <a:r>
              <a:rPr lang="es-MX" sz="1000" dirty="0"/>
              <a:t>#</a:t>
            </a:r>
            <a:r>
              <a:rPr lang="es-MX" sz="1000" dirty="0" err="1"/>
              <a:t>include</a:t>
            </a:r>
            <a:r>
              <a:rPr lang="es-MX" sz="1000" dirty="0"/>
              <a:t>&lt;iostream&gt;</a:t>
            </a:r>
          </a:p>
          <a:p>
            <a:r>
              <a:rPr lang="es-MX" sz="1000" dirty="0"/>
              <a:t>#</a:t>
            </a:r>
            <a:r>
              <a:rPr lang="es-MX" sz="1000" dirty="0" err="1"/>
              <a:t>include</a:t>
            </a:r>
            <a:r>
              <a:rPr lang="es-MX" sz="1000" dirty="0"/>
              <a:t> &lt;</a:t>
            </a:r>
            <a:r>
              <a:rPr lang="es-MX" sz="1000" dirty="0" err="1"/>
              <a:t>stdio.h</a:t>
            </a:r>
            <a:r>
              <a:rPr lang="es-MX" sz="1000" dirty="0"/>
              <a:t>&gt;</a:t>
            </a:r>
          </a:p>
          <a:p>
            <a:r>
              <a:rPr lang="es-MX" sz="1000" dirty="0" err="1"/>
              <a:t>using</a:t>
            </a:r>
            <a:r>
              <a:rPr lang="es-MX" sz="1000" dirty="0"/>
              <a:t> </a:t>
            </a:r>
            <a:r>
              <a:rPr lang="es-MX" sz="1000" dirty="0" err="1"/>
              <a:t>namespace</a:t>
            </a:r>
            <a:r>
              <a:rPr lang="es-MX" sz="1000" dirty="0"/>
              <a:t> </a:t>
            </a:r>
            <a:r>
              <a:rPr lang="es-MX" sz="1000" dirty="0" err="1"/>
              <a:t>std</a:t>
            </a:r>
            <a:r>
              <a:rPr lang="es-MX" sz="1000" dirty="0"/>
              <a:t>;</a:t>
            </a:r>
          </a:p>
          <a:p>
            <a:endParaRPr lang="es-MX" sz="1000" dirty="0"/>
          </a:p>
          <a:p>
            <a:r>
              <a:rPr lang="es-MX" sz="1000" dirty="0" err="1"/>
              <a:t>void</a:t>
            </a:r>
            <a:r>
              <a:rPr lang="es-MX" sz="1000" dirty="0"/>
              <a:t> </a:t>
            </a:r>
            <a:r>
              <a:rPr lang="es-MX" sz="1000" dirty="0" err="1"/>
              <a:t>ClearPause</a:t>
            </a:r>
            <a:r>
              <a:rPr lang="es-MX" sz="1000" dirty="0"/>
              <a:t>() {</a:t>
            </a:r>
          </a:p>
          <a:p>
            <a:r>
              <a:rPr lang="es-MX" sz="1000" dirty="0" err="1"/>
              <a:t>system</a:t>
            </a:r>
            <a:r>
              <a:rPr lang="es-MX" sz="1000" dirty="0"/>
              <a:t>("pause");</a:t>
            </a:r>
          </a:p>
          <a:p>
            <a:r>
              <a:rPr lang="es-MX" sz="1000" dirty="0" err="1"/>
              <a:t>system</a:t>
            </a:r>
            <a:r>
              <a:rPr lang="es-MX" sz="1000" dirty="0"/>
              <a:t>("</a:t>
            </a:r>
            <a:r>
              <a:rPr lang="es-MX" sz="1000" dirty="0" err="1"/>
              <a:t>cls</a:t>
            </a:r>
            <a:r>
              <a:rPr lang="es-MX" sz="1000" dirty="0"/>
              <a:t>");</a:t>
            </a:r>
          </a:p>
          <a:p>
            <a:r>
              <a:rPr lang="es-MX" sz="1000" dirty="0"/>
              <a:t>}</a:t>
            </a:r>
          </a:p>
          <a:p>
            <a:endParaRPr lang="es-MX" sz="1000" dirty="0"/>
          </a:p>
          <a:p>
            <a:r>
              <a:rPr lang="es-MX" sz="1000" dirty="0" err="1"/>
              <a:t>void</a:t>
            </a:r>
            <a:r>
              <a:rPr lang="es-MX" sz="1000" dirty="0"/>
              <a:t> </a:t>
            </a:r>
            <a:r>
              <a:rPr lang="es-MX" sz="1000" dirty="0" err="1"/>
              <a:t>main</a:t>
            </a:r>
            <a:r>
              <a:rPr lang="es-MX" sz="1000" dirty="0"/>
              <a:t>() {</a:t>
            </a:r>
          </a:p>
          <a:p>
            <a:r>
              <a:rPr lang="es-MX" sz="1000" dirty="0"/>
              <a:t>vector&lt;</a:t>
            </a:r>
            <a:r>
              <a:rPr lang="es-MX" sz="1000" dirty="0" err="1"/>
              <a:t>int</a:t>
            </a:r>
            <a:r>
              <a:rPr lang="es-MX" sz="1000" dirty="0"/>
              <a:t>&gt; </a:t>
            </a:r>
            <a:r>
              <a:rPr lang="es-MX" sz="1000" dirty="0" err="1"/>
              <a:t>calfs</a:t>
            </a:r>
            <a:r>
              <a:rPr lang="es-MX" sz="1000" dirty="0"/>
              <a:t>;</a:t>
            </a:r>
          </a:p>
          <a:p>
            <a:r>
              <a:rPr lang="es-MX" sz="1000" dirty="0"/>
              <a:t>//Agregar elementos al final</a:t>
            </a:r>
          </a:p>
          <a:p>
            <a:r>
              <a:rPr lang="es-MX" sz="1000" dirty="0" err="1"/>
              <a:t>calfs.push_back</a:t>
            </a:r>
            <a:r>
              <a:rPr lang="es-MX" sz="1000" dirty="0"/>
              <a:t>(100);</a:t>
            </a:r>
          </a:p>
          <a:p>
            <a:r>
              <a:rPr lang="es-MX" sz="1000" dirty="0" err="1"/>
              <a:t>calfs.push_back</a:t>
            </a:r>
            <a:r>
              <a:rPr lang="es-MX" sz="1000" dirty="0"/>
              <a:t>(70);</a:t>
            </a:r>
          </a:p>
          <a:p>
            <a:r>
              <a:rPr lang="es-MX" sz="1000" dirty="0" err="1"/>
              <a:t>calfs.push_back</a:t>
            </a:r>
            <a:r>
              <a:rPr lang="es-MX" sz="1000" dirty="0"/>
              <a:t>(80);</a:t>
            </a:r>
          </a:p>
          <a:p>
            <a:r>
              <a:rPr lang="es-MX" sz="1000" dirty="0" err="1"/>
              <a:t>calfs.push_back</a:t>
            </a:r>
            <a:r>
              <a:rPr lang="es-MX" sz="1000" dirty="0"/>
              <a:t>(85);</a:t>
            </a:r>
          </a:p>
          <a:p>
            <a:endParaRPr lang="es-MX" sz="1000" dirty="0"/>
          </a:p>
          <a:p>
            <a:r>
              <a:rPr lang="es-MX" sz="1000" dirty="0" err="1"/>
              <a:t>cout</a:t>
            </a:r>
            <a:r>
              <a:rPr lang="es-MX" sz="1000" dirty="0"/>
              <a:t> &lt;&lt; "Tamaño </a:t>
            </a:r>
            <a:r>
              <a:rPr lang="es-MX" sz="1000" dirty="0" err="1"/>
              <a:t>maximo</a:t>
            </a:r>
            <a:r>
              <a:rPr lang="es-MX" sz="1000" dirty="0"/>
              <a:t>: " &lt;&lt; </a:t>
            </a:r>
            <a:r>
              <a:rPr lang="es-MX" sz="1000" dirty="0" err="1"/>
              <a:t>calfs.max_size</a:t>
            </a:r>
            <a:r>
              <a:rPr lang="es-MX" sz="1000" dirty="0"/>
              <a:t>() &lt;&lt; "." &lt;&lt; </a:t>
            </a:r>
            <a:r>
              <a:rPr lang="es-MX" sz="1000" dirty="0" err="1"/>
              <a:t>endl</a:t>
            </a:r>
            <a:r>
              <a:rPr lang="es-MX" sz="1000" dirty="0"/>
              <a:t>;</a:t>
            </a:r>
          </a:p>
          <a:p>
            <a:endParaRPr lang="es-MX" sz="1000" dirty="0"/>
          </a:p>
          <a:p>
            <a:r>
              <a:rPr lang="es-MX" sz="1000" dirty="0" err="1"/>
              <a:t>ClearPause</a:t>
            </a:r>
            <a:r>
              <a:rPr lang="es-MX" sz="1000" dirty="0"/>
              <a:t>();</a:t>
            </a:r>
          </a:p>
          <a:p>
            <a:r>
              <a:rPr lang="es-MX" sz="1000" dirty="0"/>
              <a:t>//Imprimir posiciones especificas</a:t>
            </a:r>
          </a:p>
          <a:p>
            <a:r>
              <a:rPr lang="es-MX" sz="1000" dirty="0" err="1"/>
              <a:t>cout</a:t>
            </a:r>
            <a:r>
              <a:rPr lang="es-MX" sz="1000" dirty="0"/>
              <a:t> &lt;&lt; "Primer elemento: " &lt;&lt; *</a:t>
            </a:r>
            <a:r>
              <a:rPr lang="es-MX" sz="1000" dirty="0" err="1"/>
              <a:t>calfs.begin</a:t>
            </a:r>
            <a:r>
              <a:rPr lang="es-MX" sz="1000" dirty="0"/>
              <a:t>() &lt;&lt; </a:t>
            </a:r>
            <a:r>
              <a:rPr lang="es-MX" sz="1000" dirty="0" err="1"/>
              <a:t>endl</a:t>
            </a:r>
            <a:r>
              <a:rPr lang="es-MX" sz="1000" dirty="0"/>
              <a:t>;</a:t>
            </a:r>
          </a:p>
          <a:p>
            <a:r>
              <a:rPr lang="es-MX" sz="1000" dirty="0" err="1"/>
              <a:t>cout</a:t>
            </a:r>
            <a:r>
              <a:rPr lang="es-MX" sz="1000" dirty="0"/>
              <a:t> &lt;&lt; "Ultimo elemento: " &lt;&lt; *(</a:t>
            </a:r>
            <a:r>
              <a:rPr lang="es-MX" sz="1000" dirty="0" err="1"/>
              <a:t>calfs.end</a:t>
            </a:r>
            <a:r>
              <a:rPr lang="es-MX" sz="1000" dirty="0"/>
              <a:t>()-1) &lt;&lt; </a:t>
            </a:r>
            <a:r>
              <a:rPr lang="es-MX" sz="1000" dirty="0" err="1"/>
              <a:t>endl</a:t>
            </a:r>
            <a:r>
              <a:rPr lang="es-MX" sz="1000" dirty="0"/>
              <a:t>;</a:t>
            </a:r>
          </a:p>
          <a:p>
            <a:r>
              <a:rPr lang="es-MX" sz="1000" dirty="0" err="1"/>
              <a:t>cout</a:t>
            </a:r>
            <a:r>
              <a:rPr lang="es-MX" sz="1000" dirty="0"/>
              <a:t> &lt;&lt; "Segundo Elemento: " &lt;&lt; calfs.at(1) &lt;&lt; </a:t>
            </a:r>
            <a:r>
              <a:rPr lang="es-MX" sz="1000" dirty="0" err="1"/>
              <a:t>endl</a:t>
            </a:r>
            <a:r>
              <a:rPr lang="es-MX" sz="1000" dirty="0"/>
              <a:t>;</a:t>
            </a:r>
          </a:p>
          <a:p>
            <a:r>
              <a:rPr lang="es-MX" sz="1000" dirty="0" err="1"/>
              <a:t>ClearPause</a:t>
            </a:r>
            <a:r>
              <a:rPr lang="es-MX" sz="1000" dirty="0"/>
              <a:t>();</a:t>
            </a:r>
          </a:p>
          <a:p>
            <a:r>
              <a:rPr lang="es-MX" sz="1000" dirty="0"/>
              <a:t>//</a:t>
            </a:r>
            <a:r>
              <a:rPr lang="es-MX" sz="1000" dirty="0" err="1"/>
              <a:t>Range-based</a:t>
            </a:r>
            <a:r>
              <a:rPr lang="es-MX" sz="1000" dirty="0"/>
              <a:t> </a:t>
            </a:r>
            <a:r>
              <a:rPr lang="es-MX" sz="1000" dirty="0" err="1"/>
              <a:t>for</a:t>
            </a:r>
            <a:endParaRPr lang="es-MX" sz="1000" dirty="0"/>
          </a:p>
          <a:p>
            <a:r>
              <a:rPr lang="es-MX" sz="1000" dirty="0" err="1"/>
              <a:t>cout</a:t>
            </a:r>
            <a:r>
              <a:rPr lang="es-MX" sz="1000" dirty="0"/>
              <a:t> &lt;&lt; "Calificaciones con </a:t>
            </a:r>
            <a:r>
              <a:rPr lang="es-MX" sz="1000" dirty="0" err="1"/>
              <a:t>for</a:t>
            </a:r>
            <a:r>
              <a:rPr lang="es-MX" sz="1000" dirty="0"/>
              <a:t> </a:t>
            </a:r>
            <a:r>
              <a:rPr lang="es-MX" sz="1000" dirty="0" err="1"/>
              <a:t>Range-based</a:t>
            </a:r>
            <a:r>
              <a:rPr lang="es-MX" sz="1000" dirty="0"/>
              <a:t> y sumando 5: " &lt;&lt; </a:t>
            </a:r>
            <a:r>
              <a:rPr lang="es-MX" sz="1000" dirty="0" err="1"/>
              <a:t>endl</a:t>
            </a:r>
            <a:r>
              <a:rPr lang="es-MX" sz="1000" dirty="0"/>
              <a:t>;</a:t>
            </a:r>
          </a:p>
          <a:p>
            <a:r>
              <a:rPr lang="es-MX" sz="1000" dirty="0" err="1"/>
              <a:t>for</a:t>
            </a:r>
            <a:r>
              <a:rPr lang="es-MX" sz="1000" dirty="0"/>
              <a:t> (auto </a:t>
            </a:r>
            <a:r>
              <a:rPr lang="es-MX" sz="1000" dirty="0" err="1"/>
              <a:t>calf</a:t>
            </a:r>
            <a:r>
              <a:rPr lang="es-MX" sz="1000" dirty="0"/>
              <a:t> : </a:t>
            </a:r>
            <a:r>
              <a:rPr lang="es-MX" sz="1000" dirty="0" err="1"/>
              <a:t>calfs</a:t>
            </a:r>
            <a:r>
              <a:rPr lang="es-MX" sz="1000" dirty="0"/>
              <a:t>) {</a:t>
            </a:r>
          </a:p>
          <a:p>
            <a:r>
              <a:rPr lang="es-MX" sz="1000" dirty="0" err="1"/>
              <a:t>calf</a:t>
            </a:r>
            <a:r>
              <a:rPr lang="es-MX" sz="1000" dirty="0"/>
              <a:t> += 5;</a:t>
            </a:r>
          </a:p>
          <a:p>
            <a:r>
              <a:rPr lang="es-MX" sz="1000" dirty="0" err="1"/>
              <a:t>cout</a:t>
            </a:r>
            <a:r>
              <a:rPr lang="es-MX" sz="1000" dirty="0"/>
              <a:t> &lt;&lt; </a:t>
            </a:r>
            <a:r>
              <a:rPr lang="es-MX" sz="1000" dirty="0" err="1"/>
              <a:t>calf</a:t>
            </a:r>
            <a:r>
              <a:rPr lang="es-MX" sz="1000" dirty="0"/>
              <a:t> &lt;&lt; </a:t>
            </a:r>
            <a:r>
              <a:rPr lang="es-MX" sz="1000" dirty="0" err="1"/>
              <a:t>endl</a:t>
            </a:r>
            <a:r>
              <a:rPr lang="es-MX" sz="1000" dirty="0"/>
              <a:t>;</a:t>
            </a:r>
          </a:p>
          <a:p>
            <a:r>
              <a:rPr lang="es-MX" sz="1000" dirty="0"/>
              <a:t>}</a:t>
            </a:r>
          </a:p>
          <a:p>
            <a:r>
              <a:rPr lang="es-MX" sz="1000" dirty="0" err="1"/>
              <a:t>ClearPause</a:t>
            </a:r>
            <a:r>
              <a:rPr lang="es-MX" sz="1000" dirty="0"/>
              <a:t>();</a:t>
            </a:r>
          </a:p>
          <a:p>
            <a:r>
              <a:rPr lang="es-MX" sz="1000" dirty="0"/>
              <a:t>//</a:t>
            </a:r>
            <a:r>
              <a:rPr lang="es-MX" sz="1000" dirty="0" err="1"/>
              <a:t>for</a:t>
            </a:r>
            <a:r>
              <a:rPr lang="es-MX" sz="1000" dirty="0"/>
              <a:t> con un </a:t>
            </a:r>
            <a:r>
              <a:rPr lang="es-MX" sz="1000" dirty="0" err="1"/>
              <a:t>iterator</a:t>
            </a:r>
            <a:endParaRPr lang="es-MX" sz="1000" dirty="0"/>
          </a:p>
          <a:p>
            <a:r>
              <a:rPr lang="es-MX" sz="1000" dirty="0" err="1"/>
              <a:t>cout</a:t>
            </a:r>
            <a:r>
              <a:rPr lang="es-MX" sz="1000" dirty="0"/>
              <a:t> &lt;&lt; "Calificaciones con </a:t>
            </a:r>
            <a:r>
              <a:rPr lang="es-MX" sz="1000" dirty="0" err="1"/>
              <a:t>for</a:t>
            </a:r>
            <a:r>
              <a:rPr lang="es-MX" sz="1000" dirty="0"/>
              <a:t> e </a:t>
            </a:r>
            <a:r>
              <a:rPr lang="es-MX" sz="1000" dirty="0" err="1"/>
              <a:t>iterator</a:t>
            </a:r>
            <a:r>
              <a:rPr lang="es-MX" sz="1000" dirty="0"/>
              <a:t>: " &lt;&lt; </a:t>
            </a:r>
            <a:r>
              <a:rPr lang="es-MX" sz="1000" dirty="0" err="1"/>
              <a:t>endl</a:t>
            </a:r>
            <a:r>
              <a:rPr lang="es-MX" sz="1000" dirty="0"/>
              <a:t>;</a:t>
            </a:r>
          </a:p>
          <a:p>
            <a:r>
              <a:rPr lang="es-MX" sz="1000" dirty="0"/>
              <a:t>vector&lt;</a:t>
            </a:r>
            <a:r>
              <a:rPr lang="es-MX" sz="1000" dirty="0" err="1"/>
              <a:t>int</a:t>
            </a:r>
            <a:r>
              <a:rPr lang="es-MX" sz="1000" dirty="0"/>
              <a:t>&gt;::</a:t>
            </a:r>
            <a:r>
              <a:rPr lang="es-MX" sz="1000" dirty="0" err="1"/>
              <a:t>iterator</a:t>
            </a:r>
            <a:r>
              <a:rPr lang="es-MX" sz="1000" dirty="0"/>
              <a:t> </a:t>
            </a:r>
            <a:r>
              <a:rPr lang="es-MX" sz="1000" dirty="0" err="1"/>
              <a:t>iter</a:t>
            </a:r>
            <a:r>
              <a:rPr lang="es-MX" sz="1000" dirty="0"/>
              <a:t>;</a:t>
            </a:r>
          </a:p>
          <a:p>
            <a:r>
              <a:rPr lang="en-US" sz="1000" dirty="0"/>
              <a:t>for (</a:t>
            </a:r>
            <a:r>
              <a:rPr lang="en-US" sz="1000" dirty="0" err="1"/>
              <a:t>iter</a:t>
            </a:r>
            <a:r>
              <a:rPr lang="en-US" sz="1000" dirty="0"/>
              <a:t> = </a:t>
            </a:r>
            <a:r>
              <a:rPr lang="en-US" sz="1000" dirty="0" err="1"/>
              <a:t>calfs.begin</a:t>
            </a:r>
            <a:r>
              <a:rPr lang="en-US" sz="1000" dirty="0"/>
              <a:t>(); </a:t>
            </a:r>
            <a:r>
              <a:rPr lang="en-US" sz="1000" dirty="0" err="1"/>
              <a:t>iter</a:t>
            </a:r>
            <a:r>
              <a:rPr lang="en-US" sz="1000" dirty="0"/>
              <a:t> != </a:t>
            </a:r>
            <a:r>
              <a:rPr lang="en-US" sz="1000" dirty="0" err="1"/>
              <a:t>calfs.end</a:t>
            </a:r>
            <a:r>
              <a:rPr lang="en-US" sz="1000" dirty="0"/>
              <a:t>(); </a:t>
            </a:r>
            <a:r>
              <a:rPr lang="en-US" sz="1000" dirty="0" err="1"/>
              <a:t>iter</a:t>
            </a:r>
            <a:r>
              <a:rPr lang="en-US" sz="1000" dirty="0"/>
              <a:t>++) {</a:t>
            </a:r>
          </a:p>
          <a:p>
            <a:r>
              <a:rPr lang="es-MX" sz="1000" dirty="0" err="1"/>
              <a:t>cout</a:t>
            </a:r>
            <a:r>
              <a:rPr lang="es-MX" sz="1000" dirty="0"/>
              <a:t> &lt;&lt; *</a:t>
            </a:r>
            <a:r>
              <a:rPr lang="es-MX" sz="1000" dirty="0" err="1"/>
              <a:t>iter</a:t>
            </a:r>
            <a:r>
              <a:rPr lang="es-MX" sz="1000" dirty="0"/>
              <a:t> &lt;&lt; </a:t>
            </a:r>
            <a:r>
              <a:rPr lang="es-MX" sz="1000" dirty="0" err="1"/>
              <a:t>endl</a:t>
            </a:r>
            <a:r>
              <a:rPr lang="es-MX" sz="1000" dirty="0"/>
              <a:t>;</a:t>
            </a:r>
          </a:p>
          <a:p>
            <a:r>
              <a:rPr lang="es-MX" sz="1000" dirty="0"/>
              <a:t>}</a:t>
            </a:r>
          </a:p>
          <a:p>
            <a:r>
              <a:rPr lang="es-MX" sz="1000" dirty="0" err="1"/>
              <a:t>ClearPause</a:t>
            </a:r>
            <a:r>
              <a:rPr lang="es-MX" sz="1000" dirty="0"/>
              <a:t>();</a:t>
            </a:r>
          </a:p>
          <a:p>
            <a:r>
              <a:rPr lang="es-MX" sz="1000" dirty="0"/>
              <a:t>//</a:t>
            </a:r>
            <a:r>
              <a:rPr lang="es-MX" sz="1000" dirty="0" err="1"/>
              <a:t>for</a:t>
            </a:r>
            <a:r>
              <a:rPr lang="es-MX" sz="1000" dirty="0"/>
              <a:t> con el tamaño</a:t>
            </a:r>
          </a:p>
          <a:p>
            <a:r>
              <a:rPr lang="es-MX" sz="1000" dirty="0" err="1"/>
              <a:t>cout</a:t>
            </a:r>
            <a:r>
              <a:rPr lang="es-MX" sz="1000" dirty="0"/>
              <a:t> &lt;&lt; "Calificaciones con </a:t>
            </a:r>
            <a:r>
              <a:rPr lang="es-MX" sz="1000" dirty="0" err="1"/>
              <a:t>for</a:t>
            </a:r>
            <a:r>
              <a:rPr lang="es-MX" sz="1000" dirty="0"/>
              <a:t>: " &lt;&lt; </a:t>
            </a:r>
            <a:r>
              <a:rPr lang="es-MX" sz="1000" dirty="0" err="1"/>
              <a:t>endl</a:t>
            </a:r>
            <a:r>
              <a:rPr lang="es-MX" sz="1000" dirty="0"/>
              <a:t>;</a:t>
            </a:r>
          </a:p>
          <a:p>
            <a:r>
              <a:rPr lang="nn-NO" sz="1000" dirty="0"/>
              <a:t>for (int i = 0; i &lt; calfs.size(); i++) {</a:t>
            </a:r>
          </a:p>
          <a:p>
            <a:r>
              <a:rPr lang="en-US" sz="1000" dirty="0" err="1"/>
              <a:t>cout</a:t>
            </a:r>
            <a:r>
              <a:rPr lang="en-US" sz="1000" dirty="0"/>
              <a:t> &lt;&lt; calfs.at(</a:t>
            </a:r>
            <a:r>
              <a:rPr lang="en-US" sz="1000" dirty="0" err="1"/>
              <a:t>i</a:t>
            </a:r>
            <a:r>
              <a:rPr lang="en-US" sz="1000" dirty="0"/>
              <a:t>) &lt;&lt; </a:t>
            </a:r>
            <a:r>
              <a:rPr lang="en-US" sz="1000" dirty="0" err="1"/>
              <a:t>endl</a:t>
            </a:r>
            <a:r>
              <a:rPr lang="en-US" sz="1000" dirty="0"/>
              <a:t>;</a:t>
            </a:r>
          </a:p>
          <a:p>
            <a:r>
              <a:rPr lang="es-MX" sz="1000" dirty="0"/>
              <a:t>}</a:t>
            </a:r>
          </a:p>
          <a:p>
            <a:r>
              <a:rPr lang="es-MX" sz="1000" dirty="0" err="1"/>
              <a:t>ClearPause</a:t>
            </a:r>
            <a:r>
              <a:rPr lang="es-MX" sz="1000" dirty="0"/>
              <a:t>();</a:t>
            </a:r>
          </a:p>
          <a:p>
            <a:r>
              <a:rPr lang="es-MX" sz="1000" dirty="0"/>
              <a:t>//Remover el ultimo</a:t>
            </a:r>
          </a:p>
          <a:p>
            <a:r>
              <a:rPr lang="es-MX" sz="1000" dirty="0" err="1"/>
              <a:t>calfs.pop_back</a:t>
            </a:r>
            <a:r>
              <a:rPr lang="es-MX" sz="1000" dirty="0"/>
              <a:t>();</a:t>
            </a:r>
          </a:p>
          <a:p>
            <a:r>
              <a:rPr lang="es-MX" sz="1000" dirty="0" err="1"/>
              <a:t>calfs.pop_back</a:t>
            </a:r>
            <a:r>
              <a:rPr lang="es-MX" sz="1000" dirty="0"/>
              <a:t>();</a:t>
            </a:r>
          </a:p>
          <a:p>
            <a:r>
              <a:rPr lang="es-MX" sz="1000" dirty="0" err="1"/>
              <a:t>cout</a:t>
            </a:r>
            <a:r>
              <a:rPr lang="es-MX" sz="1000" dirty="0"/>
              <a:t> &lt;&lt; "Calificaciones sin los </a:t>
            </a:r>
            <a:r>
              <a:rPr lang="es-MX" sz="1000" dirty="0" err="1"/>
              <a:t>ultimos</a:t>
            </a:r>
            <a:r>
              <a:rPr lang="es-MX" sz="1000" dirty="0"/>
              <a:t> dos: " &lt;&lt; </a:t>
            </a:r>
            <a:r>
              <a:rPr lang="es-MX" sz="1000" dirty="0" err="1"/>
              <a:t>endl</a:t>
            </a:r>
            <a:r>
              <a:rPr lang="es-MX" sz="1000" dirty="0"/>
              <a:t>;</a:t>
            </a:r>
          </a:p>
          <a:p>
            <a:r>
              <a:rPr lang="es-MX" sz="1000" dirty="0" err="1"/>
              <a:t>for</a:t>
            </a:r>
            <a:r>
              <a:rPr lang="es-MX" sz="1000" dirty="0"/>
              <a:t> (</a:t>
            </a:r>
            <a:r>
              <a:rPr lang="es-MX" sz="1000" dirty="0" err="1"/>
              <a:t>int</a:t>
            </a:r>
            <a:r>
              <a:rPr lang="es-MX" sz="1000" dirty="0"/>
              <a:t> </a:t>
            </a:r>
            <a:r>
              <a:rPr lang="es-MX" sz="1000" dirty="0" err="1"/>
              <a:t>calf</a:t>
            </a:r>
            <a:r>
              <a:rPr lang="es-MX" sz="1000" dirty="0"/>
              <a:t> : </a:t>
            </a:r>
            <a:r>
              <a:rPr lang="es-MX" sz="1000" dirty="0" err="1"/>
              <a:t>calfs</a:t>
            </a:r>
            <a:r>
              <a:rPr lang="es-MX" sz="1000" dirty="0"/>
              <a:t>) {</a:t>
            </a:r>
          </a:p>
          <a:p>
            <a:r>
              <a:rPr lang="es-MX" sz="1000" dirty="0" err="1"/>
              <a:t>calf</a:t>
            </a:r>
            <a:r>
              <a:rPr lang="es-MX" sz="1000" dirty="0"/>
              <a:t> += 5;</a:t>
            </a:r>
          </a:p>
          <a:p>
            <a:r>
              <a:rPr lang="es-MX" sz="1000" dirty="0" err="1"/>
              <a:t>cout</a:t>
            </a:r>
            <a:r>
              <a:rPr lang="es-MX" sz="1000" dirty="0"/>
              <a:t> &lt;&lt; </a:t>
            </a:r>
            <a:r>
              <a:rPr lang="es-MX" sz="1000" dirty="0" err="1"/>
              <a:t>calf</a:t>
            </a:r>
            <a:r>
              <a:rPr lang="es-MX" sz="1000" dirty="0"/>
              <a:t> &lt;&lt; </a:t>
            </a:r>
            <a:r>
              <a:rPr lang="es-MX" sz="1000" dirty="0" err="1"/>
              <a:t>endl</a:t>
            </a:r>
            <a:r>
              <a:rPr lang="es-MX" sz="1000" dirty="0"/>
              <a:t>;</a:t>
            </a:r>
          </a:p>
          <a:p>
            <a:r>
              <a:rPr lang="es-MX" sz="1000" dirty="0"/>
              <a:t>}</a:t>
            </a:r>
          </a:p>
          <a:p>
            <a:endParaRPr lang="es-MX" sz="1000" dirty="0"/>
          </a:p>
          <a:p>
            <a:r>
              <a:rPr lang="es-MX" sz="1000" dirty="0" err="1"/>
              <a:t>calfs.push_back</a:t>
            </a:r>
            <a:r>
              <a:rPr lang="es-MX" sz="1000" dirty="0"/>
              <a:t>(100);</a:t>
            </a:r>
          </a:p>
          <a:p>
            <a:r>
              <a:rPr lang="es-MX" sz="1000" dirty="0" err="1"/>
              <a:t>calfs.push_back</a:t>
            </a:r>
            <a:r>
              <a:rPr lang="es-MX" sz="1000" dirty="0"/>
              <a:t>(70);</a:t>
            </a:r>
          </a:p>
          <a:p>
            <a:r>
              <a:rPr lang="es-MX" sz="1000" dirty="0" err="1"/>
              <a:t>calfs.push_back</a:t>
            </a:r>
            <a:r>
              <a:rPr lang="es-MX" sz="1000" dirty="0"/>
              <a:t>(80);</a:t>
            </a:r>
          </a:p>
          <a:p>
            <a:endParaRPr lang="es-MX" sz="1000" dirty="0"/>
          </a:p>
          <a:p>
            <a:r>
              <a:rPr lang="es-MX" sz="1000" dirty="0" err="1"/>
              <a:t>ClearPause</a:t>
            </a:r>
            <a:r>
              <a:rPr lang="es-MX" sz="1000" dirty="0"/>
              <a:t>();</a:t>
            </a:r>
          </a:p>
          <a:p>
            <a:endParaRPr lang="es-MX" sz="1000" dirty="0"/>
          </a:p>
          <a:p>
            <a:r>
              <a:rPr lang="en-US" sz="1000" dirty="0" err="1"/>
              <a:t>calfs.erase</a:t>
            </a:r>
            <a:r>
              <a:rPr lang="en-US" sz="1000" dirty="0"/>
              <a:t>(</a:t>
            </a:r>
            <a:r>
              <a:rPr lang="en-US" sz="1000" dirty="0" err="1"/>
              <a:t>calfs.begin</a:t>
            </a:r>
            <a:r>
              <a:rPr lang="en-US" sz="1000" dirty="0"/>
              <a:t>() + 2);</a:t>
            </a:r>
          </a:p>
          <a:p>
            <a:r>
              <a:rPr lang="es-MX" sz="1000" dirty="0" err="1"/>
              <a:t>cout</a:t>
            </a:r>
            <a:r>
              <a:rPr lang="es-MX" sz="1000" dirty="0"/>
              <a:t> &lt;&lt; "</a:t>
            </a:r>
            <a:r>
              <a:rPr lang="es-MX" sz="1000" dirty="0" err="1"/>
              <a:t>Despues</a:t>
            </a:r>
            <a:r>
              <a:rPr lang="es-MX" sz="1000" dirty="0"/>
              <a:t> de remover </a:t>
            </a:r>
            <a:r>
              <a:rPr lang="es-MX" sz="1000" dirty="0" err="1"/>
              <a:t>posicion</a:t>
            </a:r>
            <a:r>
              <a:rPr lang="es-MX" sz="1000" dirty="0"/>
              <a:t> 3: " &lt;&lt; </a:t>
            </a:r>
            <a:r>
              <a:rPr lang="es-MX" sz="1000" dirty="0" err="1"/>
              <a:t>endl</a:t>
            </a:r>
            <a:r>
              <a:rPr lang="es-MX" sz="1000" dirty="0"/>
              <a:t>;</a:t>
            </a:r>
          </a:p>
          <a:p>
            <a:r>
              <a:rPr lang="es-MX" sz="1000" dirty="0" err="1"/>
              <a:t>cout</a:t>
            </a:r>
            <a:r>
              <a:rPr lang="es-MX" sz="1000" dirty="0"/>
              <a:t> &lt;&lt; "Calificaciones: " &lt;&lt; </a:t>
            </a:r>
            <a:r>
              <a:rPr lang="es-MX" sz="1000" dirty="0" err="1"/>
              <a:t>endl</a:t>
            </a:r>
            <a:r>
              <a:rPr lang="es-MX" sz="1000" dirty="0"/>
              <a:t>;</a:t>
            </a:r>
          </a:p>
          <a:p>
            <a:r>
              <a:rPr lang="es-MX" sz="1000" dirty="0" err="1"/>
              <a:t>for</a:t>
            </a:r>
            <a:r>
              <a:rPr lang="es-MX" sz="1000" dirty="0"/>
              <a:t> (</a:t>
            </a:r>
            <a:r>
              <a:rPr lang="es-MX" sz="1000" dirty="0" err="1"/>
              <a:t>int</a:t>
            </a:r>
            <a:r>
              <a:rPr lang="es-MX" sz="1000" dirty="0"/>
              <a:t> </a:t>
            </a:r>
            <a:r>
              <a:rPr lang="es-MX" sz="1000" dirty="0" err="1"/>
              <a:t>calf</a:t>
            </a:r>
            <a:r>
              <a:rPr lang="es-MX" sz="1000" dirty="0"/>
              <a:t> : </a:t>
            </a:r>
            <a:r>
              <a:rPr lang="es-MX" sz="1000" dirty="0" err="1"/>
              <a:t>calfs</a:t>
            </a:r>
            <a:r>
              <a:rPr lang="es-MX" sz="1000" dirty="0"/>
              <a:t>) {</a:t>
            </a:r>
          </a:p>
          <a:p>
            <a:r>
              <a:rPr lang="es-MX" sz="1000" dirty="0" err="1"/>
              <a:t>calf</a:t>
            </a:r>
            <a:r>
              <a:rPr lang="es-MX" sz="1000" dirty="0"/>
              <a:t> += 5;</a:t>
            </a:r>
          </a:p>
          <a:p>
            <a:r>
              <a:rPr lang="es-MX" sz="1000" dirty="0" err="1"/>
              <a:t>cout</a:t>
            </a:r>
            <a:r>
              <a:rPr lang="es-MX" sz="1000" dirty="0"/>
              <a:t> &lt;&lt; </a:t>
            </a:r>
            <a:r>
              <a:rPr lang="es-MX" sz="1000" dirty="0" err="1"/>
              <a:t>calf</a:t>
            </a:r>
            <a:r>
              <a:rPr lang="es-MX" sz="1000" dirty="0"/>
              <a:t> &lt;&lt; </a:t>
            </a:r>
            <a:r>
              <a:rPr lang="es-MX" sz="1000" dirty="0" err="1"/>
              <a:t>endl</a:t>
            </a:r>
            <a:r>
              <a:rPr lang="es-MX" sz="1000" dirty="0"/>
              <a:t>;</a:t>
            </a:r>
          </a:p>
          <a:p>
            <a:r>
              <a:rPr lang="es-MX" sz="1000" dirty="0"/>
              <a:t>}</a:t>
            </a:r>
          </a:p>
          <a:p>
            <a:endParaRPr lang="es-MX" sz="1000" dirty="0"/>
          </a:p>
          <a:p>
            <a:r>
              <a:rPr lang="es-MX" sz="1000" dirty="0" err="1"/>
              <a:t>ClearPause</a:t>
            </a:r>
            <a:r>
              <a:rPr lang="es-MX" sz="1000" dirty="0"/>
              <a:t>();</a:t>
            </a:r>
          </a:p>
          <a:p>
            <a:endParaRPr lang="es-MX" sz="1000" dirty="0"/>
          </a:p>
          <a:p>
            <a:r>
              <a:rPr lang="en-US" sz="1000" dirty="0" err="1"/>
              <a:t>cout</a:t>
            </a:r>
            <a:r>
              <a:rPr lang="en-US" sz="1000" dirty="0"/>
              <a:t> &lt;&lt; "Peso: " &lt;&lt; </a:t>
            </a:r>
            <a:r>
              <a:rPr lang="en-US" sz="1000" dirty="0" err="1"/>
              <a:t>sizeof</a:t>
            </a:r>
            <a:r>
              <a:rPr lang="en-US" sz="1000" dirty="0"/>
              <a:t>(</a:t>
            </a:r>
            <a:r>
              <a:rPr lang="en-US" sz="1000" dirty="0" err="1"/>
              <a:t>calfs</a:t>
            </a:r>
            <a:r>
              <a:rPr lang="en-US" sz="1000" dirty="0"/>
              <a:t>) &lt;&lt; </a:t>
            </a:r>
            <a:r>
              <a:rPr lang="en-US" sz="1000" dirty="0" err="1"/>
              <a:t>endl</a:t>
            </a:r>
            <a:r>
              <a:rPr lang="en-US" sz="1000" dirty="0"/>
              <a:t>;</a:t>
            </a:r>
          </a:p>
          <a:p>
            <a:r>
              <a:rPr lang="en-US" sz="1000" dirty="0" err="1"/>
              <a:t>cout</a:t>
            </a:r>
            <a:r>
              <a:rPr lang="en-US" sz="1000" dirty="0"/>
              <a:t> &lt;&lt; "Peso: " &lt;&lt; </a:t>
            </a:r>
            <a:r>
              <a:rPr lang="en-US" sz="1000" dirty="0" err="1"/>
              <a:t>sizeof</a:t>
            </a:r>
            <a:r>
              <a:rPr lang="en-US" sz="1000" dirty="0"/>
              <a:t>(</a:t>
            </a:r>
            <a:r>
              <a:rPr lang="en-US" sz="1000" dirty="0" err="1"/>
              <a:t>calfs</a:t>
            </a:r>
            <a:r>
              <a:rPr lang="en-US" sz="1000" dirty="0"/>
              <a:t>) &lt;&lt; </a:t>
            </a:r>
            <a:r>
              <a:rPr lang="en-US" sz="1000" dirty="0" err="1"/>
              <a:t>endl</a:t>
            </a:r>
            <a:r>
              <a:rPr lang="en-US" sz="1000" dirty="0"/>
              <a:t>;</a:t>
            </a:r>
          </a:p>
          <a:p>
            <a:r>
              <a:rPr lang="es-MX" sz="1000" dirty="0" err="1"/>
              <a:t>calfs.clear</a:t>
            </a:r>
            <a:r>
              <a:rPr lang="es-MX" sz="1000" dirty="0"/>
              <a:t>();</a:t>
            </a:r>
          </a:p>
          <a:p>
            <a:r>
              <a:rPr lang="en-US" sz="1000" dirty="0" err="1"/>
              <a:t>cout</a:t>
            </a:r>
            <a:r>
              <a:rPr lang="en-US" sz="1000" dirty="0"/>
              <a:t> &lt;&lt; "Peso: " &lt;&lt; </a:t>
            </a:r>
            <a:r>
              <a:rPr lang="en-US" sz="1000" dirty="0" err="1"/>
              <a:t>sizeof</a:t>
            </a:r>
            <a:r>
              <a:rPr lang="en-US" sz="1000" dirty="0"/>
              <a:t>(</a:t>
            </a:r>
            <a:r>
              <a:rPr lang="en-US" sz="1000" dirty="0" err="1"/>
              <a:t>calfs</a:t>
            </a:r>
            <a:r>
              <a:rPr lang="en-US" sz="1000" dirty="0"/>
              <a:t>) &lt;&lt; </a:t>
            </a:r>
            <a:r>
              <a:rPr lang="en-US" sz="1000" dirty="0" err="1"/>
              <a:t>endl</a:t>
            </a:r>
            <a:r>
              <a:rPr lang="en-US" sz="1000" dirty="0"/>
              <a:t>;</a:t>
            </a:r>
          </a:p>
          <a:p>
            <a:endParaRPr lang="es-MX" sz="1000" dirty="0"/>
          </a:p>
          <a:p>
            <a:r>
              <a:rPr lang="es-MX" sz="1000" dirty="0" err="1"/>
              <a:t>ClearPause</a:t>
            </a:r>
            <a:r>
              <a:rPr lang="es-MX" sz="1000" dirty="0"/>
              <a:t>();</a:t>
            </a:r>
          </a:p>
          <a:p>
            <a:endParaRPr lang="es-MX" sz="1000" dirty="0"/>
          </a:p>
          <a:p>
            <a:endParaRPr lang="es-MX" sz="1000" dirty="0"/>
          </a:p>
          <a:p>
            <a:r>
              <a:rPr lang="es-MX" sz="1000" dirty="0" err="1"/>
              <a:t>cout</a:t>
            </a:r>
            <a:r>
              <a:rPr lang="es-MX" sz="1000" dirty="0"/>
              <a:t> &lt;&lt; "Calificaciones </a:t>
            </a:r>
            <a:r>
              <a:rPr lang="es-MX" sz="1000" dirty="0" err="1"/>
              <a:t>despues</a:t>
            </a:r>
            <a:r>
              <a:rPr lang="es-MX" sz="1000" dirty="0"/>
              <a:t> de </a:t>
            </a:r>
            <a:r>
              <a:rPr lang="es-MX" sz="1000" dirty="0" err="1"/>
              <a:t>clear</a:t>
            </a:r>
            <a:r>
              <a:rPr lang="es-MX" sz="1000" dirty="0"/>
              <a:t>: " &lt;&lt; </a:t>
            </a:r>
            <a:r>
              <a:rPr lang="es-MX" sz="1000" dirty="0" err="1"/>
              <a:t>endl</a:t>
            </a:r>
            <a:r>
              <a:rPr lang="es-MX" sz="1000" dirty="0"/>
              <a:t>;</a:t>
            </a:r>
          </a:p>
          <a:p>
            <a:r>
              <a:rPr lang="es-MX" sz="1000" dirty="0" err="1"/>
              <a:t>for</a:t>
            </a:r>
            <a:r>
              <a:rPr lang="es-MX" sz="1000" dirty="0"/>
              <a:t> (</a:t>
            </a:r>
            <a:r>
              <a:rPr lang="es-MX" sz="1000" dirty="0" err="1"/>
              <a:t>int</a:t>
            </a:r>
            <a:r>
              <a:rPr lang="es-MX" sz="1000" dirty="0"/>
              <a:t> </a:t>
            </a:r>
            <a:r>
              <a:rPr lang="es-MX" sz="1000" dirty="0" err="1"/>
              <a:t>calf</a:t>
            </a:r>
            <a:r>
              <a:rPr lang="es-MX" sz="1000" dirty="0"/>
              <a:t> : </a:t>
            </a:r>
            <a:r>
              <a:rPr lang="es-MX" sz="1000" dirty="0" err="1"/>
              <a:t>calfs</a:t>
            </a:r>
            <a:r>
              <a:rPr lang="es-MX" sz="1000" dirty="0"/>
              <a:t>) {</a:t>
            </a:r>
          </a:p>
          <a:p>
            <a:r>
              <a:rPr lang="es-MX" sz="1000" dirty="0" err="1"/>
              <a:t>calf</a:t>
            </a:r>
            <a:r>
              <a:rPr lang="es-MX" sz="1000" dirty="0"/>
              <a:t> += 5;</a:t>
            </a:r>
          </a:p>
          <a:p>
            <a:r>
              <a:rPr lang="es-MX" sz="1000" dirty="0" err="1"/>
              <a:t>cout</a:t>
            </a:r>
            <a:r>
              <a:rPr lang="es-MX" sz="1000" dirty="0"/>
              <a:t> &lt;&lt; </a:t>
            </a:r>
            <a:r>
              <a:rPr lang="es-MX" sz="1000" dirty="0" err="1"/>
              <a:t>calf</a:t>
            </a:r>
            <a:r>
              <a:rPr lang="es-MX" sz="1000" dirty="0"/>
              <a:t> &lt;&lt; </a:t>
            </a:r>
            <a:r>
              <a:rPr lang="es-MX" sz="1000" dirty="0" err="1"/>
              <a:t>endl</a:t>
            </a:r>
            <a:r>
              <a:rPr lang="es-MX" sz="1000" dirty="0"/>
              <a:t>;</a:t>
            </a:r>
          </a:p>
          <a:p>
            <a:r>
              <a:rPr lang="es-MX" sz="1000" dirty="0"/>
              <a:t>}</a:t>
            </a:r>
          </a:p>
          <a:p>
            <a:endParaRPr lang="es-MX" sz="1000" dirty="0"/>
          </a:p>
          <a:p>
            <a:r>
              <a:rPr lang="es-MX" sz="1000" dirty="0" err="1"/>
              <a:t>ClearPause</a:t>
            </a:r>
            <a:r>
              <a:rPr lang="es-MX" sz="1000" dirty="0"/>
              <a:t>();</a:t>
            </a:r>
          </a:p>
          <a:p>
            <a:endParaRPr lang="es-MX" sz="1000" dirty="0"/>
          </a:p>
          <a:p>
            <a:r>
              <a:rPr lang="es-MX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495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95776-2F5A-4C93-8C55-80E5B675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A41A3A-0D7A-45C6-A4BA-37425E52E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C++ existen una plantilla que nos sirve para resguardar un arreglo de elementos de un tipo dado en un arreglo linear, permitiendo un acceso rápido aleatorio a cualquier elemento.</a:t>
            </a:r>
          </a:p>
          <a:p>
            <a:r>
              <a:rPr lang="es-MX" dirty="0"/>
              <a:t>Estos elementos están continuos </a:t>
            </a:r>
            <a:r>
              <a:rPr lang="es-MX"/>
              <a:t>de memoria</a:t>
            </a:r>
            <a:endParaRPr lang="es-MX" dirty="0"/>
          </a:p>
          <a:p>
            <a:r>
              <a:rPr lang="es-MX" dirty="0"/>
              <a:t>Esta se llama la clase Vector.</a:t>
            </a:r>
          </a:p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08C3CC-56CE-48B2-8876-046B2963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5856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35C89-DA28-46EB-8ADE-AA17F4A64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Palabra reservada auto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250D70-9E79-4E50-BC14-ADC002EFC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Esta deduce el tipo de declaración que se esta usando para inicializar una expresión.</a:t>
            </a:r>
          </a:p>
          <a:p>
            <a:r>
              <a:rPr lang="es-MX" dirty="0"/>
              <a:t>Sera muy usada o vista en ejemplos de </a:t>
            </a:r>
            <a:r>
              <a:rPr lang="es-MX" dirty="0" err="1"/>
              <a:t>for</a:t>
            </a:r>
            <a:r>
              <a:rPr lang="es-MX" dirty="0"/>
              <a:t> que se verán con la clase vector.</a:t>
            </a:r>
          </a:p>
          <a:p>
            <a:r>
              <a:rPr lang="es-MX" dirty="0"/>
              <a:t>Pero se puede usar incluso sin la necesidad de esta</a:t>
            </a:r>
          </a:p>
          <a:p>
            <a:pPr lvl="1"/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value</a:t>
            </a:r>
            <a:r>
              <a:rPr lang="es-MX" dirty="0"/>
              <a:t> = 5;</a:t>
            </a:r>
          </a:p>
          <a:p>
            <a:pPr lvl="1"/>
            <a:r>
              <a:rPr lang="es-MX" dirty="0"/>
              <a:t>auto test = </a:t>
            </a:r>
            <a:r>
              <a:rPr lang="es-MX" dirty="0" err="1"/>
              <a:t>value</a:t>
            </a:r>
            <a:r>
              <a:rPr lang="es-MX" dirty="0"/>
              <a:t>;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1806F4-05F7-4A8A-98AA-083B94FB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40495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24398-B26A-48B4-954D-304AA065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Range-based</a:t>
            </a:r>
            <a:r>
              <a:rPr lang="es-MX" dirty="0"/>
              <a:t> </a:t>
            </a:r>
            <a:r>
              <a:rPr lang="es-MX" dirty="0" err="1"/>
              <a:t>for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8AC70D-7703-45B9-87AD-787BEB6F4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</a:t>
            </a:r>
            <a:r>
              <a:rPr lang="es-MX" dirty="0" err="1"/>
              <a:t>for</a:t>
            </a:r>
            <a:r>
              <a:rPr lang="es-MX" dirty="0"/>
              <a:t> ejecuta repetidamente y secuencialmente por cada elemento en la expresión dada.</a:t>
            </a:r>
          </a:p>
          <a:p>
            <a:r>
              <a:rPr lang="es-MX" dirty="0"/>
              <a:t>Se usa para construir ciclos que deben ejecutarse dentro de cierto rango</a:t>
            </a:r>
          </a:p>
          <a:p>
            <a:r>
              <a:rPr lang="es-MX" dirty="0"/>
              <a:t>Su sintaxis es</a:t>
            </a:r>
          </a:p>
          <a:p>
            <a:r>
              <a:rPr lang="es-MX" dirty="0" err="1"/>
              <a:t>for</a:t>
            </a:r>
            <a:r>
              <a:rPr lang="es-MX" dirty="0"/>
              <a:t>(tipo valor : valores){</a:t>
            </a:r>
            <a:br>
              <a:rPr lang="es-MX" dirty="0"/>
            </a:br>
            <a:r>
              <a:rPr lang="es-MX" dirty="0"/>
              <a:t>	//</a:t>
            </a:r>
            <a:r>
              <a:rPr lang="es-MX" dirty="0" err="1"/>
              <a:t>Codigo</a:t>
            </a:r>
            <a:r>
              <a:rPr lang="es-MX" dirty="0"/>
              <a:t> Ejemplo</a:t>
            </a:r>
            <a:br>
              <a:rPr lang="es-MX" dirty="0"/>
            </a:br>
            <a:r>
              <a:rPr lang="es-MX" dirty="0"/>
              <a:t>	//</a:t>
            </a:r>
            <a:r>
              <a:rPr lang="es-MX" dirty="0" err="1"/>
              <a:t>cout</a:t>
            </a:r>
            <a:r>
              <a:rPr lang="es-MX" dirty="0"/>
              <a:t> &lt;&lt;  valor &lt;&lt; </a:t>
            </a:r>
            <a:r>
              <a:rPr lang="es-MX" dirty="0" err="1"/>
              <a:t>endl</a:t>
            </a:r>
            <a:r>
              <a:rPr lang="es-MX" dirty="0"/>
              <a:t>;</a:t>
            </a:r>
            <a:br>
              <a:rPr lang="es-MX" dirty="0"/>
            </a:br>
            <a:r>
              <a:rPr lang="es-MX" dirty="0"/>
              <a:t>}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EE92B2-03D5-49BD-BB66-1D5BCD38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34268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D177A-7EF1-46D1-BA43-F0D8D1B9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81F0F27-F06B-40FA-9BE6-A7A6AA81D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A91062F-9AD7-404F-96B9-33159863FC7A}"/>
              </a:ext>
            </a:extLst>
          </p:cNvPr>
          <p:cNvSpPr txBox="1"/>
          <p:nvPr/>
        </p:nvSpPr>
        <p:spPr>
          <a:xfrm>
            <a:off x="702733" y="1363134"/>
            <a:ext cx="10261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#</a:t>
            </a:r>
            <a:r>
              <a:rPr lang="es-MX" dirty="0" err="1"/>
              <a:t>include</a:t>
            </a:r>
            <a:r>
              <a:rPr lang="es-MX" dirty="0"/>
              <a:t> &lt;iostream&gt;</a:t>
            </a:r>
          </a:p>
          <a:p>
            <a:endParaRPr lang="es-MX" dirty="0"/>
          </a:p>
          <a:p>
            <a:r>
              <a:rPr lang="es-MX" dirty="0" err="1"/>
              <a:t>using</a:t>
            </a:r>
            <a:r>
              <a:rPr lang="es-MX" dirty="0"/>
              <a:t> </a:t>
            </a:r>
            <a:r>
              <a:rPr lang="es-MX" dirty="0" err="1"/>
              <a:t>namespace</a:t>
            </a:r>
            <a:r>
              <a:rPr lang="es-MX" dirty="0"/>
              <a:t> </a:t>
            </a:r>
            <a:r>
              <a:rPr lang="es-MX" dirty="0" err="1"/>
              <a:t>std</a:t>
            </a:r>
            <a:r>
              <a:rPr lang="es-MX" dirty="0"/>
              <a:t>;</a:t>
            </a:r>
          </a:p>
          <a:p>
            <a:endParaRPr lang="es-MX" dirty="0"/>
          </a:p>
          <a:p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main</a:t>
            </a:r>
            <a:r>
              <a:rPr lang="es-MX" dirty="0"/>
              <a:t>( )</a:t>
            </a:r>
          </a:p>
          <a:p>
            <a:r>
              <a:rPr lang="es-MX" dirty="0"/>
              <a:t>{</a:t>
            </a:r>
          </a:p>
          <a:p>
            <a:r>
              <a:rPr lang="es-MX" dirty="0"/>
              <a:t>    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count</a:t>
            </a:r>
            <a:r>
              <a:rPr lang="es-MX" dirty="0"/>
              <a:t> = 10;</a:t>
            </a:r>
          </a:p>
          <a:p>
            <a:r>
              <a:rPr lang="es-MX" dirty="0"/>
              <a:t>    </a:t>
            </a:r>
            <a:r>
              <a:rPr lang="es-MX" dirty="0" err="1"/>
              <a:t>int</a:t>
            </a:r>
            <a:r>
              <a:rPr lang="es-MX" dirty="0"/>
              <a:t>&amp; </a:t>
            </a:r>
            <a:r>
              <a:rPr lang="es-MX" dirty="0" err="1"/>
              <a:t>countRef</a:t>
            </a:r>
            <a:r>
              <a:rPr lang="es-MX" dirty="0"/>
              <a:t> = </a:t>
            </a:r>
            <a:r>
              <a:rPr lang="es-MX" dirty="0" err="1"/>
              <a:t>count</a:t>
            </a:r>
            <a:r>
              <a:rPr lang="es-MX" dirty="0"/>
              <a:t>;</a:t>
            </a:r>
          </a:p>
          <a:p>
            <a:r>
              <a:rPr lang="es-MX" dirty="0"/>
              <a:t>    auto </a:t>
            </a:r>
            <a:r>
              <a:rPr lang="es-MX" dirty="0" err="1"/>
              <a:t>myAuto</a:t>
            </a:r>
            <a:r>
              <a:rPr lang="es-MX" dirty="0"/>
              <a:t> = </a:t>
            </a:r>
            <a:r>
              <a:rPr lang="es-MX" dirty="0" err="1"/>
              <a:t>countRef</a:t>
            </a:r>
            <a:r>
              <a:rPr lang="es-MX" dirty="0"/>
              <a:t>;</a:t>
            </a:r>
          </a:p>
          <a:p>
            <a:endParaRPr lang="es-MX" dirty="0"/>
          </a:p>
          <a:p>
            <a:r>
              <a:rPr lang="es-MX" dirty="0"/>
              <a:t>    </a:t>
            </a:r>
            <a:r>
              <a:rPr lang="es-MX" dirty="0" err="1"/>
              <a:t>countRef</a:t>
            </a:r>
            <a:r>
              <a:rPr lang="es-MX" dirty="0"/>
              <a:t> = 11;</a:t>
            </a:r>
          </a:p>
          <a:p>
            <a:r>
              <a:rPr lang="es-MX" dirty="0"/>
              <a:t>    </a:t>
            </a:r>
            <a:r>
              <a:rPr lang="es-MX" dirty="0" err="1"/>
              <a:t>cout</a:t>
            </a:r>
            <a:r>
              <a:rPr lang="es-MX" dirty="0"/>
              <a:t> &lt;&lt; </a:t>
            </a:r>
            <a:r>
              <a:rPr lang="es-MX" dirty="0" err="1"/>
              <a:t>count</a:t>
            </a:r>
            <a:r>
              <a:rPr lang="es-MX" dirty="0"/>
              <a:t> &lt;&lt; " ";</a:t>
            </a:r>
          </a:p>
          <a:p>
            <a:endParaRPr lang="es-MX" dirty="0"/>
          </a:p>
          <a:p>
            <a:r>
              <a:rPr lang="es-MX" dirty="0"/>
              <a:t>    </a:t>
            </a:r>
            <a:r>
              <a:rPr lang="es-MX" dirty="0" err="1"/>
              <a:t>myAuto</a:t>
            </a:r>
            <a:r>
              <a:rPr lang="es-MX" dirty="0"/>
              <a:t> = 12;</a:t>
            </a:r>
          </a:p>
          <a:p>
            <a:r>
              <a:rPr lang="es-MX" dirty="0"/>
              <a:t>    </a:t>
            </a:r>
            <a:r>
              <a:rPr lang="es-MX" dirty="0" err="1"/>
              <a:t>cout</a:t>
            </a:r>
            <a:r>
              <a:rPr lang="es-MX" dirty="0"/>
              <a:t> &lt;&lt; </a:t>
            </a:r>
            <a:r>
              <a:rPr lang="es-MX" dirty="0" err="1"/>
              <a:t>count</a:t>
            </a:r>
            <a:r>
              <a:rPr lang="es-MX" dirty="0"/>
              <a:t> &lt;&lt; </a:t>
            </a:r>
            <a:r>
              <a:rPr lang="es-MX" dirty="0" err="1"/>
              <a:t>endl</a:t>
            </a:r>
            <a:r>
              <a:rPr lang="es-MX" dirty="0"/>
              <a:t>;</a:t>
            </a:r>
          </a:p>
          <a:p>
            <a:r>
              <a:rPr lang="es-MX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596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EC12B-3A03-4B78-AF2E-82BDABB4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Como se declara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5EF940-1ABB-4174-B3E5-E508ABBFF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Se debe agregar el archivo de cabecera </a:t>
            </a:r>
            <a:r>
              <a:rPr lang="es-MX" b="1" dirty="0"/>
              <a:t>vector</a:t>
            </a:r>
          </a:p>
          <a:p>
            <a:pPr marL="0" indent="0">
              <a:buNone/>
            </a:pPr>
            <a:r>
              <a:rPr lang="es-MX" dirty="0"/>
              <a:t>vector&lt;tipo de dato&gt; objeto;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9846E2-2A7C-45BB-AA4A-29EAC212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48351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84FCA-8C1E-422F-871D-B664D58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Agregar un elemento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49FC56-5842-4AB4-A11C-318B502B2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agregar un elemento al final del vector se usa </a:t>
            </a:r>
            <a:r>
              <a:rPr lang="es-MX" b="1" dirty="0" err="1"/>
              <a:t>push_back</a:t>
            </a:r>
            <a:endParaRPr lang="es-MX" b="1" dirty="0"/>
          </a:p>
          <a:p>
            <a:pPr marL="0" indent="0">
              <a:buNone/>
            </a:pPr>
            <a:r>
              <a:rPr lang="es-MX" dirty="0" err="1"/>
              <a:t>objeto.push_back</a:t>
            </a:r>
            <a:r>
              <a:rPr lang="es-MX" dirty="0"/>
              <a:t>(</a:t>
            </a:r>
            <a:r>
              <a:rPr lang="es-MX" dirty="0" err="1"/>
              <a:t>value</a:t>
            </a:r>
            <a:r>
              <a:rPr lang="es-MX" dirty="0"/>
              <a:t>);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0F44DE-80C3-4A61-96CE-FEFD1AAC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41432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84C3A-6966-4F72-A091-1FCE764D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Maxima</a:t>
            </a:r>
            <a:r>
              <a:rPr lang="es-MX" dirty="0"/>
              <a:t> cantidad de elementos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515AFF-0312-4BE3-854F-D550C6717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esto se usa </a:t>
            </a:r>
            <a:r>
              <a:rPr lang="es-MX" dirty="0" err="1"/>
              <a:t>max_size</a:t>
            </a:r>
            <a:r>
              <a:rPr lang="es-MX" dirty="0"/>
              <a:t>.</a:t>
            </a:r>
          </a:p>
          <a:p>
            <a:pPr marL="0" indent="0">
              <a:buNone/>
            </a:pPr>
            <a:r>
              <a:rPr lang="es-MX" dirty="0" err="1"/>
              <a:t>objeto.max_size</a:t>
            </a:r>
            <a:r>
              <a:rPr lang="es-MX" dirty="0"/>
              <a:t>();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4545C1-93F1-464B-8CA8-6E1AD854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683594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063F7-5853-4BA2-AE6F-2EB98EBC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Posición inicial y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E8AD15-3260-4BBC-A109-8BA5C215A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retornar el iterador del primer elemento se usa</a:t>
            </a:r>
          </a:p>
          <a:p>
            <a:pPr lvl="1"/>
            <a:r>
              <a:rPr lang="es-MX" dirty="0" err="1"/>
              <a:t>objeto.begin</a:t>
            </a:r>
            <a:r>
              <a:rPr lang="es-MX" dirty="0"/>
              <a:t>();</a:t>
            </a:r>
          </a:p>
          <a:p>
            <a:r>
              <a:rPr lang="es-MX" dirty="0"/>
              <a:t>Mientras que para el ultimo:</a:t>
            </a:r>
          </a:p>
          <a:p>
            <a:pPr lvl="1"/>
            <a:r>
              <a:rPr lang="es-MX" dirty="0" err="1"/>
              <a:t>objeto.end</a:t>
            </a:r>
            <a:r>
              <a:rPr lang="es-MX" dirty="0"/>
              <a:t>();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3C2D6B-4950-4DFB-B582-1B72FE55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909212089"/>
      </p:ext>
    </p:extLst>
  </p:cSld>
  <p:clrMapOvr>
    <a:masterClrMapping/>
  </p:clrMapOvr>
</p:sld>
</file>

<file path=ppt/theme/theme1.xml><?xml version="1.0" encoding="utf-8"?>
<a:theme xmlns:a="http://schemas.openxmlformats.org/drawingml/2006/main" name="LMA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AD" id="{F4499AF8-FD75-4685-8958-7C11A4FE9900}" vid="{82C0D164-F092-4CCB-92E2-57A21F60E96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LMAD</Template>
  <TotalTime>194</TotalTime>
  <Words>1181</Words>
  <Application>Microsoft Office PowerPoint</Application>
  <PresentationFormat>Panorámica</PresentationFormat>
  <Paragraphs>168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</vt:lpstr>
      <vt:lpstr>Calibri</vt:lpstr>
      <vt:lpstr>Calibri Light</vt:lpstr>
      <vt:lpstr>LMAD</vt:lpstr>
      <vt:lpstr>PROGRAMACIÓN ORIENTADA A OBJETOS</vt:lpstr>
      <vt:lpstr>Presentación de PowerPoint</vt:lpstr>
      <vt:lpstr>Palabra reservada auto</vt:lpstr>
      <vt:lpstr>Range-based for</vt:lpstr>
      <vt:lpstr>Presentación de PowerPoint</vt:lpstr>
      <vt:lpstr>Como se declara</vt:lpstr>
      <vt:lpstr>Agregar un elemento</vt:lpstr>
      <vt:lpstr>Maxima cantidad de elementos</vt:lpstr>
      <vt:lpstr>Posición inicial y final</vt:lpstr>
      <vt:lpstr>Elemento especifico</vt:lpstr>
      <vt:lpstr>Ciclo con un iterator</vt:lpstr>
      <vt:lpstr>Remover el ultimo elemento</vt:lpstr>
      <vt:lpstr>Limpiar toda la lista</vt:lpstr>
      <vt:lpstr>Código 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</dc:title>
  <dc:creator>Jose OS</dc:creator>
  <cp:lastModifiedBy>Jose OS</cp:lastModifiedBy>
  <cp:revision>38</cp:revision>
  <dcterms:created xsi:type="dcterms:W3CDTF">2019-07-31T02:38:47Z</dcterms:created>
  <dcterms:modified xsi:type="dcterms:W3CDTF">2019-09-23T05:00:37Z</dcterms:modified>
</cp:coreProperties>
</file>