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3"/>
            <p14:sldId id="270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22/09/2019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22/09/2019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22/09/2019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22/09/2019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 LISTA LIGADA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9330-1FCC-4EE0-BDC6-F32BFB4F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 con un </a:t>
            </a:r>
            <a:r>
              <a:rPr lang="es-MX" dirty="0" err="1"/>
              <a:t>iterator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085D-FEBE-44C2-ABA3-2360679B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realizar un ciclo es posible usar un iterador que incluye la clase, si se desea usar podemos usarlo de la siguiente manera.</a:t>
            </a:r>
          </a:p>
          <a:p>
            <a:pPr marL="0" indent="0">
              <a:buNone/>
            </a:pPr>
            <a:r>
              <a:rPr lang="es-MX" dirty="0"/>
              <a:t>vector&lt;</a:t>
            </a:r>
            <a:r>
              <a:rPr lang="es-MX" dirty="0" err="1"/>
              <a:t>int</a:t>
            </a:r>
            <a:r>
              <a:rPr lang="es-MX" dirty="0"/>
              <a:t>&gt;::</a:t>
            </a:r>
            <a:r>
              <a:rPr lang="es-MX" dirty="0" err="1"/>
              <a:t>iterator</a:t>
            </a:r>
            <a:r>
              <a:rPr lang="es-MX" dirty="0"/>
              <a:t> </a:t>
            </a:r>
            <a:r>
              <a:rPr lang="es-MX" dirty="0" err="1"/>
              <a:t>iter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objeto.begin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dirty="0" err="1"/>
              <a:t>objeto.end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cout</a:t>
            </a:r>
            <a:r>
              <a:rPr lang="es-MX" dirty="0"/>
              <a:t> &lt;&lt; *</a:t>
            </a:r>
            <a:r>
              <a:rPr lang="es-MX" dirty="0" err="1"/>
              <a:t>iter</a:t>
            </a:r>
            <a:r>
              <a:rPr lang="es-MX" dirty="0"/>
              <a:t> &lt;&lt; </a:t>
            </a:r>
            <a:r>
              <a:rPr lang="es-MX" dirty="0" err="1"/>
              <a:t>endl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8F1EC-5F0A-4A25-B85B-5E268ECC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52565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FC12-7722-482D-810E-2C5B7FC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Remover el ultimo elemento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8216D-94E0-4D42-8E6B-B8F2F79C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queremos remover el ultimo elemento podemos usar </a:t>
            </a:r>
            <a:r>
              <a:rPr lang="es-MX" dirty="0" err="1"/>
              <a:t>pop_back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objeto.pop_back</a:t>
            </a:r>
            <a:r>
              <a:rPr lang="es-MX" dirty="0"/>
              <a:t>()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508521-16F9-41D0-A493-F3369930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273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FC12-7722-482D-810E-2C5B7FC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Remover el primer elemento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8216D-94E0-4D42-8E6B-B8F2F79C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queremos remover el ultimo elemento podemos usar </a:t>
            </a:r>
            <a:r>
              <a:rPr lang="es-MX" dirty="0" err="1"/>
              <a:t>pop_front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objeto.pop_front</a:t>
            </a:r>
            <a:r>
              <a:rPr lang="es-MX" dirty="0"/>
              <a:t>()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508521-16F9-41D0-A493-F3369930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00163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AA5AC-F706-40A2-BEBC-8C0C292F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Remover elemento especifico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34092-6C46-4E50-9B1D-CA5F87E8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se desea remover un elemento de cierto valor se puede usar</a:t>
            </a:r>
          </a:p>
          <a:p>
            <a:pPr lvl="1"/>
            <a:r>
              <a:rPr lang="es-MX" dirty="0" err="1"/>
              <a:t>objeto.remove</a:t>
            </a:r>
            <a:r>
              <a:rPr lang="es-MX" dirty="0"/>
              <a:t>(</a:t>
            </a:r>
            <a:r>
              <a:rPr lang="es-MX" dirty="0" err="1"/>
              <a:t>value</a:t>
            </a:r>
            <a:r>
              <a:rPr lang="es-MX" dirty="0"/>
              <a:t>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481967-7A19-4890-A18C-2F8A2513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656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6AA9-4F23-4A36-813D-F818091B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Organizarlos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01417-31D0-431F-B7A4-DD017C28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se desea organizar se puede usar el método </a:t>
            </a:r>
            <a:r>
              <a:rPr lang="es-MX" dirty="0" err="1"/>
              <a:t>sort</a:t>
            </a:r>
            <a:r>
              <a:rPr lang="es-MX" dirty="0"/>
              <a:t>()</a:t>
            </a:r>
          </a:p>
          <a:p>
            <a:pPr lvl="1"/>
            <a:r>
              <a:rPr lang="en-US" dirty="0" err="1"/>
              <a:t>objeto.sort</a:t>
            </a:r>
            <a:r>
              <a:rPr lang="en-US" dirty="0"/>
              <a:t>();</a:t>
            </a:r>
            <a:endParaRPr lang="es-MX" dirty="0"/>
          </a:p>
          <a:p>
            <a:r>
              <a:rPr lang="es-MX" dirty="0"/>
              <a:t>Con el incluso podremos organizarlo de alguna manera especifica, como con que inicie con el mas grande</a:t>
            </a:r>
          </a:p>
          <a:p>
            <a:pPr lvl="1"/>
            <a:r>
              <a:rPr lang="es-MX"/>
              <a:t>objeto</a:t>
            </a:r>
            <a:r>
              <a:rPr lang="es-MX" dirty="0" err="1"/>
              <a:t>.sort</a:t>
            </a:r>
            <a:r>
              <a:rPr lang="es-MX" dirty="0"/>
              <a:t>(</a:t>
            </a:r>
            <a:r>
              <a:rPr lang="es-MX" dirty="0" err="1"/>
              <a:t>greater</a:t>
            </a:r>
            <a:r>
              <a:rPr lang="en-US" dirty="0"/>
              <a:t>&lt;</a:t>
            </a:r>
            <a:r>
              <a:rPr lang="en-US" dirty="0" err="1"/>
              <a:t>tipo</a:t>
            </a:r>
            <a:r>
              <a:rPr lang="en-US" dirty="0"/>
              <a:t>&gt;()</a:t>
            </a:r>
            <a:r>
              <a:rPr lang="es-MX" dirty="0"/>
              <a:t>);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1371AB-30D6-4ED6-B7EE-00180FBD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4553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E60B2-275B-4FBF-BD35-2A9C0520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generar una lista ligada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AC84F-01B0-4856-B414-BA70A7B0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ayuda de las plantillas podremos generar una lista ligada versátil de tamaño y tipo de dato que deseemos.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template</a:t>
            </a:r>
            <a:r>
              <a:rPr lang="es-MX" dirty="0"/>
              <a:t>&lt;</a:t>
            </a:r>
            <a:r>
              <a:rPr lang="es-MX" dirty="0" err="1"/>
              <a:t>class</a:t>
            </a:r>
            <a:r>
              <a:rPr lang="es-MX" dirty="0"/>
              <a:t> T&gt; </a:t>
            </a:r>
            <a:r>
              <a:rPr lang="es-MX" dirty="0" err="1"/>
              <a:t>class</a:t>
            </a:r>
            <a:r>
              <a:rPr lang="es-MX" dirty="0"/>
              <a:t> Nodo{</a:t>
            </a:r>
          </a:p>
          <a:p>
            <a:pPr marL="0" indent="0">
              <a:buNone/>
            </a:pPr>
            <a:r>
              <a:rPr lang="es-MX" dirty="0"/>
              <a:t>	Nodo* </a:t>
            </a:r>
            <a:r>
              <a:rPr lang="es-MX" dirty="0" err="1"/>
              <a:t>prev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	T data;</a:t>
            </a:r>
          </a:p>
          <a:p>
            <a:pPr marL="0" indent="0">
              <a:buNone/>
            </a:pPr>
            <a:r>
              <a:rPr lang="es-MX" dirty="0"/>
              <a:t>	Nodo* </a:t>
            </a:r>
            <a:r>
              <a:rPr lang="es-MX" dirty="0" err="1"/>
              <a:t>next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};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D60903-A2BC-46C3-BD21-EDB11DC6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02601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F6887-8F84-4745-9AF3-514329BF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otro lado…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78D08-FFFF-4EFB-ACFE-9B118218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C++ ya existe una clase de listas, es una clase plantilla que te permite generar elementos  de manera lineal.</a:t>
            </a:r>
          </a:p>
          <a:p>
            <a:r>
              <a:rPr lang="es-MX" dirty="0"/>
              <a:t>Nos permite generar una mejor eficiencia al insertar y eliminar cualquier dato.</a:t>
            </a:r>
          </a:p>
          <a:p>
            <a:r>
              <a:rPr lang="es-MX" dirty="0"/>
              <a:t>Además de que existe una secuencia bidireccional que une a la lista de elementos.</a:t>
            </a:r>
          </a:p>
          <a:p>
            <a:r>
              <a:rPr lang="es-MX" dirty="0"/>
              <a:t>Esta clase se llama </a:t>
            </a:r>
            <a:r>
              <a:rPr lang="es-MX" dirty="0" err="1"/>
              <a:t>list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7B9776-30E8-47F9-A844-8AA5E069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398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A17EF-3DE0-44A0-8D79-69BE6E7B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declara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016F6-F65C-43CB-B1DB-7796D15A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debe agregar el archivo de cabecera de </a:t>
            </a:r>
            <a:r>
              <a:rPr lang="es-MX" b="1" dirty="0" err="1"/>
              <a:t>list</a:t>
            </a:r>
            <a:endParaRPr lang="es-MX" dirty="0"/>
          </a:p>
          <a:p>
            <a:r>
              <a:rPr lang="es-MX" dirty="0" err="1"/>
              <a:t>list</a:t>
            </a:r>
            <a:r>
              <a:rPr lang="en-US" dirty="0"/>
              <a:t>&lt;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&gt; </a:t>
            </a:r>
            <a:r>
              <a:rPr lang="en-US" dirty="0" err="1"/>
              <a:t>objeto</a:t>
            </a:r>
            <a:r>
              <a:rPr lang="en-US" dirty="0"/>
              <a:t>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BE0C95-48AA-4B2F-A1AE-0CB66F52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75674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84FCA-8C1E-422F-871D-B664D58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un elemento al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FC56-5842-4AB4-A11C-318B502B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agregar un elemento al final de la lista se usa </a:t>
            </a:r>
            <a:r>
              <a:rPr lang="es-MX" b="1" dirty="0" err="1"/>
              <a:t>push_back</a:t>
            </a:r>
            <a:endParaRPr lang="es-MX" b="1" dirty="0"/>
          </a:p>
          <a:p>
            <a:pPr marL="0" indent="0">
              <a:buNone/>
            </a:pPr>
            <a:r>
              <a:rPr lang="es-MX" dirty="0" err="1"/>
              <a:t>objeto.push_back</a:t>
            </a:r>
            <a:r>
              <a:rPr lang="es-MX" dirty="0"/>
              <a:t>(</a:t>
            </a:r>
            <a:r>
              <a:rPr lang="es-MX" dirty="0" err="1"/>
              <a:t>value</a:t>
            </a:r>
            <a:r>
              <a:rPr lang="es-MX" dirty="0"/>
              <a:t>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F44DE-80C3-4A61-96CE-FEFD1AAC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4143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84FCA-8C1E-422F-871D-B664D58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un elemento al 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FC56-5842-4AB4-A11C-318B502B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agregar un elemento al final de la lista se usa </a:t>
            </a:r>
            <a:r>
              <a:rPr lang="es-MX" b="1" dirty="0" err="1"/>
              <a:t>push_front</a:t>
            </a:r>
            <a:endParaRPr lang="es-MX" b="1" dirty="0"/>
          </a:p>
          <a:p>
            <a:pPr marL="0" indent="0">
              <a:buNone/>
            </a:pPr>
            <a:r>
              <a:rPr lang="es-MX" dirty="0" err="1"/>
              <a:t>objeto.push_front</a:t>
            </a:r>
            <a:r>
              <a:rPr lang="es-MX" dirty="0"/>
              <a:t>(</a:t>
            </a:r>
            <a:r>
              <a:rPr lang="es-MX" dirty="0" err="1"/>
              <a:t>value</a:t>
            </a:r>
            <a:r>
              <a:rPr lang="es-MX" dirty="0"/>
              <a:t>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F44DE-80C3-4A61-96CE-FEFD1AAC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1651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3A-6966-4F72-A091-1FCE764D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Maxima</a:t>
            </a:r>
            <a:r>
              <a:rPr lang="es-MX" dirty="0"/>
              <a:t> cantidad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15AFF-0312-4BE3-854F-D550C67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se usa </a:t>
            </a:r>
            <a:r>
              <a:rPr lang="es-MX" dirty="0" err="1"/>
              <a:t>max_size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objeto.max_size</a:t>
            </a:r>
            <a:r>
              <a:rPr lang="es-MX" dirty="0"/>
              <a:t>();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4545C1-93F1-464B-8CA8-6E1AD854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835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063F7-5853-4BA2-AE6F-2EB98EBC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Posición inicial y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AD15-3260-4BBC-A109-8BA5C215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retornar el iterador del primer elemento se usa</a:t>
            </a:r>
          </a:p>
          <a:p>
            <a:pPr lvl="1"/>
            <a:r>
              <a:rPr lang="es-MX" dirty="0" err="1"/>
              <a:t>objeto.begin</a:t>
            </a:r>
            <a:r>
              <a:rPr lang="es-MX" dirty="0"/>
              <a:t>();</a:t>
            </a:r>
          </a:p>
          <a:p>
            <a:r>
              <a:rPr lang="es-MX" dirty="0"/>
              <a:t>Mientras que para el ultimo:</a:t>
            </a:r>
          </a:p>
          <a:p>
            <a:pPr lvl="1"/>
            <a:r>
              <a:rPr lang="es-MX" dirty="0" err="1"/>
              <a:t>objeto.end</a:t>
            </a:r>
            <a:r>
              <a:rPr lang="es-MX" dirty="0"/>
              <a:t>();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3C2D6B-4950-4DFB-B582-1B72FE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0921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CB4D9-E756-4FAD-A59D-B6053AAF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Remover los </a:t>
            </a:r>
            <a:r>
              <a:rPr lang="en-US" dirty="0" err="1"/>
              <a:t>repetidos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1E132-98E7-40D6-B6CF-BD36AE00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remover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repiten</a:t>
            </a:r>
            <a:endParaRPr lang="es-MX" dirty="0"/>
          </a:p>
          <a:p>
            <a:pPr lvl="1"/>
            <a:r>
              <a:rPr lang="es-MX" dirty="0" err="1"/>
              <a:t>objeto.unique</a:t>
            </a:r>
            <a:r>
              <a:rPr lang="es-MX" dirty="0"/>
              <a:t>();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B9EC79-856A-4A04-9E7E-DC19A3F6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859077014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159</TotalTime>
  <Words>656</Words>
  <Application>Microsoft Office PowerPoint</Application>
  <PresentationFormat>Panorámica</PresentationFormat>
  <Paragraphs>71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</vt:lpstr>
      <vt:lpstr>Calibri</vt:lpstr>
      <vt:lpstr>Calibri Light</vt:lpstr>
      <vt:lpstr>LMAD</vt:lpstr>
      <vt:lpstr>PROGRAMACIÓN ORIENTADA A OBJETOS</vt:lpstr>
      <vt:lpstr>Como generar una lista ligada</vt:lpstr>
      <vt:lpstr>Por otro lado…</vt:lpstr>
      <vt:lpstr>Como se declara</vt:lpstr>
      <vt:lpstr>Agregar un elemento al final</vt:lpstr>
      <vt:lpstr>Agregar un elemento al inicio</vt:lpstr>
      <vt:lpstr>Maxima cantidad de elementos</vt:lpstr>
      <vt:lpstr>Posición inicial y final</vt:lpstr>
      <vt:lpstr>Remover los repetidos</vt:lpstr>
      <vt:lpstr>Ciclo con un iterator</vt:lpstr>
      <vt:lpstr>Remover el ultimo elemento</vt:lpstr>
      <vt:lpstr>Remover el primer elemento</vt:lpstr>
      <vt:lpstr>Remover elemento especifico</vt:lpstr>
      <vt:lpstr>Organizarlos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32</cp:revision>
  <dcterms:created xsi:type="dcterms:W3CDTF">2019-07-31T02:38:47Z</dcterms:created>
  <dcterms:modified xsi:type="dcterms:W3CDTF">2019-09-23T05:24:05Z</dcterms:modified>
</cp:coreProperties>
</file>