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13/10/2019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13/10/2019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PRIMITIVOS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E357-40BB-4C2B-ADDC-DED7F69E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clase primitivos?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23F55-A82A-4D92-B6A8-DAB4C948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ecosistemas 3D es muy normal utilizar primitivos como ejemplos o utilidades básicas </a:t>
            </a:r>
          </a:p>
          <a:p>
            <a:r>
              <a:rPr lang="es-MX" dirty="0"/>
              <a:t>Los primitivos son aquellas figuras geométricas básicas tales como</a:t>
            </a:r>
          </a:p>
          <a:p>
            <a:pPr lvl="1"/>
            <a:r>
              <a:rPr lang="es-MX" dirty="0"/>
              <a:t>Planos</a:t>
            </a:r>
          </a:p>
          <a:p>
            <a:pPr lvl="1"/>
            <a:r>
              <a:rPr lang="es-MX" dirty="0"/>
              <a:t>Cubos</a:t>
            </a:r>
          </a:p>
          <a:p>
            <a:pPr lvl="1"/>
            <a:r>
              <a:rPr lang="es-MX" dirty="0"/>
              <a:t>Cilindros</a:t>
            </a:r>
          </a:p>
          <a:p>
            <a:pPr lvl="1"/>
            <a:r>
              <a:rPr lang="es-MX" dirty="0"/>
              <a:t>Esferas</a:t>
            </a:r>
          </a:p>
          <a:p>
            <a:pPr lvl="1"/>
            <a:r>
              <a:rPr lang="es-MX" dirty="0"/>
              <a:t>Entre otros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D51DB3-884C-4ED1-95B4-10707B40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331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D4A73-BFBA-4C71-8BFB-CBB8082E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BE3C4-D233-4709-BD82-1E137165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la gran utilidad se tiende a colocar todos en una sola clase, de no ser así heredaran de la misma, dado que todas comparten cosas básicas como</a:t>
            </a:r>
          </a:p>
          <a:p>
            <a:pPr lvl="1"/>
            <a:r>
              <a:rPr lang="es-MX" dirty="0"/>
              <a:t>Vértices</a:t>
            </a:r>
          </a:p>
          <a:p>
            <a:pPr lvl="1"/>
            <a:r>
              <a:rPr lang="es-MX" dirty="0"/>
              <a:t>Creación</a:t>
            </a:r>
          </a:p>
          <a:p>
            <a:pPr lvl="1"/>
            <a:r>
              <a:rPr lang="es-MX" dirty="0"/>
              <a:t>Dibujado</a:t>
            </a:r>
          </a:p>
          <a:p>
            <a:pPr lvl="1"/>
            <a:r>
              <a:rPr lang="es-MX" dirty="0"/>
              <a:t>Actualización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4AE7FE-33BD-4E8E-9B89-7E51A039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08028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FA259-53C7-44C3-B3D3-5EED6E29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914EA-E734-4F3A-9527-6D659902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final lo que mas cambiara de cada uno es su formula de creación, que bien todas son calculables en base a sus propiedades </a:t>
            </a:r>
            <a:r>
              <a:rPr lang="es-MX"/>
              <a:t>basicas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AFF504-732D-4C40-91B5-5B2710D0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568691971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130</TotalTime>
  <Words>183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una clase primitivos?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31</cp:revision>
  <dcterms:created xsi:type="dcterms:W3CDTF">2019-07-31T02:38:47Z</dcterms:created>
  <dcterms:modified xsi:type="dcterms:W3CDTF">2019-10-14T02:27:53Z</dcterms:modified>
</cp:coreProperties>
</file>