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13/10/2019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13/10/2019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CLASE CAMARA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089D3-7E15-4ADB-82B6-908E6042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cámara?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CC82D-6A3A-4A02-8F0B-35C2B795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cámara el elemento que nos ayuda a ver nuestro entorno.</a:t>
            </a:r>
          </a:p>
          <a:p>
            <a:r>
              <a:rPr lang="es-MX" dirty="0"/>
              <a:t>Como se explico anteriormente nos ayuda a saber que deberemos de ver, según nuestra posición y que estemos viendo.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38DCB1-E655-415F-ABCF-A0EA807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9106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41820-7C96-454A-9104-5F7EF56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que esta compuesta?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EF8A1-959F-4D7D-94BF-CA87E084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Nuestra cámara principalmente tendrá algunos componentes principales.</a:t>
            </a:r>
          </a:p>
          <a:p>
            <a:r>
              <a:rPr lang="es-MX" dirty="0"/>
              <a:t>Posición</a:t>
            </a:r>
          </a:p>
          <a:p>
            <a:r>
              <a:rPr lang="es-MX" dirty="0"/>
              <a:t>Dirección (Vector frontal)</a:t>
            </a:r>
          </a:p>
          <a:p>
            <a:r>
              <a:rPr lang="es-MX" dirty="0"/>
              <a:t>Vector Derecha</a:t>
            </a:r>
          </a:p>
          <a:p>
            <a:r>
              <a:rPr lang="es-MX" dirty="0"/>
              <a:t>Vector Arriba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14C5AE-FC24-469C-8812-E4374C36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805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0A1C5-743B-4CD1-A00C-68101239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325A8-0AB9-476A-A871-1891065E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nos dicta donde se encuentra nuestra cámara en base a nuestro entorno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423DA-0ABF-4C9B-8C88-A92EF5AA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851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3D2A4-90B3-43D3-91F3-2806F11C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674A0-8F31-40EC-8EA1-A22FE1C9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vector frontal o </a:t>
            </a:r>
            <a:r>
              <a:rPr lang="en-US" i="1" dirty="0"/>
              <a:t>forward</a:t>
            </a:r>
            <a:r>
              <a:rPr lang="en-US" dirty="0"/>
              <a:t> </a:t>
            </a:r>
            <a:r>
              <a:rPr lang="es-MX" dirty="0"/>
              <a:t>que nos permitirá saber a que dirección estamos viendo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AF34C6-601E-4B61-8950-5A7AEC40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2242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BB5AD-76A2-4B2C-9A1F-11F5CE3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Arriba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0009B-5F4A-4C82-9E03-FCBE1814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También conocido como </a:t>
            </a:r>
            <a:r>
              <a:rPr lang="en-US" i="1" dirty="0"/>
              <a:t>Up </a:t>
            </a:r>
            <a:r>
              <a:rPr lang="es-MX" dirty="0"/>
              <a:t>que nos permitirá saber donde esta nuestro arriba, y con esto saber que tanta inclinación existe, en este sentido como si volteáramos nuestra cabeza de arriba para abajo.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B786E-3866-43ED-AD98-C0BB4A9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25346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DE271-6A1D-4D8F-8B80-E731451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Derecha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47C7E-6766-4EB1-91F8-AB5C82FD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También conocido como </a:t>
            </a:r>
            <a:r>
              <a:rPr lang="en-US" i="1" dirty="0"/>
              <a:t>Right </a:t>
            </a:r>
            <a:r>
              <a:rPr lang="es-MX" dirty="0"/>
              <a:t>este nos permitirá saber donde esta nuestra derecha, permitiéndonos un efecto como si rotáramos nuestra cabeza a los lados.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91DA72-20BB-4BDC-8035-2F95BC6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508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B58A0-9A0B-49FD-B5EC-42C512B5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logra 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BE5CE-BAB3-41DB-9609-8C27CB2A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Principalmente tendremos nuestra posición y con esto nos podremos mover para adelante, atrás, izquierda, derecha, arriba y abajo.</a:t>
            </a:r>
          </a:p>
          <a:p>
            <a:r>
              <a:rPr lang="es-MX" dirty="0"/>
              <a:t>A continuación tendremos operaciones que nos permitirán rotar nuestro objetivo, y con esto modificar los vectores antes mencionados.</a:t>
            </a:r>
          </a:p>
          <a:p>
            <a:r>
              <a:rPr lang="es-MX" dirty="0"/>
              <a:t>Para lograr un movimiento efectivo siempre tendremos que realizar una normalización de los vectores, para que de esta manera siempre nos movamos </a:t>
            </a:r>
            <a:r>
              <a:rPr lang="es-MX"/>
              <a:t>en dirección de ellos.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776B14-5221-4637-A5ED-C230D598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473805042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149</TotalTime>
  <Words>391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una cámara?</vt:lpstr>
      <vt:lpstr>¿De que esta compuesta?</vt:lpstr>
      <vt:lpstr>Posición</vt:lpstr>
      <vt:lpstr>Dirección</vt:lpstr>
      <vt:lpstr>Vector Arriba</vt:lpstr>
      <vt:lpstr>Vector Derecha</vt:lpstr>
      <vt:lpstr>Como se logra 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33</cp:revision>
  <dcterms:created xsi:type="dcterms:W3CDTF">2019-07-31T02:38:47Z</dcterms:created>
  <dcterms:modified xsi:type="dcterms:W3CDTF">2019-10-14T03:06:31Z</dcterms:modified>
</cp:coreProperties>
</file>