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49609-E838-4356-92EA-DD60635277AB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53BF277-8348-4074-B5A2-4816B61019A7}">
      <dgm:prSet phldrT="[Texto]" custT="1"/>
      <dgm:spPr/>
      <dgm:t>
        <a:bodyPr/>
        <a:lstStyle/>
        <a:p>
          <a:r>
            <a:rPr lang="en-US" sz="1400" dirty="0"/>
            <a:t>std::exception</a:t>
          </a:r>
          <a:endParaRPr lang="es-MX" sz="1400" dirty="0"/>
        </a:p>
      </dgm:t>
    </dgm:pt>
    <dgm:pt modelId="{72E586A8-632E-4CAD-BFA8-EC5360E8DED6}" type="parTrans" cxnId="{CA232862-94E6-4EC1-A3E7-275F7927E581}">
      <dgm:prSet/>
      <dgm:spPr/>
      <dgm:t>
        <a:bodyPr/>
        <a:lstStyle/>
        <a:p>
          <a:endParaRPr lang="es-MX" sz="4000"/>
        </a:p>
      </dgm:t>
    </dgm:pt>
    <dgm:pt modelId="{CF539D61-8936-419C-B979-256D8EB06B6E}" type="sibTrans" cxnId="{CA232862-94E6-4EC1-A3E7-275F7927E581}">
      <dgm:prSet/>
      <dgm:spPr/>
      <dgm:t>
        <a:bodyPr/>
        <a:lstStyle/>
        <a:p>
          <a:endParaRPr lang="es-MX" sz="4000"/>
        </a:p>
      </dgm:t>
    </dgm:pt>
    <dgm:pt modelId="{DD479A63-D1F6-411C-BBD6-E6B8F63123AD}" type="asst">
      <dgm:prSet custT="1"/>
      <dgm:spPr/>
      <dgm:t>
        <a:bodyPr/>
        <a:lstStyle/>
        <a:p>
          <a:r>
            <a:rPr lang="en-US" sz="1400" dirty="0" err="1"/>
            <a:t>std:bad_alloc</a:t>
          </a:r>
          <a:endParaRPr lang="es-MX" sz="1400" dirty="0"/>
        </a:p>
      </dgm:t>
    </dgm:pt>
    <dgm:pt modelId="{7ED91A9F-A76D-446C-B835-55ECAEBA0B75}" type="parTrans" cxnId="{CA8EAA11-F8FB-4072-ABE4-B541CBB2832F}">
      <dgm:prSet/>
      <dgm:spPr/>
      <dgm:t>
        <a:bodyPr/>
        <a:lstStyle/>
        <a:p>
          <a:endParaRPr lang="es-MX" sz="4000"/>
        </a:p>
      </dgm:t>
    </dgm:pt>
    <dgm:pt modelId="{3B4EC585-B07B-4E38-B238-C1AA3402879B}" type="sibTrans" cxnId="{CA8EAA11-F8FB-4072-ABE4-B541CBB2832F}">
      <dgm:prSet/>
      <dgm:spPr/>
      <dgm:t>
        <a:bodyPr/>
        <a:lstStyle/>
        <a:p>
          <a:endParaRPr lang="es-MX" sz="4000"/>
        </a:p>
      </dgm:t>
    </dgm:pt>
    <dgm:pt modelId="{A7DD9505-7A55-4B2B-BFFD-B73BA3F3DA34}" type="asst">
      <dgm:prSet custT="1"/>
      <dgm:spPr/>
      <dgm:t>
        <a:bodyPr/>
        <a:lstStyle/>
        <a:p>
          <a:r>
            <a:rPr lang="en-US" sz="1400" dirty="0" err="1"/>
            <a:t>std:bad_cast</a:t>
          </a:r>
          <a:endParaRPr lang="es-MX" sz="1400" dirty="0"/>
        </a:p>
      </dgm:t>
    </dgm:pt>
    <dgm:pt modelId="{006736ED-621D-403F-8266-E6FE7451CFBC}" type="parTrans" cxnId="{1C958480-427B-4768-BAFA-6F22B867A8B4}">
      <dgm:prSet/>
      <dgm:spPr/>
      <dgm:t>
        <a:bodyPr/>
        <a:lstStyle/>
        <a:p>
          <a:endParaRPr lang="es-MX" sz="4000"/>
        </a:p>
      </dgm:t>
    </dgm:pt>
    <dgm:pt modelId="{A418C2AE-F583-4DA6-9317-AE0A84559610}" type="sibTrans" cxnId="{1C958480-427B-4768-BAFA-6F22B867A8B4}">
      <dgm:prSet/>
      <dgm:spPr/>
      <dgm:t>
        <a:bodyPr/>
        <a:lstStyle/>
        <a:p>
          <a:endParaRPr lang="es-MX" sz="4000"/>
        </a:p>
      </dgm:t>
    </dgm:pt>
    <dgm:pt modelId="{24A525FC-BB36-4268-8164-7AC63DA8A39F}" type="asst">
      <dgm:prSet custT="1"/>
      <dgm:spPr/>
      <dgm:t>
        <a:bodyPr/>
        <a:lstStyle/>
        <a:p>
          <a:r>
            <a:rPr lang="en-US" sz="1400" dirty="0" err="1"/>
            <a:t>std:bad_typeid</a:t>
          </a:r>
          <a:endParaRPr lang="es-MX" sz="1400" dirty="0"/>
        </a:p>
      </dgm:t>
    </dgm:pt>
    <dgm:pt modelId="{8172FD1D-840A-43F0-A0B8-3E5FC4C34213}" type="parTrans" cxnId="{D9CA9DB0-B205-48F6-91BD-C7BF802A257D}">
      <dgm:prSet/>
      <dgm:spPr/>
      <dgm:t>
        <a:bodyPr/>
        <a:lstStyle/>
        <a:p>
          <a:endParaRPr lang="es-MX" sz="4000"/>
        </a:p>
      </dgm:t>
    </dgm:pt>
    <dgm:pt modelId="{883952A9-516F-41EA-90FC-8EFDECD25452}" type="sibTrans" cxnId="{D9CA9DB0-B205-48F6-91BD-C7BF802A257D}">
      <dgm:prSet/>
      <dgm:spPr/>
      <dgm:t>
        <a:bodyPr/>
        <a:lstStyle/>
        <a:p>
          <a:endParaRPr lang="es-MX" sz="4000"/>
        </a:p>
      </dgm:t>
    </dgm:pt>
    <dgm:pt modelId="{36768C17-4422-4701-B4DA-674112D9F054}" type="asst">
      <dgm:prSet custT="1"/>
      <dgm:spPr/>
      <dgm:t>
        <a:bodyPr/>
        <a:lstStyle/>
        <a:p>
          <a:r>
            <a:rPr lang="en-US" sz="1400" dirty="0" err="1"/>
            <a:t>std:bad_exception</a:t>
          </a:r>
          <a:endParaRPr lang="es-MX" sz="1400" dirty="0"/>
        </a:p>
      </dgm:t>
    </dgm:pt>
    <dgm:pt modelId="{4452BBB1-3F49-4623-891A-E98240D4B554}" type="parTrans" cxnId="{C817AADE-CADD-409D-92CD-CAA7D4AA6F5C}">
      <dgm:prSet/>
      <dgm:spPr/>
      <dgm:t>
        <a:bodyPr/>
        <a:lstStyle/>
        <a:p>
          <a:endParaRPr lang="es-MX" sz="4000"/>
        </a:p>
      </dgm:t>
    </dgm:pt>
    <dgm:pt modelId="{580BC2FB-26DE-4AAD-A3EC-0D4E73101BC9}" type="sibTrans" cxnId="{C817AADE-CADD-409D-92CD-CAA7D4AA6F5C}">
      <dgm:prSet/>
      <dgm:spPr/>
      <dgm:t>
        <a:bodyPr/>
        <a:lstStyle/>
        <a:p>
          <a:endParaRPr lang="es-MX" sz="4000"/>
        </a:p>
      </dgm:t>
    </dgm:pt>
    <dgm:pt modelId="{BE278244-E973-418B-9069-0D308AEF5A5C}" type="asst">
      <dgm:prSet custT="1"/>
      <dgm:spPr/>
      <dgm:t>
        <a:bodyPr/>
        <a:lstStyle/>
        <a:p>
          <a:r>
            <a:rPr lang="en-US" sz="1400" dirty="0" err="1"/>
            <a:t>std:logic_failure</a:t>
          </a:r>
          <a:endParaRPr lang="es-MX" sz="1400" dirty="0"/>
        </a:p>
      </dgm:t>
    </dgm:pt>
    <dgm:pt modelId="{0E3D4167-CEC4-435E-BBD9-D214D015851D}" type="parTrans" cxnId="{AB1E96C9-78D9-4748-AFB3-49D6D344F8A8}">
      <dgm:prSet/>
      <dgm:spPr/>
      <dgm:t>
        <a:bodyPr/>
        <a:lstStyle/>
        <a:p>
          <a:endParaRPr lang="es-MX" sz="4000"/>
        </a:p>
      </dgm:t>
    </dgm:pt>
    <dgm:pt modelId="{EF7C234C-21F2-4B1E-8C93-D47342DA58DC}" type="sibTrans" cxnId="{AB1E96C9-78D9-4748-AFB3-49D6D344F8A8}">
      <dgm:prSet/>
      <dgm:spPr/>
      <dgm:t>
        <a:bodyPr/>
        <a:lstStyle/>
        <a:p>
          <a:endParaRPr lang="es-MX" sz="4000"/>
        </a:p>
      </dgm:t>
    </dgm:pt>
    <dgm:pt modelId="{2A6F4ADB-401B-446E-894A-726A9D0012E1}" type="asst">
      <dgm:prSet custT="1"/>
      <dgm:spPr/>
      <dgm:t>
        <a:bodyPr/>
        <a:lstStyle/>
        <a:p>
          <a:r>
            <a:rPr lang="en-US" sz="1400" dirty="0" err="1"/>
            <a:t>std:runtime_error</a:t>
          </a:r>
          <a:endParaRPr lang="es-MX" sz="1400" dirty="0"/>
        </a:p>
      </dgm:t>
    </dgm:pt>
    <dgm:pt modelId="{E07A1C85-3CA0-4FE9-8215-54AE341B1ACF}" type="parTrans" cxnId="{410E8EB3-261E-4F7C-8F06-77ADC02E1E15}">
      <dgm:prSet/>
      <dgm:spPr/>
      <dgm:t>
        <a:bodyPr/>
        <a:lstStyle/>
        <a:p>
          <a:endParaRPr lang="es-MX" sz="4000"/>
        </a:p>
      </dgm:t>
    </dgm:pt>
    <dgm:pt modelId="{D0EBE279-3339-4780-8A4D-A96D47942827}" type="sibTrans" cxnId="{410E8EB3-261E-4F7C-8F06-77ADC02E1E15}">
      <dgm:prSet/>
      <dgm:spPr/>
      <dgm:t>
        <a:bodyPr/>
        <a:lstStyle/>
        <a:p>
          <a:endParaRPr lang="es-MX" sz="4000"/>
        </a:p>
      </dgm:t>
    </dgm:pt>
    <dgm:pt modelId="{A47A049B-EA73-442F-AE21-3A2473AF36F9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std:domain_error</a:t>
          </a:r>
          <a:endParaRPr lang="es-MX" sz="1400" dirty="0"/>
        </a:p>
      </dgm:t>
    </dgm:pt>
    <dgm:pt modelId="{A17B68CE-B3FF-43D5-B868-C3DA48396EBE}" type="parTrans" cxnId="{9B67F613-3709-416B-9387-582762A1135E}">
      <dgm:prSet/>
      <dgm:spPr/>
      <dgm:t>
        <a:bodyPr/>
        <a:lstStyle/>
        <a:p>
          <a:endParaRPr lang="es-MX" sz="4000"/>
        </a:p>
      </dgm:t>
    </dgm:pt>
    <dgm:pt modelId="{E9E27815-B1FE-4837-8711-FF6BCA251C6E}" type="sibTrans" cxnId="{9B67F613-3709-416B-9387-582762A1135E}">
      <dgm:prSet/>
      <dgm:spPr/>
      <dgm:t>
        <a:bodyPr/>
        <a:lstStyle/>
        <a:p>
          <a:endParaRPr lang="es-MX" sz="4000"/>
        </a:p>
      </dgm:t>
    </dgm:pt>
    <dgm:pt modelId="{6897943C-FB0F-47AC-B634-2773742BBF28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std:invalid_argument</a:t>
          </a:r>
          <a:endParaRPr lang="es-MX" sz="1400" dirty="0"/>
        </a:p>
      </dgm:t>
    </dgm:pt>
    <dgm:pt modelId="{C55C324E-CEF5-40E3-A16F-754F017A9106}" type="parTrans" cxnId="{9B4575B7-5D8E-44FF-B37A-514A670548BC}">
      <dgm:prSet/>
      <dgm:spPr/>
      <dgm:t>
        <a:bodyPr/>
        <a:lstStyle/>
        <a:p>
          <a:endParaRPr lang="es-MX" sz="4000"/>
        </a:p>
      </dgm:t>
    </dgm:pt>
    <dgm:pt modelId="{26988EFE-9BEB-4DAD-882B-5FB8EB0C41A4}" type="sibTrans" cxnId="{9B4575B7-5D8E-44FF-B37A-514A670548BC}">
      <dgm:prSet/>
      <dgm:spPr/>
      <dgm:t>
        <a:bodyPr/>
        <a:lstStyle/>
        <a:p>
          <a:endParaRPr lang="es-MX" sz="4000"/>
        </a:p>
      </dgm:t>
    </dgm:pt>
    <dgm:pt modelId="{CB5593CC-5BFD-44D7-90C9-50D36C61A0ED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std:length_error</a:t>
          </a:r>
          <a:endParaRPr lang="es-MX" sz="1400" dirty="0"/>
        </a:p>
      </dgm:t>
    </dgm:pt>
    <dgm:pt modelId="{BDB8FFEA-709B-47D5-8658-08B9F239DFAB}" type="parTrans" cxnId="{85851195-2F12-4CE0-B446-F435F2FB9051}">
      <dgm:prSet/>
      <dgm:spPr/>
      <dgm:t>
        <a:bodyPr/>
        <a:lstStyle/>
        <a:p>
          <a:endParaRPr lang="es-MX" sz="4000"/>
        </a:p>
      </dgm:t>
    </dgm:pt>
    <dgm:pt modelId="{88B82AB7-0EE0-4BB4-A168-F7DC178E5AC3}" type="sibTrans" cxnId="{85851195-2F12-4CE0-B446-F435F2FB9051}">
      <dgm:prSet/>
      <dgm:spPr/>
      <dgm:t>
        <a:bodyPr/>
        <a:lstStyle/>
        <a:p>
          <a:endParaRPr lang="es-MX" sz="4000"/>
        </a:p>
      </dgm:t>
    </dgm:pt>
    <dgm:pt modelId="{62C41D67-F498-4E4E-96A5-C1265E4AF89E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std:out_of_range</a:t>
          </a:r>
          <a:endParaRPr lang="es-MX" sz="1400" dirty="0"/>
        </a:p>
      </dgm:t>
    </dgm:pt>
    <dgm:pt modelId="{75D1E122-6F82-4071-A936-E502A09E3478}" type="parTrans" cxnId="{3359B80F-371D-48CD-A6CC-EA39F287CC70}">
      <dgm:prSet/>
      <dgm:spPr/>
      <dgm:t>
        <a:bodyPr/>
        <a:lstStyle/>
        <a:p>
          <a:endParaRPr lang="es-MX" sz="4000"/>
        </a:p>
      </dgm:t>
    </dgm:pt>
    <dgm:pt modelId="{E4B3C837-2EAA-420B-9167-6D1C5CFE074D}" type="sibTrans" cxnId="{3359B80F-371D-48CD-A6CC-EA39F287CC70}">
      <dgm:prSet/>
      <dgm:spPr/>
      <dgm:t>
        <a:bodyPr/>
        <a:lstStyle/>
        <a:p>
          <a:endParaRPr lang="es-MX" sz="4000"/>
        </a:p>
      </dgm:t>
    </dgm:pt>
    <dgm:pt modelId="{F0C588DE-380C-4E1F-8599-5467E8B3406C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std:overflow_error</a:t>
          </a:r>
          <a:endParaRPr lang="es-MX" sz="1400" dirty="0"/>
        </a:p>
      </dgm:t>
    </dgm:pt>
    <dgm:pt modelId="{B3802760-80F8-4AEA-AAB0-08CC9970F470}" type="parTrans" cxnId="{9A7AC9F5-ECCA-4C2E-9892-47D1A18F1391}">
      <dgm:prSet/>
      <dgm:spPr/>
      <dgm:t>
        <a:bodyPr/>
        <a:lstStyle/>
        <a:p>
          <a:endParaRPr lang="es-MX" sz="4000"/>
        </a:p>
      </dgm:t>
    </dgm:pt>
    <dgm:pt modelId="{B31E7465-55B0-4939-907C-5DC2D3F628BC}" type="sibTrans" cxnId="{9A7AC9F5-ECCA-4C2E-9892-47D1A18F1391}">
      <dgm:prSet/>
      <dgm:spPr/>
      <dgm:t>
        <a:bodyPr/>
        <a:lstStyle/>
        <a:p>
          <a:endParaRPr lang="es-MX" sz="4000"/>
        </a:p>
      </dgm:t>
    </dgm:pt>
    <dgm:pt modelId="{C25A61FA-D5B8-410E-953F-B7D50E1FFEC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std:range_error</a:t>
          </a:r>
          <a:endParaRPr lang="es-MX" sz="1400" dirty="0"/>
        </a:p>
      </dgm:t>
    </dgm:pt>
    <dgm:pt modelId="{91E9984D-B960-4D0F-A089-D77C06E40E66}" type="parTrans" cxnId="{B8E58CAB-DDCE-44B7-83F9-0008136F54E7}">
      <dgm:prSet/>
      <dgm:spPr/>
      <dgm:t>
        <a:bodyPr/>
        <a:lstStyle/>
        <a:p>
          <a:endParaRPr lang="es-MX" sz="4000"/>
        </a:p>
      </dgm:t>
    </dgm:pt>
    <dgm:pt modelId="{EAF7F93D-448F-416A-B157-68E8105BB6BC}" type="sibTrans" cxnId="{B8E58CAB-DDCE-44B7-83F9-0008136F54E7}">
      <dgm:prSet/>
      <dgm:spPr/>
      <dgm:t>
        <a:bodyPr/>
        <a:lstStyle/>
        <a:p>
          <a:endParaRPr lang="es-MX" sz="4000"/>
        </a:p>
      </dgm:t>
    </dgm:pt>
    <dgm:pt modelId="{CBCB92D1-5E6D-4B7A-8D70-EAB412FB50FC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std:underflow_error</a:t>
          </a:r>
          <a:endParaRPr lang="es-MX" sz="1400" dirty="0"/>
        </a:p>
      </dgm:t>
    </dgm:pt>
    <dgm:pt modelId="{7D7735B6-64FE-4B91-B41C-6193D45F3ECF}" type="parTrans" cxnId="{645C5766-9E0A-4A3B-9F69-D55C47551DC0}">
      <dgm:prSet/>
      <dgm:spPr/>
      <dgm:t>
        <a:bodyPr/>
        <a:lstStyle/>
        <a:p>
          <a:endParaRPr lang="es-MX" sz="4000"/>
        </a:p>
      </dgm:t>
    </dgm:pt>
    <dgm:pt modelId="{D3858CD2-7382-44BE-9691-6DCC1B8FF1D3}" type="sibTrans" cxnId="{645C5766-9E0A-4A3B-9F69-D55C47551DC0}">
      <dgm:prSet/>
      <dgm:spPr/>
      <dgm:t>
        <a:bodyPr/>
        <a:lstStyle/>
        <a:p>
          <a:endParaRPr lang="es-MX" sz="4000"/>
        </a:p>
      </dgm:t>
    </dgm:pt>
    <dgm:pt modelId="{F949CCA2-5FC3-4834-9BCB-ED13D6FAC797}" type="pres">
      <dgm:prSet presAssocID="{6AC49609-E838-4356-92EA-DD60635277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6A1EA3-5127-4E79-8009-FB07A3024F64}" type="pres">
      <dgm:prSet presAssocID="{E53BF277-8348-4074-B5A2-4816B61019A7}" presName="hierRoot1" presStyleCnt="0">
        <dgm:presLayoutVars>
          <dgm:hierBranch val="init"/>
        </dgm:presLayoutVars>
      </dgm:prSet>
      <dgm:spPr/>
    </dgm:pt>
    <dgm:pt modelId="{C2ACEBCB-B5BA-480E-AC66-DB485256E9B9}" type="pres">
      <dgm:prSet presAssocID="{E53BF277-8348-4074-B5A2-4816B61019A7}" presName="rootComposite1" presStyleCnt="0"/>
      <dgm:spPr/>
    </dgm:pt>
    <dgm:pt modelId="{7B9C6AFE-1261-4C06-8C23-0029BEB5CB65}" type="pres">
      <dgm:prSet presAssocID="{E53BF277-8348-4074-B5A2-4816B61019A7}" presName="rootText1" presStyleLbl="node0" presStyleIdx="0" presStyleCnt="1">
        <dgm:presLayoutVars>
          <dgm:chPref val="3"/>
        </dgm:presLayoutVars>
      </dgm:prSet>
      <dgm:spPr/>
    </dgm:pt>
    <dgm:pt modelId="{6F928C4C-307A-49A5-B609-31B812FD9F4F}" type="pres">
      <dgm:prSet presAssocID="{E53BF277-8348-4074-B5A2-4816B61019A7}" presName="rootConnector1" presStyleLbl="node1" presStyleIdx="0" presStyleCnt="0"/>
      <dgm:spPr/>
    </dgm:pt>
    <dgm:pt modelId="{7CB195C4-3766-4A3B-A328-2CDD6FA2987D}" type="pres">
      <dgm:prSet presAssocID="{E53BF277-8348-4074-B5A2-4816B61019A7}" presName="hierChild2" presStyleCnt="0"/>
      <dgm:spPr/>
    </dgm:pt>
    <dgm:pt modelId="{295AD1E8-C2F7-4E44-8FF3-6B76A9F2A281}" type="pres">
      <dgm:prSet presAssocID="{E53BF277-8348-4074-B5A2-4816B61019A7}" presName="hierChild3" presStyleCnt="0"/>
      <dgm:spPr/>
    </dgm:pt>
    <dgm:pt modelId="{B88A7611-511B-4804-915C-DEDFF37EE7A5}" type="pres">
      <dgm:prSet presAssocID="{7ED91A9F-A76D-446C-B835-55ECAEBA0B75}" presName="Name111" presStyleLbl="parChTrans1D2" presStyleIdx="0" presStyleCnt="6"/>
      <dgm:spPr/>
    </dgm:pt>
    <dgm:pt modelId="{B352F93C-CEC3-4657-B3DD-DF18C4F3C107}" type="pres">
      <dgm:prSet presAssocID="{DD479A63-D1F6-411C-BBD6-E6B8F63123AD}" presName="hierRoot3" presStyleCnt="0">
        <dgm:presLayoutVars>
          <dgm:hierBranch val="init"/>
        </dgm:presLayoutVars>
      </dgm:prSet>
      <dgm:spPr/>
    </dgm:pt>
    <dgm:pt modelId="{A2F6FBD9-FFA2-4CC4-A88A-7044A29B9A17}" type="pres">
      <dgm:prSet presAssocID="{DD479A63-D1F6-411C-BBD6-E6B8F63123AD}" presName="rootComposite3" presStyleCnt="0"/>
      <dgm:spPr/>
    </dgm:pt>
    <dgm:pt modelId="{F6160412-EFE4-466B-A67D-10A8C5582418}" type="pres">
      <dgm:prSet presAssocID="{DD479A63-D1F6-411C-BBD6-E6B8F63123AD}" presName="rootText3" presStyleLbl="asst1" presStyleIdx="0" presStyleCnt="6">
        <dgm:presLayoutVars>
          <dgm:chPref val="3"/>
        </dgm:presLayoutVars>
      </dgm:prSet>
      <dgm:spPr/>
    </dgm:pt>
    <dgm:pt modelId="{7F8C69A6-EEA8-48AF-B347-32AD726BEA91}" type="pres">
      <dgm:prSet presAssocID="{DD479A63-D1F6-411C-BBD6-E6B8F63123AD}" presName="rootConnector3" presStyleLbl="asst1" presStyleIdx="0" presStyleCnt="6"/>
      <dgm:spPr/>
    </dgm:pt>
    <dgm:pt modelId="{CD563778-A0FF-47AD-8489-66FF8D51F764}" type="pres">
      <dgm:prSet presAssocID="{DD479A63-D1F6-411C-BBD6-E6B8F63123AD}" presName="hierChild6" presStyleCnt="0"/>
      <dgm:spPr/>
    </dgm:pt>
    <dgm:pt modelId="{568BB67B-1D3C-4CAF-AEA5-9A11DEAA921F}" type="pres">
      <dgm:prSet presAssocID="{DD479A63-D1F6-411C-BBD6-E6B8F63123AD}" presName="hierChild7" presStyleCnt="0"/>
      <dgm:spPr/>
    </dgm:pt>
    <dgm:pt modelId="{A6D6C104-689D-4255-AB2F-311AABCDEEA3}" type="pres">
      <dgm:prSet presAssocID="{006736ED-621D-403F-8266-E6FE7451CFBC}" presName="Name111" presStyleLbl="parChTrans1D2" presStyleIdx="1" presStyleCnt="6"/>
      <dgm:spPr/>
    </dgm:pt>
    <dgm:pt modelId="{50AC4A57-1EF6-4A55-9490-DAFEFE9C1EE6}" type="pres">
      <dgm:prSet presAssocID="{A7DD9505-7A55-4B2B-BFFD-B73BA3F3DA34}" presName="hierRoot3" presStyleCnt="0">
        <dgm:presLayoutVars>
          <dgm:hierBranch val="init"/>
        </dgm:presLayoutVars>
      </dgm:prSet>
      <dgm:spPr/>
    </dgm:pt>
    <dgm:pt modelId="{9350543E-491D-40E3-A1C5-B76372244E81}" type="pres">
      <dgm:prSet presAssocID="{A7DD9505-7A55-4B2B-BFFD-B73BA3F3DA34}" presName="rootComposite3" presStyleCnt="0"/>
      <dgm:spPr/>
    </dgm:pt>
    <dgm:pt modelId="{4D80CF80-34E2-4B58-BAD1-BCAD02B6CE35}" type="pres">
      <dgm:prSet presAssocID="{A7DD9505-7A55-4B2B-BFFD-B73BA3F3DA34}" presName="rootText3" presStyleLbl="asst1" presStyleIdx="1" presStyleCnt="6">
        <dgm:presLayoutVars>
          <dgm:chPref val="3"/>
        </dgm:presLayoutVars>
      </dgm:prSet>
      <dgm:spPr/>
    </dgm:pt>
    <dgm:pt modelId="{E78DD1F4-0AFB-4072-B2BD-83A84A1EA3F0}" type="pres">
      <dgm:prSet presAssocID="{A7DD9505-7A55-4B2B-BFFD-B73BA3F3DA34}" presName="rootConnector3" presStyleLbl="asst1" presStyleIdx="1" presStyleCnt="6"/>
      <dgm:spPr/>
    </dgm:pt>
    <dgm:pt modelId="{6944975B-B426-479C-A2FD-1336331AE797}" type="pres">
      <dgm:prSet presAssocID="{A7DD9505-7A55-4B2B-BFFD-B73BA3F3DA34}" presName="hierChild6" presStyleCnt="0"/>
      <dgm:spPr/>
    </dgm:pt>
    <dgm:pt modelId="{7B7FF9E6-BC7B-4148-A1D6-5E9B9ABF1306}" type="pres">
      <dgm:prSet presAssocID="{A7DD9505-7A55-4B2B-BFFD-B73BA3F3DA34}" presName="hierChild7" presStyleCnt="0"/>
      <dgm:spPr/>
    </dgm:pt>
    <dgm:pt modelId="{981C7F55-A384-47DE-9146-81221FEC5C49}" type="pres">
      <dgm:prSet presAssocID="{8172FD1D-840A-43F0-A0B8-3E5FC4C34213}" presName="Name111" presStyleLbl="parChTrans1D2" presStyleIdx="2" presStyleCnt="6"/>
      <dgm:spPr/>
    </dgm:pt>
    <dgm:pt modelId="{3AF3B958-87F8-424A-AF8D-29E92048E479}" type="pres">
      <dgm:prSet presAssocID="{24A525FC-BB36-4268-8164-7AC63DA8A39F}" presName="hierRoot3" presStyleCnt="0">
        <dgm:presLayoutVars>
          <dgm:hierBranch val="init"/>
        </dgm:presLayoutVars>
      </dgm:prSet>
      <dgm:spPr/>
    </dgm:pt>
    <dgm:pt modelId="{FAA1F34A-97FF-4A72-BC1E-810818A71A5E}" type="pres">
      <dgm:prSet presAssocID="{24A525FC-BB36-4268-8164-7AC63DA8A39F}" presName="rootComposite3" presStyleCnt="0"/>
      <dgm:spPr/>
    </dgm:pt>
    <dgm:pt modelId="{12A3AD4E-ED6B-4ECA-AE90-C69A4257DDA8}" type="pres">
      <dgm:prSet presAssocID="{24A525FC-BB36-4268-8164-7AC63DA8A39F}" presName="rootText3" presStyleLbl="asst1" presStyleIdx="2" presStyleCnt="6">
        <dgm:presLayoutVars>
          <dgm:chPref val="3"/>
        </dgm:presLayoutVars>
      </dgm:prSet>
      <dgm:spPr/>
    </dgm:pt>
    <dgm:pt modelId="{A5B4DB37-C20E-484E-A520-7CFAF32F3CEE}" type="pres">
      <dgm:prSet presAssocID="{24A525FC-BB36-4268-8164-7AC63DA8A39F}" presName="rootConnector3" presStyleLbl="asst1" presStyleIdx="2" presStyleCnt="6"/>
      <dgm:spPr/>
    </dgm:pt>
    <dgm:pt modelId="{448BE1C0-46BB-47A8-A9F1-D3A85FB0468F}" type="pres">
      <dgm:prSet presAssocID="{24A525FC-BB36-4268-8164-7AC63DA8A39F}" presName="hierChild6" presStyleCnt="0"/>
      <dgm:spPr/>
    </dgm:pt>
    <dgm:pt modelId="{9E379139-ED40-49CE-B8A7-034DA648EABC}" type="pres">
      <dgm:prSet presAssocID="{24A525FC-BB36-4268-8164-7AC63DA8A39F}" presName="hierChild7" presStyleCnt="0"/>
      <dgm:spPr/>
    </dgm:pt>
    <dgm:pt modelId="{FE58DC0C-6082-4680-9D9D-6E68C530A6CB}" type="pres">
      <dgm:prSet presAssocID="{4452BBB1-3F49-4623-891A-E98240D4B554}" presName="Name111" presStyleLbl="parChTrans1D2" presStyleIdx="3" presStyleCnt="6"/>
      <dgm:spPr/>
    </dgm:pt>
    <dgm:pt modelId="{F977E4F2-1441-4A63-8DBA-C7AA0087914D}" type="pres">
      <dgm:prSet presAssocID="{36768C17-4422-4701-B4DA-674112D9F054}" presName="hierRoot3" presStyleCnt="0">
        <dgm:presLayoutVars>
          <dgm:hierBranch val="init"/>
        </dgm:presLayoutVars>
      </dgm:prSet>
      <dgm:spPr/>
    </dgm:pt>
    <dgm:pt modelId="{CC9494A6-3078-4785-9CAA-E42F666F8350}" type="pres">
      <dgm:prSet presAssocID="{36768C17-4422-4701-B4DA-674112D9F054}" presName="rootComposite3" presStyleCnt="0"/>
      <dgm:spPr/>
    </dgm:pt>
    <dgm:pt modelId="{21F97D85-6F58-4C6A-9434-126691040863}" type="pres">
      <dgm:prSet presAssocID="{36768C17-4422-4701-B4DA-674112D9F054}" presName="rootText3" presStyleLbl="asst1" presStyleIdx="3" presStyleCnt="6">
        <dgm:presLayoutVars>
          <dgm:chPref val="3"/>
        </dgm:presLayoutVars>
      </dgm:prSet>
      <dgm:spPr/>
    </dgm:pt>
    <dgm:pt modelId="{8AC57749-AE2A-46E4-A0C6-67BD7388BCE0}" type="pres">
      <dgm:prSet presAssocID="{36768C17-4422-4701-B4DA-674112D9F054}" presName="rootConnector3" presStyleLbl="asst1" presStyleIdx="3" presStyleCnt="6"/>
      <dgm:spPr/>
    </dgm:pt>
    <dgm:pt modelId="{FFA88FCB-3947-4F6D-B42A-B846726038AE}" type="pres">
      <dgm:prSet presAssocID="{36768C17-4422-4701-B4DA-674112D9F054}" presName="hierChild6" presStyleCnt="0"/>
      <dgm:spPr/>
    </dgm:pt>
    <dgm:pt modelId="{16E098E7-2288-4B45-9627-523970D2AB83}" type="pres">
      <dgm:prSet presAssocID="{36768C17-4422-4701-B4DA-674112D9F054}" presName="hierChild7" presStyleCnt="0"/>
      <dgm:spPr/>
    </dgm:pt>
    <dgm:pt modelId="{B9058615-0162-4E20-942E-D1FE3D5E75FD}" type="pres">
      <dgm:prSet presAssocID="{0E3D4167-CEC4-435E-BBD9-D214D015851D}" presName="Name111" presStyleLbl="parChTrans1D2" presStyleIdx="4" presStyleCnt="6"/>
      <dgm:spPr/>
    </dgm:pt>
    <dgm:pt modelId="{BE1C0CE9-7C25-4A87-861C-B583B6B62806}" type="pres">
      <dgm:prSet presAssocID="{BE278244-E973-418B-9069-0D308AEF5A5C}" presName="hierRoot3" presStyleCnt="0">
        <dgm:presLayoutVars>
          <dgm:hierBranch val="init"/>
        </dgm:presLayoutVars>
      </dgm:prSet>
      <dgm:spPr/>
    </dgm:pt>
    <dgm:pt modelId="{28664E25-34BB-42AA-A8EA-CE98E1E20E49}" type="pres">
      <dgm:prSet presAssocID="{BE278244-E973-418B-9069-0D308AEF5A5C}" presName="rootComposite3" presStyleCnt="0"/>
      <dgm:spPr/>
    </dgm:pt>
    <dgm:pt modelId="{E8472EC7-D39B-449A-B2E3-80333B34D1B2}" type="pres">
      <dgm:prSet presAssocID="{BE278244-E973-418B-9069-0D308AEF5A5C}" presName="rootText3" presStyleLbl="asst1" presStyleIdx="4" presStyleCnt="6">
        <dgm:presLayoutVars>
          <dgm:chPref val="3"/>
        </dgm:presLayoutVars>
      </dgm:prSet>
      <dgm:spPr/>
    </dgm:pt>
    <dgm:pt modelId="{419BB3AF-013A-4057-9B91-916939FD4C0E}" type="pres">
      <dgm:prSet presAssocID="{BE278244-E973-418B-9069-0D308AEF5A5C}" presName="rootConnector3" presStyleLbl="asst1" presStyleIdx="4" presStyleCnt="6"/>
      <dgm:spPr/>
    </dgm:pt>
    <dgm:pt modelId="{4D4EAF3D-BFC7-4D35-AA8B-C800F7E9FCF3}" type="pres">
      <dgm:prSet presAssocID="{BE278244-E973-418B-9069-0D308AEF5A5C}" presName="hierChild6" presStyleCnt="0"/>
      <dgm:spPr/>
    </dgm:pt>
    <dgm:pt modelId="{507C16D7-5550-481C-AE15-7F0D26F599F2}" type="pres">
      <dgm:prSet presAssocID="{A17B68CE-B3FF-43D5-B868-C3DA48396EBE}" presName="Name37" presStyleLbl="parChTrans1D3" presStyleIdx="0" presStyleCnt="7"/>
      <dgm:spPr/>
    </dgm:pt>
    <dgm:pt modelId="{3762E1CA-9A75-4E03-A76B-AF4F75CB7138}" type="pres">
      <dgm:prSet presAssocID="{A47A049B-EA73-442F-AE21-3A2473AF36F9}" presName="hierRoot2" presStyleCnt="0">
        <dgm:presLayoutVars>
          <dgm:hierBranch val="init"/>
        </dgm:presLayoutVars>
      </dgm:prSet>
      <dgm:spPr/>
    </dgm:pt>
    <dgm:pt modelId="{07297B7F-9203-4C27-AFCA-8D4A7F4FDE88}" type="pres">
      <dgm:prSet presAssocID="{A47A049B-EA73-442F-AE21-3A2473AF36F9}" presName="rootComposite" presStyleCnt="0"/>
      <dgm:spPr/>
    </dgm:pt>
    <dgm:pt modelId="{6760D92A-29F5-43B1-911D-4E4E895C8334}" type="pres">
      <dgm:prSet presAssocID="{A47A049B-EA73-442F-AE21-3A2473AF36F9}" presName="rootText" presStyleLbl="node3" presStyleIdx="0" presStyleCnt="7" custLinFactX="-131568" custLinFactY="-200000" custLinFactNeighborX="-200000" custLinFactNeighborY="-272497">
        <dgm:presLayoutVars>
          <dgm:chPref val="3"/>
        </dgm:presLayoutVars>
      </dgm:prSet>
      <dgm:spPr/>
    </dgm:pt>
    <dgm:pt modelId="{CFEF59B1-FBD8-44A6-B11A-14E51A750C3D}" type="pres">
      <dgm:prSet presAssocID="{A47A049B-EA73-442F-AE21-3A2473AF36F9}" presName="rootConnector" presStyleLbl="node3" presStyleIdx="0" presStyleCnt="7"/>
      <dgm:spPr/>
    </dgm:pt>
    <dgm:pt modelId="{9D82B59E-8894-4F9B-9F76-AA713962001A}" type="pres">
      <dgm:prSet presAssocID="{A47A049B-EA73-442F-AE21-3A2473AF36F9}" presName="hierChild4" presStyleCnt="0"/>
      <dgm:spPr/>
    </dgm:pt>
    <dgm:pt modelId="{87FF5D46-70E7-48A6-8B27-5E98855DB7DE}" type="pres">
      <dgm:prSet presAssocID="{A47A049B-EA73-442F-AE21-3A2473AF36F9}" presName="hierChild5" presStyleCnt="0"/>
      <dgm:spPr/>
    </dgm:pt>
    <dgm:pt modelId="{E8CEA622-E6E4-436A-A2A3-D95904971A76}" type="pres">
      <dgm:prSet presAssocID="{C55C324E-CEF5-40E3-A16F-754F017A9106}" presName="Name37" presStyleLbl="parChTrans1D3" presStyleIdx="1" presStyleCnt="7"/>
      <dgm:spPr/>
    </dgm:pt>
    <dgm:pt modelId="{4BB50E2C-1CF8-4CED-8BBC-E6F0C9020E55}" type="pres">
      <dgm:prSet presAssocID="{6897943C-FB0F-47AC-B634-2773742BBF28}" presName="hierRoot2" presStyleCnt="0">
        <dgm:presLayoutVars>
          <dgm:hierBranch val="init"/>
        </dgm:presLayoutVars>
      </dgm:prSet>
      <dgm:spPr/>
    </dgm:pt>
    <dgm:pt modelId="{A5B0FAAF-C314-4C0D-A81C-01BB8719C345}" type="pres">
      <dgm:prSet presAssocID="{6897943C-FB0F-47AC-B634-2773742BBF28}" presName="rootComposite" presStyleCnt="0"/>
      <dgm:spPr/>
    </dgm:pt>
    <dgm:pt modelId="{8CDAF16D-7D4C-4077-9431-5E21908DDFFF}" type="pres">
      <dgm:prSet presAssocID="{6897943C-FB0F-47AC-B634-2773742BBF28}" presName="rootText" presStyleLbl="node3" presStyleIdx="1" presStyleCnt="7" custLinFactX="-131568" custLinFactY="-200000" custLinFactNeighborX="-200000" custLinFactNeighborY="-272497">
        <dgm:presLayoutVars>
          <dgm:chPref val="3"/>
        </dgm:presLayoutVars>
      </dgm:prSet>
      <dgm:spPr/>
    </dgm:pt>
    <dgm:pt modelId="{B92E197D-27AB-48B0-B66F-DDD622643793}" type="pres">
      <dgm:prSet presAssocID="{6897943C-FB0F-47AC-B634-2773742BBF28}" presName="rootConnector" presStyleLbl="node3" presStyleIdx="1" presStyleCnt="7"/>
      <dgm:spPr/>
    </dgm:pt>
    <dgm:pt modelId="{D7411B94-AF47-4FE9-A7FB-020CA827AEF0}" type="pres">
      <dgm:prSet presAssocID="{6897943C-FB0F-47AC-B634-2773742BBF28}" presName="hierChild4" presStyleCnt="0"/>
      <dgm:spPr/>
    </dgm:pt>
    <dgm:pt modelId="{52C35574-D851-445A-9BE9-66556E9E1DFA}" type="pres">
      <dgm:prSet presAssocID="{6897943C-FB0F-47AC-B634-2773742BBF28}" presName="hierChild5" presStyleCnt="0"/>
      <dgm:spPr/>
    </dgm:pt>
    <dgm:pt modelId="{062C59A3-4147-4B4D-B4A6-91AB82C243EC}" type="pres">
      <dgm:prSet presAssocID="{BDB8FFEA-709B-47D5-8658-08B9F239DFAB}" presName="Name37" presStyleLbl="parChTrans1D3" presStyleIdx="2" presStyleCnt="7"/>
      <dgm:spPr/>
    </dgm:pt>
    <dgm:pt modelId="{7D4B4316-A874-478E-87A2-ADE1786AEE4D}" type="pres">
      <dgm:prSet presAssocID="{CB5593CC-5BFD-44D7-90C9-50D36C61A0ED}" presName="hierRoot2" presStyleCnt="0">
        <dgm:presLayoutVars>
          <dgm:hierBranch val="init"/>
        </dgm:presLayoutVars>
      </dgm:prSet>
      <dgm:spPr/>
    </dgm:pt>
    <dgm:pt modelId="{862A223B-66C4-44C2-81F0-AFADB4F63C61}" type="pres">
      <dgm:prSet presAssocID="{CB5593CC-5BFD-44D7-90C9-50D36C61A0ED}" presName="rootComposite" presStyleCnt="0"/>
      <dgm:spPr/>
    </dgm:pt>
    <dgm:pt modelId="{D6B6F31D-F282-4CA0-864E-569B44151BCF}" type="pres">
      <dgm:prSet presAssocID="{CB5593CC-5BFD-44D7-90C9-50D36C61A0ED}" presName="rootText" presStyleLbl="node3" presStyleIdx="2" presStyleCnt="7" custLinFactX="-131568" custLinFactY="-200000" custLinFactNeighborX="-200000" custLinFactNeighborY="-272497">
        <dgm:presLayoutVars>
          <dgm:chPref val="3"/>
        </dgm:presLayoutVars>
      </dgm:prSet>
      <dgm:spPr/>
    </dgm:pt>
    <dgm:pt modelId="{C335400B-EEE0-4F2D-956A-18962EB3660F}" type="pres">
      <dgm:prSet presAssocID="{CB5593CC-5BFD-44D7-90C9-50D36C61A0ED}" presName="rootConnector" presStyleLbl="node3" presStyleIdx="2" presStyleCnt="7"/>
      <dgm:spPr/>
    </dgm:pt>
    <dgm:pt modelId="{35B428A0-7355-47BE-A26D-EB10768EDA94}" type="pres">
      <dgm:prSet presAssocID="{CB5593CC-5BFD-44D7-90C9-50D36C61A0ED}" presName="hierChild4" presStyleCnt="0"/>
      <dgm:spPr/>
    </dgm:pt>
    <dgm:pt modelId="{D206403F-F2D9-4727-9507-79691B659519}" type="pres">
      <dgm:prSet presAssocID="{CB5593CC-5BFD-44D7-90C9-50D36C61A0ED}" presName="hierChild5" presStyleCnt="0"/>
      <dgm:spPr/>
    </dgm:pt>
    <dgm:pt modelId="{6EB53D05-9B8C-428F-9BE5-836C18B7361D}" type="pres">
      <dgm:prSet presAssocID="{75D1E122-6F82-4071-A936-E502A09E3478}" presName="Name37" presStyleLbl="parChTrans1D3" presStyleIdx="3" presStyleCnt="7"/>
      <dgm:spPr/>
    </dgm:pt>
    <dgm:pt modelId="{F011CD35-8C13-453F-BF3E-218EE66FF39E}" type="pres">
      <dgm:prSet presAssocID="{62C41D67-F498-4E4E-96A5-C1265E4AF89E}" presName="hierRoot2" presStyleCnt="0">
        <dgm:presLayoutVars>
          <dgm:hierBranch val="init"/>
        </dgm:presLayoutVars>
      </dgm:prSet>
      <dgm:spPr/>
    </dgm:pt>
    <dgm:pt modelId="{A7BF01C5-2468-4CBF-865D-FE0CC787AECA}" type="pres">
      <dgm:prSet presAssocID="{62C41D67-F498-4E4E-96A5-C1265E4AF89E}" presName="rootComposite" presStyleCnt="0"/>
      <dgm:spPr/>
    </dgm:pt>
    <dgm:pt modelId="{1A32E90A-37EA-4AF7-9B65-0D11081AE1D5}" type="pres">
      <dgm:prSet presAssocID="{62C41D67-F498-4E4E-96A5-C1265E4AF89E}" presName="rootText" presStyleLbl="node3" presStyleIdx="3" presStyleCnt="7" custLinFactX="-131568" custLinFactY="-200000" custLinFactNeighborX="-200000" custLinFactNeighborY="-272497">
        <dgm:presLayoutVars>
          <dgm:chPref val="3"/>
        </dgm:presLayoutVars>
      </dgm:prSet>
      <dgm:spPr/>
    </dgm:pt>
    <dgm:pt modelId="{E6E6E317-BF83-4A87-B814-A1405A894A1B}" type="pres">
      <dgm:prSet presAssocID="{62C41D67-F498-4E4E-96A5-C1265E4AF89E}" presName="rootConnector" presStyleLbl="node3" presStyleIdx="3" presStyleCnt="7"/>
      <dgm:spPr/>
    </dgm:pt>
    <dgm:pt modelId="{86D815DF-D981-4F9F-AB34-E8B94BCE63E5}" type="pres">
      <dgm:prSet presAssocID="{62C41D67-F498-4E4E-96A5-C1265E4AF89E}" presName="hierChild4" presStyleCnt="0"/>
      <dgm:spPr/>
    </dgm:pt>
    <dgm:pt modelId="{812C636D-38A9-4EEF-98BF-C75B704AEACF}" type="pres">
      <dgm:prSet presAssocID="{62C41D67-F498-4E4E-96A5-C1265E4AF89E}" presName="hierChild5" presStyleCnt="0"/>
      <dgm:spPr/>
    </dgm:pt>
    <dgm:pt modelId="{9949D07D-4252-4E29-BBCA-3110A002A7EC}" type="pres">
      <dgm:prSet presAssocID="{BE278244-E973-418B-9069-0D308AEF5A5C}" presName="hierChild7" presStyleCnt="0"/>
      <dgm:spPr/>
    </dgm:pt>
    <dgm:pt modelId="{70FC542B-ED04-4F12-B95A-7E92367BFA5D}" type="pres">
      <dgm:prSet presAssocID="{E07A1C85-3CA0-4FE9-8215-54AE341B1ACF}" presName="Name111" presStyleLbl="parChTrans1D2" presStyleIdx="5" presStyleCnt="6"/>
      <dgm:spPr/>
    </dgm:pt>
    <dgm:pt modelId="{0717BF36-5E67-4C67-A893-061F8C29E1D5}" type="pres">
      <dgm:prSet presAssocID="{2A6F4ADB-401B-446E-894A-726A9D0012E1}" presName="hierRoot3" presStyleCnt="0">
        <dgm:presLayoutVars>
          <dgm:hierBranch val="init"/>
        </dgm:presLayoutVars>
      </dgm:prSet>
      <dgm:spPr/>
    </dgm:pt>
    <dgm:pt modelId="{9A52C8A5-C225-402B-8626-432EF5D18247}" type="pres">
      <dgm:prSet presAssocID="{2A6F4ADB-401B-446E-894A-726A9D0012E1}" presName="rootComposite3" presStyleCnt="0"/>
      <dgm:spPr/>
    </dgm:pt>
    <dgm:pt modelId="{134929A6-A357-42E6-B536-3BA3A3750F1E}" type="pres">
      <dgm:prSet presAssocID="{2A6F4ADB-401B-446E-894A-726A9D0012E1}" presName="rootText3" presStyleLbl="asst1" presStyleIdx="5" presStyleCnt="6">
        <dgm:presLayoutVars>
          <dgm:chPref val="3"/>
        </dgm:presLayoutVars>
      </dgm:prSet>
      <dgm:spPr/>
    </dgm:pt>
    <dgm:pt modelId="{BE72C604-271C-400B-B5D4-6F28C2B30F86}" type="pres">
      <dgm:prSet presAssocID="{2A6F4ADB-401B-446E-894A-726A9D0012E1}" presName="rootConnector3" presStyleLbl="asst1" presStyleIdx="5" presStyleCnt="6"/>
      <dgm:spPr/>
    </dgm:pt>
    <dgm:pt modelId="{78065E43-9449-4A7D-BBFA-618578035487}" type="pres">
      <dgm:prSet presAssocID="{2A6F4ADB-401B-446E-894A-726A9D0012E1}" presName="hierChild6" presStyleCnt="0"/>
      <dgm:spPr/>
    </dgm:pt>
    <dgm:pt modelId="{0C110772-A600-40F8-A2FF-3339D6EDE98D}" type="pres">
      <dgm:prSet presAssocID="{B3802760-80F8-4AEA-AAB0-08CC9970F470}" presName="Name37" presStyleLbl="parChTrans1D3" presStyleIdx="4" presStyleCnt="7"/>
      <dgm:spPr/>
    </dgm:pt>
    <dgm:pt modelId="{598A6743-4C2C-4E32-B8E8-80007A4CFAEC}" type="pres">
      <dgm:prSet presAssocID="{F0C588DE-380C-4E1F-8599-5467E8B3406C}" presName="hierRoot2" presStyleCnt="0">
        <dgm:presLayoutVars>
          <dgm:hierBranch val="init"/>
        </dgm:presLayoutVars>
      </dgm:prSet>
      <dgm:spPr/>
    </dgm:pt>
    <dgm:pt modelId="{A49938C0-424D-4F94-94A8-3A4535C7287C}" type="pres">
      <dgm:prSet presAssocID="{F0C588DE-380C-4E1F-8599-5467E8B3406C}" presName="rootComposite" presStyleCnt="0"/>
      <dgm:spPr/>
    </dgm:pt>
    <dgm:pt modelId="{45E1A7CB-2160-4AE6-849C-CE149384B0B7}" type="pres">
      <dgm:prSet presAssocID="{F0C588DE-380C-4E1F-8599-5467E8B3406C}" presName="rootText" presStyleLbl="node3" presStyleIdx="4" presStyleCnt="7" custLinFactX="20312" custLinFactY="-145320" custLinFactNeighborX="100000" custLinFactNeighborY="-200000">
        <dgm:presLayoutVars>
          <dgm:chPref val="3"/>
        </dgm:presLayoutVars>
      </dgm:prSet>
      <dgm:spPr/>
    </dgm:pt>
    <dgm:pt modelId="{6BC879D0-AAFC-4617-B943-79823480DF3E}" type="pres">
      <dgm:prSet presAssocID="{F0C588DE-380C-4E1F-8599-5467E8B3406C}" presName="rootConnector" presStyleLbl="node3" presStyleIdx="4" presStyleCnt="7"/>
      <dgm:spPr/>
    </dgm:pt>
    <dgm:pt modelId="{7000A791-B821-4863-A13C-4FD839632111}" type="pres">
      <dgm:prSet presAssocID="{F0C588DE-380C-4E1F-8599-5467E8B3406C}" presName="hierChild4" presStyleCnt="0"/>
      <dgm:spPr/>
    </dgm:pt>
    <dgm:pt modelId="{1E7473A2-A797-4B9A-B546-671A61EFD07F}" type="pres">
      <dgm:prSet presAssocID="{F0C588DE-380C-4E1F-8599-5467E8B3406C}" presName="hierChild5" presStyleCnt="0"/>
      <dgm:spPr/>
    </dgm:pt>
    <dgm:pt modelId="{0C05C8AB-5582-4750-B6E6-D96E84D1CBC7}" type="pres">
      <dgm:prSet presAssocID="{91E9984D-B960-4D0F-A089-D77C06E40E66}" presName="Name37" presStyleLbl="parChTrans1D3" presStyleIdx="5" presStyleCnt="7"/>
      <dgm:spPr/>
    </dgm:pt>
    <dgm:pt modelId="{6EB07B3F-7479-4A7A-B682-48778563FB85}" type="pres">
      <dgm:prSet presAssocID="{C25A61FA-D5B8-410E-953F-B7D50E1FFECB}" presName="hierRoot2" presStyleCnt="0">
        <dgm:presLayoutVars>
          <dgm:hierBranch val="init"/>
        </dgm:presLayoutVars>
      </dgm:prSet>
      <dgm:spPr/>
    </dgm:pt>
    <dgm:pt modelId="{206FF4B9-DE4B-42BC-9E7B-466D0C18866D}" type="pres">
      <dgm:prSet presAssocID="{C25A61FA-D5B8-410E-953F-B7D50E1FFECB}" presName="rootComposite" presStyleCnt="0"/>
      <dgm:spPr/>
    </dgm:pt>
    <dgm:pt modelId="{E99C7515-7A23-484E-8565-87C9170252B8}" type="pres">
      <dgm:prSet presAssocID="{C25A61FA-D5B8-410E-953F-B7D50E1FFECB}" presName="rootText" presStyleLbl="node3" presStyleIdx="5" presStyleCnt="7" custLinFactX="20312" custLinFactY="-145320" custLinFactNeighborX="100000" custLinFactNeighborY="-200000">
        <dgm:presLayoutVars>
          <dgm:chPref val="3"/>
        </dgm:presLayoutVars>
      </dgm:prSet>
      <dgm:spPr/>
    </dgm:pt>
    <dgm:pt modelId="{1CFB668B-2980-4388-8809-DF8193863E16}" type="pres">
      <dgm:prSet presAssocID="{C25A61FA-D5B8-410E-953F-B7D50E1FFECB}" presName="rootConnector" presStyleLbl="node3" presStyleIdx="5" presStyleCnt="7"/>
      <dgm:spPr/>
    </dgm:pt>
    <dgm:pt modelId="{E89010FD-7265-4377-90BC-EF9D8C067DE3}" type="pres">
      <dgm:prSet presAssocID="{C25A61FA-D5B8-410E-953F-B7D50E1FFECB}" presName="hierChild4" presStyleCnt="0"/>
      <dgm:spPr/>
    </dgm:pt>
    <dgm:pt modelId="{F5857E38-6360-4F9D-9AAB-A0708858DF04}" type="pres">
      <dgm:prSet presAssocID="{C25A61FA-D5B8-410E-953F-B7D50E1FFECB}" presName="hierChild5" presStyleCnt="0"/>
      <dgm:spPr/>
    </dgm:pt>
    <dgm:pt modelId="{CDB9F3EA-A5EC-4E42-98E6-1D94167B1ACD}" type="pres">
      <dgm:prSet presAssocID="{7D7735B6-64FE-4B91-B41C-6193D45F3ECF}" presName="Name37" presStyleLbl="parChTrans1D3" presStyleIdx="6" presStyleCnt="7"/>
      <dgm:spPr/>
    </dgm:pt>
    <dgm:pt modelId="{981FFEE6-A8F8-4919-8957-9BDFB4B16A02}" type="pres">
      <dgm:prSet presAssocID="{CBCB92D1-5E6D-4B7A-8D70-EAB412FB50FC}" presName="hierRoot2" presStyleCnt="0">
        <dgm:presLayoutVars>
          <dgm:hierBranch val="init"/>
        </dgm:presLayoutVars>
      </dgm:prSet>
      <dgm:spPr/>
    </dgm:pt>
    <dgm:pt modelId="{C6FF0597-6903-4CCD-A76B-485DA27BDB56}" type="pres">
      <dgm:prSet presAssocID="{CBCB92D1-5E6D-4B7A-8D70-EAB412FB50FC}" presName="rootComposite" presStyleCnt="0"/>
      <dgm:spPr/>
    </dgm:pt>
    <dgm:pt modelId="{2279C6F8-74F0-4798-92B5-FBA13985B5AB}" type="pres">
      <dgm:prSet presAssocID="{CBCB92D1-5E6D-4B7A-8D70-EAB412FB50FC}" presName="rootText" presStyleLbl="node3" presStyleIdx="6" presStyleCnt="7" custLinFactX="20312" custLinFactY="-145320" custLinFactNeighborX="100000" custLinFactNeighborY="-200000">
        <dgm:presLayoutVars>
          <dgm:chPref val="3"/>
        </dgm:presLayoutVars>
      </dgm:prSet>
      <dgm:spPr/>
    </dgm:pt>
    <dgm:pt modelId="{45F2694B-D860-42C3-A712-5130199492F7}" type="pres">
      <dgm:prSet presAssocID="{CBCB92D1-5E6D-4B7A-8D70-EAB412FB50FC}" presName="rootConnector" presStyleLbl="node3" presStyleIdx="6" presStyleCnt="7"/>
      <dgm:spPr/>
    </dgm:pt>
    <dgm:pt modelId="{3A19408E-6C2F-4CBE-A3C3-434D1295E83A}" type="pres">
      <dgm:prSet presAssocID="{CBCB92D1-5E6D-4B7A-8D70-EAB412FB50FC}" presName="hierChild4" presStyleCnt="0"/>
      <dgm:spPr/>
    </dgm:pt>
    <dgm:pt modelId="{8CC7E423-1A08-4BBB-995C-F1980F1A59D0}" type="pres">
      <dgm:prSet presAssocID="{CBCB92D1-5E6D-4B7A-8D70-EAB412FB50FC}" presName="hierChild5" presStyleCnt="0"/>
      <dgm:spPr/>
    </dgm:pt>
    <dgm:pt modelId="{66031321-927F-4821-9E09-58D90FC6203E}" type="pres">
      <dgm:prSet presAssocID="{2A6F4ADB-401B-446E-894A-726A9D0012E1}" presName="hierChild7" presStyleCnt="0"/>
      <dgm:spPr/>
    </dgm:pt>
  </dgm:ptLst>
  <dgm:cxnLst>
    <dgm:cxn modelId="{8C13760D-1738-4281-AC04-DCAC881233C5}" type="presOf" srcId="{36768C17-4422-4701-B4DA-674112D9F054}" destId="{21F97D85-6F58-4C6A-9434-126691040863}" srcOrd="0" destOrd="0" presId="urn:microsoft.com/office/officeart/2005/8/layout/orgChart1"/>
    <dgm:cxn modelId="{3359B80F-371D-48CD-A6CC-EA39F287CC70}" srcId="{BE278244-E973-418B-9069-0D308AEF5A5C}" destId="{62C41D67-F498-4E4E-96A5-C1265E4AF89E}" srcOrd="3" destOrd="0" parTransId="{75D1E122-6F82-4071-A936-E502A09E3478}" sibTransId="{E4B3C837-2EAA-420B-9167-6D1C5CFE074D}"/>
    <dgm:cxn modelId="{CA8EAA11-F8FB-4072-ABE4-B541CBB2832F}" srcId="{E53BF277-8348-4074-B5A2-4816B61019A7}" destId="{DD479A63-D1F6-411C-BBD6-E6B8F63123AD}" srcOrd="0" destOrd="0" parTransId="{7ED91A9F-A76D-446C-B835-55ECAEBA0B75}" sibTransId="{3B4EC585-B07B-4E38-B238-C1AA3402879B}"/>
    <dgm:cxn modelId="{9B67F613-3709-416B-9387-582762A1135E}" srcId="{BE278244-E973-418B-9069-0D308AEF5A5C}" destId="{A47A049B-EA73-442F-AE21-3A2473AF36F9}" srcOrd="0" destOrd="0" parTransId="{A17B68CE-B3FF-43D5-B868-C3DA48396EBE}" sibTransId="{E9E27815-B1FE-4837-8711-FF6BCA251C6E}"/>
    <dgm:cxn modelId="{6F92CD1B-45FE-4B67-9700-08235192C911}" type="presOf" srcId="{C25A61FA-D5B8-410E-953F-B7D50E1FFECB}" destId="{1CFB668B-2980-4388-8809-DF8193863E16}" srcOrd="1" destOrd="0" presId="urn:microsoft.com/office/officeart/2005/8/layout/orgChart1"/>
    <dgm:cxn modelId="{DF894523-DF5A-4FFB-AD0F-BB7D19DC326E}" type="presOf" srcId="{DD479A63-D1F6-411C-BBD6-E6B8F63123AD}" destId="{7F8C69A6-EEA8-48AF-B347-32AD726BEA91}" srcOrd="1" destOrd="0" presId="urn:microsoft.com/office/officeart/2005/8/layout/orgChart1"/>
    <dgm:cxn modelId="{93DA332E-6795-47FA-831C-CBAF66181D40}" type="presOf" srcId="{0E3D4167-CEC4-435E-BBD9-D214D015851D}" destId="{B9058615-0162-4E20-942E-D1FE3D5E75FD}" srcOrd="0" destOrd="0" presId="urn:microsoft.com/office/officeart/2005/8/layout/orgChart1"/>
    <dgm:cxn modelId="{0E68DD38-57D8-4F8E-B9FB-826964C47E4B}" type="presOf" srcId="{7D7735B6-64FE-4B91-B41C-6193D45F3ECF}" destId="{CDB9F3EA-A5EC-4E42-98E6-1D94167B1ACD}" srcOrd="0" destOrd="0" presId="urn:microsoft.com/office/officeart/2005/8/layout/orgChart1"/>
    <dgm:cxn modelId="{58A2F640-7FFB-484A-B557-9C855FEDB1D6}" type="presOf" srcId="{A47A049B-EA73-442F-AE21-3A2473AF36F9}" destId="{6760D92A-29F5-43B1-911D-4E4E895C8334}" srcOrd="0" destOrd="0" presId="urn:microsoft.com/office/officeart/2005/8/layout/orgChart1"/>
    <dgm:cxn modelId="{5AF7765D-CB92-4078-BC6F-F82B0FADF6AA}" type="presOf" srcId="{BE278244-E973-418B-9069-0D308AEF5A5C}" destId="{419BB3AF-013A-4057-9B91-916939FD4C0E}" srcOrd="1" destOrd="0" presId="urn:microsoft.com/office/officeart/2005/8/layout/orgChart1"/>
    <dgm:cxn modelId="{F7E4FD61-8DCB-4FD7-B9E3-F6AA84BBFCE0}" type="presOf" srcId="{75D1E122-6F82-4071-A936-E502A09E3478}" destId="{6EB53D05-9B8C-428F-9BE5-836C18B7361D}" srcOrd="0" destOrd="0" presId="urn:microsoft.com/office/officeart/2005/8/layout/orgChart1"/>
    <dgm:cxn modelId="{CA232862-94E6-4EC1-A3E7-275F7927E581}" srcId="{6AC49609-E838-4356-92EA-DD60635277AB}" destId="{E53BF277-8348-4074-B5A2-4816B61019A7}" srcOrd="0" destOrd="0" parTransId="{72E586A8-632E-4CAD-BFA8-EC5360E8DED6}" sibTransId="{CF539D61-8936-419C-B979-256D8EB06B6E}"/>
    <dgm:cxn modelId="{D970E742-BF6A-43FF-B011-8D348A725E2C}" type="presOf" srcId="{2A6F4ADB-401B-446E-894A-726A9D0012E1}" destId="{134929A6-A357-42E6-B536-3BA3A3750F1E}" srcOrd="0" destOrd="0" presId="urn:microsoft.com/office/officeart/2005/8/layout/orgChart1"/>
    <dgm:cxn modelId="{69EA8243-BA9E-4BAC-85C4-F43B8CF7DBD6}" type="presOf" srcId="{BE278244-E973-418B-9069-0D308AEF5A5C}" destId="{E8472EC7-D39B-449A-B2E3-80333B34D1B2}" srcOrd="0" destOrd="0" presId="urn:microsoft.com/office/officeart/2005/8/layout/orgChart1"/>
    <dgm:cxn modelId="{78DE3C64-ABF3-46AB-A05E-0AB72301EF07}" type="presOf" srcId="{F0C588DE-380C-4E1F-8599-5467E8B3406C}" destId="{6BC879D0-AAFC-4617-B943-79823480DF3E}" srcOrd="1" destOrd="0" presId="urn:microsoft.com/office/officeart/2005/8/layout/orgChart1"/>
    <dgm:cxn modelId="{8F5F3266-4A0C-47B8-A741-5B8C693EE70D}" type="presOf" srcId="{A47A049B-EA73-442F-AE21-3A2473AF36F9}" destId="{CFEF59B1-FBD8-44A6-B11A-14E51A750C3D}" srcOrd="1" destOrd="0" presId="urn:microsoft.com/office/officeart/2005/8/layout/orgChart1"/>
    <dgm:cxn modelId="{645C5766-9E0A-4A3B-9F69-D55C47551DC0}" srcId="{2A6F4ADB-401B-446E-894A-726A9D0012E1}" destId="{CBCB92D1-5E6D-4B7A-8D70-EAB412FB50FC}" srcOrd="2" destOrd="0" parTransId="{7D7735B6-64FE-4B91-B41C-6193D45F3ECF}" sibTransId="{D3858CD2-7382-44BE-9691-6DCC1B8FF1D3}"/>
    <dgm:cxn modelId="{F0BE7E6A-78C5-4676-8E97-41A679D5C546}" type="presOf" srcId="{24A525FC-BB36-4268-8164-7AC63DA8A39F}" destId="{A5B4DB37-C20E-484E-A520-7CFAF32F3CEE}" srcOrd="1" destOrd="0" presId="urn:microsoft.com/office/officeart/2005/8/layout/orgChart1"/>
    <dgm:cxn modelId="{4E15066D-FC74-4F27-9A2B-8A16D249F350}" type="presOf" srcId="{4452BBB1-3F49-4623-891A-E98240D4B554}" destId="{FE58DC0C-6082-4680-9D9D-6E68C530A6CB}" srcOrd="0" destOrd="0" presId="urn:microsoft.com/office/officeart/2005/8/layout/orgChart1"/>
    <dgm:cxn modelId="{3EE24850-4987-4A4D-9DE8-804679337303}" type="presOf" srcId="{CBCB92D1-5E6D-4B7A-8D70-EAB412FB50FC}" destId="{45F2694B-D860-42C3-A712-5130199492F7}" srcOrd="1" destOrd="0" presId="urn:microsoft.com/office/officeart/2005/8/layout/orgChart1"/>
    <dgm:cxn modelId="{79822D71-78EE-426C-B98E-AAD9621FE7DE}" type="presOf" srcId="{CB5593CC-5BFD-44D7-90C9-50D36C61A0ED}" destId="{C335400B-EEE0-4F2D-956A-18962EB3660F}" srcOrd="1" destOrd="0" presId="urn:microsoft.com/office/officeart/2005/8/layout/orgChart1"/>
    <dgm:cxn modelId="{16F64853-263B-4D05-A553-5E36C21C977D}" type="presOf" srcId="{B3802760-80F8-4AEA-AAB0-08CC9970F470}" destId="{0C110772-A600-40F8-A2FF-3339D6EDE98D}" srcOrd="0" destOrd="0" presId="urn:microsoft.com/office/officeart/2005/8/layout/orgChart1"/>
    <dgm:cxn modelId="{2F608577-8B06-493D-8B8B-ADD743A4D1CB}" type="presOf" srcId="{6AC49609-E838-4356-92EA-DD60635277AB}" destId="{F949CCA2-5FC3-4834-9BCB-ED13D6FAC797}" srcOrd="0" destOrd="0" presId="urn:microsoft.com/office/officeart/2005/8/layout/orgChart1"/>
    <dgm:cxn modelId="{1B47897C-3FC9-4585-803B-103E3AF3DD89}" type="presOf" srcId="{36768C17-4422-4701-B4DA-674112D9F054}" destId="{8AC57749-AE2A-46E4-A0C6-67BD7388BCE0}" srcOrd="1" destOrd="0" presId="urn:microsoft.com/office/officeart/2005/8/layout/orgChart1"/>
    <dgm:cxn modelId="{1C958480-427B-4768-BAFA-6F22B867A8B4}" srcId="{E53BF277-8348-4074-B5A2-4816B61019A7}" destId="{A7DD9505-7A55-4B2B-BFFD-B73BA3F3DA34}" srcOrd="1" destOrd="0" parTransId="{006736ED-621D-403F-8266-E6FE7451CFBC}" sibTransId="{A418C2AE-F583-4DA6-9317-AE0A84559610}"/>
    <dgm:cxn modelId="{7D151688-DA1A-4BBB-AA61-246D4A3945B3}" type="presOf" srcId="{C55C324E-CEF5-40E3-A16F-754F017A9106}" destId="{E8CEA622-E6E4-436A-A2A3-D95904971A76}" srcOrd="0" destOrd="0" presId="urn:microsoft.com/office/officeart/2005/8/layout/orgChart1"/>
    <dgm:cxn modelId="{C0E6088D-6E68-4F29-BEE2-E40D0954C63E}" type="presOf" srcId="{6897943C-FB0F-47AC-B634-2773742BBF28}" destId="{8CDAF16D-7D4C-4077-9431-5E21908DDFFF}" srcOrd="0" destOrd="0" presId="urn:microsoft.com/office/officeart/2005/8/layout/orgChart1"/>
    <dgm:cxn modelId="{85851195-2F12-4CE0-B446-F435F2FB9051}" srcId="{BE278244-E973-418B-9069-0D308AEF5A5C}" destId="{CB5593CC-5BFD-44D7-90C9-50D36C61A0ED}" srcOrd="2" destOrd="0" parTransId="{BDB8FFEA-709B-47D5-8658-08B9F239DFAB}" sibTransId="{88B82AB7-0EE0-4BB4-A168-F7DC178E5AC3}"/>
    <dgm:cxn modelId="{0E5CAA96-0801-4893-B09F-8C1EF8AE9472}" type="presOf" srcId="{E53BF277-8348-4074-B5A2-4816B61019A7}" destId="{7B9C6AFE-1261-4C06-8C23-0029BEB5CB65}" srcOrd="0" destOrd="0" presId="urn:microsoft.com/office/officeart/2005/8/layout/orgChart1"/>
    <dgm:cxn modelId="{1D1A7697-6CC5-4141-A566-943233EDE297}" type="presOf" srcId="{CB5593CC-5BFD-44D7-90C9-50D36C61A0ED}" destId="{D6B6F31D-F282-4CA0-864E-569B44151BCF}" srcOrd="0" destOrd="0" presId="urn:microsoft.com/office/officeart/2005/8/layout/orgChart1"/>
    <dgm:cxn modelId="{FE8F819A-170D-4177-84D5-B73C1244F119}" type="presOf" srcId="{62C41D67-F498-4E4E-96A5-C1265E4AF89E}" destId="{1A32E90A-37EA-4AF7-9B65-0D11081AE1D5}" srcOrd="0" destOrd="0" presId="urn:microsoft.com/office/officeart/2005/8/layout/orgChart1"/>
    <dgm:cxn modelId="{B396959B-904E-4713-BEA4-3648FA772B71}" type="presOf" srcId="{A7DD9505-7A55-4B2B-BFFD-B73BA3F3DA34}" destId="{4D80CF80-34E2-4B58-BAD1-BCAD02B6CE35}" srcOrd="0" destOrd="0" presId="urn:microsoft.com/office/officeart/2005/8/layout/orgChart1"/>
    <dgm:cxn modelId="{7536EDAA-A98B-432C-B0F1-AFB28E0785A6}" type="presOf" srcId="{7ED91A9F-A76D-446C-B835-55ECAEBA0B75}" destId="{B88A7611-511B-4804-915C-DEDFF37EE7A5}" srcOrd="0" destOrd="0" presId="urn:microsoft.com/office/officeart/2005/8/layout/orgChart1"/>
    <dgm:cxn modelId="{B8E58CAB-DDCE-44B7-83F9-0008136F54E7}" srcId="{2A6F4ADB-401B-446E-894A-726A9D0012E1}" destId="{C25A61FA-D5B8-410E-953F-B7D50E1FFECB}" srcOrd="1" destOrd="0" parTransId="{91E9984D-B960-4D0F-A089-D77C06E40E66}" sibTransId="{EAF7F93D-448F-416A-B157-68E8105BB6BC}"/>
    <dgm:cxn modelId="{C034B8AC-B117-4606-9CA4-C58652010075}" type="presOf" srcId="{CBCB92D1-5E6D-4B7A-8D70-EAB412FB50FC}" destId="{2279C6F8-74F0-4798-92B5-FBA13985B5AB}" srcOrd="0" destOrd="0" presId="urn:microsoft.com/office/officeart/2005/8/layout/orgChart1"/>
    <dgm:cxn modelId="{923B8FB0-E8EB-4AA4-8002-03C04CE43AFC}" type="presOf" srcId="{2A6F4ADB-401B-446E-894A-726A9D0012E1}" destId="{BE72C604-271C-400B-B5D4-6F28C2B30F86}" srcOrd="1" destOrd="0" presId="urn:microsoft.com/office/officeart/2005/8/layout/orgChart1"/>
    <dgm:cxn modelId="{D9CA9DB0-B205-48F6-91BD-C7BF802A257D}" srcId="{E53BF277-8348-4074-B5A2-4816B61019A7}" destId="{24A525FC-BB36-4268-8164-7AC63DA8A39F}" srcOrd="2" destOrd="0" parTransId="{8172FD1D-840A-43F0-A0B8-3E5FC4C34213}" sibTransId="{883952A9-516F-41EA-90FC-8EFDECD25452}"/>
    <dgm:cxn modelId="{410E8EB3-261E-4F7C-8F06-77ADC02E1E15}" srcId="{E53BF277-8348-4074-B5A2-4816B61019A7}" destId="{2A6F4ADB-401B-446E-894A-726A9D0012E1}" srcOrd="5" destOrd="0" parTransId="{E07A1C85-3CA0-4FE9-8215-54AE341B1ACF}" sibTransId="{D0EBE279-3339-4780-8A4D-A96D47942827}"/>
    <dgm:cxn modelId="{E971E6B6-AD63-44AF-850C-B93DC51BFF8E}" type="presOf" srcId="{62C41D67-F498-4E4E-96A5-C1265E4AF89E}" destId="{E6E6E317-BF83-4A87-B814-A1405A894A1B}" srcOrd="1" destOrd="0" presId="urn:microsoft.com/office/officeart/2005/8/layout/orgChart1"/>
    <dgm:cxn modelId="{9B4575B7-5D8E-44FF-B37A-514A670548BC}" srcId="{BE278244-E973-418B-9069-0D308AEF5A5C}" destId="{6897943C-FB0F-47AC-B634-2773742BBF28}" srcOrd="1" destOrd="0" parTransId="{C55C324E-CEF5-40E3-A16F-754F017A9106}" sibTransId="{26988EFE-9BEB-4DAD-882B-5FB8EB0C41A4}"/>
    <dgm:cxn modelId="{739F3CBF-573F-42DC-959C-E6892ABED336}" type="presOf" srcId="{6897943C-FB0F-47AC-B634-2773742BBF28}" destId="{B92E197D-27AB-48B0-B66F-DDD622643793}" srcOrd="1" destOrd="0" presId="urn:microsoft.com/office/officeart/2005/8/layout/orgChart1"/>
    <dgm:cxn modelId="{C56BDCC2-09A0-440C-936C-7D1C0E189B6E}" type="presOf" srcId="{E53BF277-8348-4074-B5A2-4816B61019A7}" destId="{6F928C4C-307A-49A5-B609-31B812FD9F4F}" srcOrd="1" destOrd="0" presId="urn:microsoft.com/office/officeart/2005/8/layout/orgChart1"/>
    <dgm:cxn modelId="{F69746C4-7864-4EF2-892E-848F5B04571F}" type="presOf" srcId="{E07A1C85-3CA0-4FE9-8215-54AE341B1ACF}" destId="{70FC542B-ED04-4F12-B95A-7E92367BFA5D}" srcOrd="0" destOrd="0" presId="urn:microsoft.com/office/officeart/2005/8/layout/orgChart1"/>
    <dgm:cxn modelId="{023564C8-E235-4ADC-B70A-F8019BFFB61E}" type="presOf" srcId="{24A525FC-BB36-4268-8164-7AC63DA8A39F}" destId="{12A3AD4E-ED6B-4ECA-AE90-C69A4257DDA8}" srcOrd="0" destOrd="0" presId="urn:microsoft.com/office/officeart/2005/8/layout/orgChart1"/>
    <dgm:cxn modelId="{AB1E96C9-78D9-4748-AFB3-49D6D344F8A8}" srcId="{E53BF277-8348-4074-B5A2-4816B61019A7}" destId="{BE278244-E973-418B-9069-0D308AEF5A5C}" srcOrd="4" destOrd="0" parTransId="{0E3D4167-CEC4-435E-BBD9-D214D015851D}" sibTransId="{EF7C234C-21F2-4B1E-8C93-D47342DA58DC}"/>
    <dgm:cxn modelId="{765AFDD2-4E38-445B-A900-AA6E3F2A4CC1}" type="presOf" srcId="{91E9984D-B960-4D0F-A089-D77C06E40E66}" destId="{0C05C8AB-5582-4750-B6E6-D96E84D1CBC7}" srcOrd="0" destOrd="0" presId="urn:microsoft.com/office/officeart/2005/8/layout/orgChart1"/>
    <dgm:cxn modelId="{659A09DA-700B-44D5-BD4C-BC8DBDBB6EB2}" type="presOf" srcId="{F0C588DE-380C-4E1F-8599-5467E8B3406C}" destId="{45E1A7CB-2160-4AE6-849C-CE149384B0B7}" srcOrd="0" destOrd="0" presId="urn:microsoft.com/office/officeart/2005/8/layout/orgChart1"/>
    <dgm:cxn modelId="{489117DC-D3AE-4C43-A273-60AF38B32AA8}" type="presOf" srcId="{C25A61FA-D5B8-410E-953F-B7D50E1FFECB}" destId="{E99C7515-7A23-484E-8565-87C9170252B8}" srcOrd="0" destOrd="0" presId="urn:microsoft.com/office/officeart/2005/8/layout/orgChart1"/>
    <dgm:cxn modelId="{C817AADE-CADD-409D-92CD-CAA7D4AA6F5C}" srcId="{E53BF277-8348-4074-B5A2-4816B61019A7}" destId="{36768C17-4422-4701-B4DA-674112D9F054}" srcOrd="3" destOrd="0" parTransId="{4452BBB1-3F49-4623-891A-E98240D4B554}" sibTransId="{580BC2FB-26DE-4AAD-A3EC-0D4E73101BC9}"/>
    <dgm:cxn modelId="{E52F4CE6-8C98-45B0-A142-D7D2D5FE166C}" type="presOf" srcId="{BDB8FFEA-709B-47D5-8658-08B9F239DFAB}" destId="{062C59A3-4147-4B4D-B4A6-91AB82C243EC}" srcOrd="0" destOrd="0" presId="urn:microsoft.com/office/officeart/2005/8/layout/orgChart1"/>
    <dgm:cxn modelId="{75D51DEE-6FE7-425A-9F22-7DDC6B821B65}" type="presOf" srcId="{A7DD9505-7A55-4B2B-BFFD-B73BA3F3DA34}" destId="{E78DD1F4-0AFB-4072-B2BD-83A84A1EA3F0}" srcOrd="1" destOrd="0" presId="urn:microsoft.com/office/officeart/2005/8/layout/orgChart1"/>
    <dgm:cxn modelId="{9A7AC9F5-ECCA-4C2E-9892-47D1A18F1391}" srcId="{2A6F4ADB-401B-446E-894A-726A9D0012E1}" destId="{F0C588DE-380C-4E1F-8599-5467E8B3406C}" srcOrd="0" destOrd="0" parTransId="{B3802760-80F8-4AEA-AAB0-08CC9970F470}" sibTransId="{B31E7465-55B0-4939-907C-5DC2D3F628BC}"/>
    <dgm:cxn modelId="{C20030F6-916A-4661-AAD4-62CC1C211E24}" type="presOf" srcId="{DD479A63-D1F6-411C-BBD6-E6B8F63123AD}" destId="{F6160412-EFE4-466B-A67D-10A8C5582418}" srcOrd="0" destOrd="0" presId="urn:microsoft.com/office/officeart/2005/8/layout/orgChart1"/>
    <dgm:cxn modelId="{1FDAC0FA-545F-4EAE-9C30-67399C5C5EAF}" type="presOf" srcId="{A17B68CE-B3FF-43D5-B868-C3DA48396EBE}" destId="{507C16D7-5550-481C-AE15-7F0D26F599F2}" srcOrd="0" destOrd="0" presId="urn:microsoft.com/office/officeart/2005/8/layout/orgChart1"/>
    <dgm:cxn modelId="{B66C8DFD-20E7-4B9C-9220-3675E13FB334}" type="presOf" srcId="{006736ED-621D-403F-8266-E6FE7451CFBC}" destId="{A6D6C104-689D-4255-AB2F-311AABCDEEA3}" srcOrd="0" destOrd="0" presId="urn:microsoft.com/office/officeart/2005/8/layout/orgChart1"/>
    <dgm:cxn modelId="{7E5AFEFD-6F58-4F6D-BC16-0B994D1FD3FE}" type="presOf" srcId="{8172FD1D-840A-43F0-A0B8-3E5FC4C34213}" destId="{981C7F55-A384-47DE-9146-81221FEC5C49}" srcOrd="0" destOrd="0" presId="urn:microsoft.com/office/officeart/2005/8/layout/orgChart1"/>
    <dgm:cxn modelId="{3B18C9D6-48EB-4676-A3C9-0C837A1AE257}" type="presParOf" srcId="{F949CCA2-5FC3-4834-9BCB-ED13D6FAC797}" destId="{496A1EA3-5127-4E79-8009-FB07A3024F64}" srcOrd="0" destOrd="0" presId="urn:microsoft.com/office/officeart/2005/8/layout/orgChart1"/>
    <dgm:cxn modelId="{3D01F783-677C-4054-B2A0-9C642F86BF27}" type="presParOf" srcId="{496A1EA3-5127-4E79-8009-FB07A3024F64}" destId="{C2ACEBCB-B5BA-480E-AC66-DB485256E9B9}" srcOrd="0" destOrd="0" presId="urn:microsoft.com/office/officeart/2005/8/layout/orgChart1"/>
    <dgm:cxn modelId="{427AF04B-F0F3-4D9F-B072-AA5E4D8D1AFA}" type="presParOf" srcId="{C2ACEBCB-B5BA-480E-AC66-DB485256E9B9}" destId="{7B9C6AFE-1261-4C06-8C23-0029BEB5CB65}" srcOrd="0" destOrd="0" presId="urn:microsoft.com/office/officeart/2005/8/layout/orgChart1"/>
    <dgm:cxn modelId="{55DB0021-E443-4EF7-95F4-426C6E37C7C9}" type="presParOf" srcId="{C2ACEBCB-B5BA-480E-AC66-DB485256E9B9}" destId="{6F928C4C-307A-49A5-B609-31B812FD9F4F}" srcOrd="1" destOrd="0" presId="urn:microsoft.com/office/officeart/2005/8/layout/orgChart1"/>
    <dgm:cxn modelId="{38AD9FC2-B90C-4C18-A1CF-10CD35565F70}" type="presParOf" srcId="{496A1EA3-5127-4E79-8009-FB07A3024F64}" destId="{7CB195C4-3766-4A3B-A328-2CDD6FA2987D}" srcOrd="1" destOrd="0" presId="urn:microsoft.com/office/officeart/2005/8/layout/orgChart1"/>
    <dgm:cxn modelId="{5305E3E4-BFFF-4E65-A73E-E246E67104C4}" type="presParOf" srcId="{496A1EA3-5127-4E79-8009-FB07A3024F64}" destId="{295AD1E8-C2F7-4E44-8FF3-6B76A9F2A281}" srcOrd="2" destOrd="0" presId="urn:microsoft.com/office/officeart/2005/8/layout/orgChart1"/>
    <dgm:cxn modelId="{DE5CB5BD-F47D-4791-801F-8F337007A53A}" type="presParOf" srcId="{295AD1E8-C2F7-4E44-8FF3-6B76A9F2A281}" destId="{B88A7611-511B-4804-915C-DEDFF37EE7A5}" srcOrd="0" destOrd="0" presId="urn:microsoft.com/office/officeart/2005/8/layout/orgChart1"/>
    <dgm:cxn modelId="{A1BD0525-09C3-4704-9564-6FFA8CF9B9E7}" type="presParOf" srcId="{295AD1E8-C2F7-4E44-8FF3-6B76A9F2A281}" destId="{B352F93C-CEC3-4657-B3DD-DF18C4F3C107}" srcOrd="1" destOrd="0" presId="urn:microsoft.com/office/officeart/2005/8/layout/orgChart1"/>
    <dgm:cxn modelId="{DA33E82E-2B7E-41AC-8DF6-2D0DD275FF62}" type="presParOf" srcId="{B352F93C-CEC3-4657-B3DD-DF18C4F3C107}" destId="{A2F6FBD9-FFA2-4CC4-A88A-7044A29B9A17}" srcOrd="0" destOrd="0" presId="urn:microsoft.com/office/officeart/2005/8/layout/orgChart1"/>
    <dgm:cxn modelId="{4861A284-C0A3-44E2-A2B4-D819AB491355}" type="presParOf" srcId="{A2F6FBD9-FFA2-4CC4-A88A-7044A29B9A17}" destId="{F6160412-EFE4-466B-A67D-10A8C5582418}" srcOrd="0" destOrd="0" presId="urn:microsoft.com/office/officeart/2005/8/layout/orgChart1"/>
    <dgm:cxn modelId="{570A68FC-3AF0-4A08-AE7F-C6249194C9FF}" type="presParOf" srcId="{A2F6FBD9-FFA2-4CC4-A88A-7044A29B9A17}" destId="{7F8C69A6-EEA8-48AF-B347-32AD726BEA91}" srcOrd="1" destOrd="0" presId="urn:microsoft.com/office/officeart/2005/8/layout/orgChart1"/>
    <dgm:cxn modelId="{AE14A0C0-DE46-438B-94A1-50525BCFADD7}" type="presParOf" srcId="{B352F93C-CEC3-4657-B3DD-DF18C4F3C107}" destId="{CD563778-A0FF-47AD-8489-66FF8D51F764}" srcOrd="1" destOrd="0" presId="urn:microsoft.com/office/officeart/2005/8/layout/orgChart1"/>
    <dgm:cxn modelId="{73F6072D-8F43-46CA-A434-173FF3E5274F}" type="presParOf" srcId="{B352F93C-CEC3-4657-B3DD-DF18C4F3C107}" destId="{568BB67B-1D3C-4CAF-AEA5-9A11DEAA921F}" srcOrd="2" destOrd="0" presId="urn:microsoft.com/office/officeart/2005/8/layout/orgChart1"/>
    <dgm:cxn modelId="{DAD0691B-A67F-43D0-9D79-E35D212CF590}" type="presParOf" srcId="{295AD1E8-C2F7-4E44-8FF3-6B76A9F2A281}" destId="{A6D6C104-689D-4255-AB2F-311AABCDEEA3}" srcOrd="2" destOrd="0" presId="urn:microsoft.com/office/officeart/2005/8/layout/orgChart1"/>
    <dgm:cxn modelId="{39EB3C92-788D-4488-BE72-BA614938569F}" type="presParOf" srcId="{295AD1E8-C2F7-4E44-8FF3-6B76A9F2A281}" destId="{50AC4A57-1EF6-4A55-9490-DAFEFE9C1EE6}" srcOrd="3" destOrd="0" presId="urn:microsoft.com/office/officeart/2005/8/layout/orgChart1"/>
    <dgm:cxn modelId="{D1FC2C30-E8EE-40DC-AEC7-B3683CC96F92}" type="presParOf" srcId="{50AC4A57-1EF6-4A55-9490-DAFEFE9C1EE6}" destId="{9350543E-491D-40E3-A1C5-B76372244E81}" srcOrd="0" destOrd="0" presId="urn:microsoft.com/office/officeart/2005/8/layout/orgChart1"/>
    <dgm:cxn modelId="{0E3E320E-31E6-4417-855D-6EC984141BF7}" type="presParOf" srcId="{9350543E-491D-40E3-A1C5-B76372244E81}" destId="{4D80CF80-34E2-4B58-BAD1-BCAD02B6CE35}" srcOrd="0" destOrd="0" presId="urn:microsoft.com/office/officeart/2005/8/layout/orgChart1"/>
    <dgm:cxn modelId="{F5EC83A3-DD10-45D4-AA5C-5833BEB8CB7B}" type="presParOf" srcId="{9350543E-491D-40E3-A1C5-B76372244E81}" destId="{E78DD1F4-0AFB-4072-B2BD-83A84A1EA3F0}" srcOrd="1" destOrd="0" presId="urn:microsoft.com/office/officeart/2005/8/layout/orgChart1"/>
    <dgm:cxn modelId="{A9110724-E30B-4617-909A-DD6A5D73CD6B}" type="presParOf" srcId="{50AC4A57-1EF6-4A55-9490-DAFEFE9C1EE6}" destId="{6944975B-B426-479C-A2FD-1336331AE797}" srcOrd="1" destOrd="0" presId="urn:microsoft.com/office/officeart/2005/8/layout/orgChart1"/>
    <dgm:cxn modelId="{A3EA674E-6193-4B05-926A-15A29320538B}" type="presParOf" srcId="{50AC4A57-1EF6-4A55-9490-DAFEFE9C1EE6}" destId="{7B7FF9E6-BC7B-4148-A1D6-5E9B9ABF1306}" srcOrd="2" destOrd="0" presId="urn:microsoft.com/office/officeart/2005/8/layout/orgChart1"/>
    <dgm:cxn modelId="{25A36EE5-DBB7-4B68-A27D-118E4AC906E3}" type="presParOf" srcId="{295AD1E8-C2F7-4E44-8FF3-6B76A9F2A281}" destId="{981C7F55-A384-47DE-9146-81221FEC5C49}" srcOrd="4" destOrd="0" presId="urn:microsoft.com/office/officeart/2005/8/layout/orgChart1"/>
    <dgm:cxn modelId="{0225E86F-9CF9-4F5E-9672-100160FDC877}" type="presParOf" srcId="{295AD1E8-C2F7-4E44-8FF3-6B76A9F2A281}" destId="{3AF3B958-87F8-424A-AF8D-29E92048E479}" srcOrd="5" destOrd="0" presId="urn:microsoft.com/office/officeart/2005/8/layout/orgChart1"/>
    <dgm:cxn modelId="{3C3CCC14-8369-4880-AEB5-D60E49614A04}" type="presParOf" srcId="{3AF3B958-87F8-424A-AF8D-29E92048E479}" destId="{FAA1F34A-97FF-4A72-BC1E-810818A71A5E}" srcOrd="0" destOrd="0" presId="urn:microsoft.com/office/officeart/2005/8/layout/orgChart1"/>
    <dgm:cxn modelId="{8B714310-D550-4FC3-A9B9-D1D3D47E2D99}" type="presParOf" srcId="{FAA1F34A-97FF-4A72-BC1E-810818A71A5E}" destId="{12A3AD4E-ED6B-4ECA-AE90-C69A4257DDA8}" srcOrd="0" destOrd="0" presId="urn:microsoft.com/office/officeart/2005/8/layout/orgChart1"/>
    <dgm:cxn modelId="{E52A13E8-AE87-4807-8585-91DE02533464}" type="presParOf" srcId="{FAA1F34A-97FF-4A72-BC1E-810818A71A5E}" destId="{A5B4DB37-C20E-484E-A520-7CFAF32F3CEE}" srcOrd="1" destOrd="0" presId="urn:microsoft.com/office/officeart/2005/8/layout/orgChart1"/>
    <dgm:cxn modelId="{7AA52654-CCDE-404C-864E-AD5E4D03F99C}" type="presParOf" srcId="{3AF3B958-87F8-424A-AF8D-29E92048E479}" destId="{448BE1C0-46BB-47A8-A9F1-D3A85FB0468F}" srcOrd="1" destOrd="0" presId="urn:microsoft.com/office/officeart/2005/8/layout/orgChart1"/>
    <dgm:cxn modelId="{ABF6F22F-4130-4811-9F5E-A8EE9CEE43B8}" type="presParOf" srcId="{3AF3B958-87F8-424A-AF8D-29E92048E479}" destId="{9E379139-ED40-49CE-B8A7-034DA648EABC}" srcOrd="2" destOrd="0" presId="urn:microsoft.com/office/officeart/2005/8/layout/orgChart1"/>
    <dgm:cxn modelId="{8D2E0B4A-73D8-4B01-8ED6-FACC339EA4A0}" type="presParOf" srcId="{295AD1E8-C2F7-4E44-8FF3-6B76A9F2A281}" destId="{FE58DC0C-6082-4680-9D9D-6E68C530A6CB}" srcOrd="6" destOrd="0" presId="urn:microsoft.com/office/officeart/2005/8/layout/orgChart1"/>
    <dgm:cxn modelId="{6058E8E7-9A6D-437F-B696-75904C65C0CE}" type="presParOf" srcId="{295AD1E8-C2F7-4E44-8FF3-6B76A9F2A281}" destId="{F977E4F2-1441-4A63-8DBA-C7AA0087914D}" srcOrd="7" destOrd="0" presId="urn:microsoft.com/office/officeart/2005/8/layout/orgChart1"/>
    <dgm:cxn modelId="{BF827F8F-EA3D-4FEB-AFFF-C6020272A6B7}" type="presParOf" srcId="{F977E4F2-1441-4A63-8DBA-C7AA0087914D}" destId="{CC9494A6-3078-4785-9CAA-E42F666F8350}" srcOrd="0" destOrd="0" presId="urn:microsoft.com/office/officeart/2005/8/layout/orgChart1"/>
    <dgm:cxn modelId="{E40242FA-CEDA-43AF-9AA1-8C42A0EE6CCA}" type="presParOf" srcId="{CC9494A6-3078-4785-9CAA-E42F666F8350}" destId="{21F97D85-6F58-4C6A-9434-126691040863}" srcOrd="0" destOrd="0" presId="urn:microsoft.com/office/officeart/2005/8/layout/orgChart1"/>
    <dgm:cxn modelId="{1499F9CB-17F3-4914-ADBA-5FF222152F1F}" type="presParOf" srcId="{CC9494A6-3078-4785-9CAA-E42F666F8350}" destId="{8AC57749-AE2A-46E4-A0C6-67BD7388BCE0}" srcOrd="1" destOrd="0" presId="urn:microsoft.com/office/officeart/2005/8/layout/orgChart1"/>
    <dgm:cxn modelId="{F4D5736E-8FDF-476E-B789-00AE47191796}" type="presParOf" srcId="{F977E4F2-1441-4A63-8DBA-C7AA0087914D}" destId="{FFA88FCB-3947-4F6D-B42A-B846726038AE}" srcOrd="1" destOrd="0" presId="urn:microsoft.com/office/officeart/2005/8/layout/orgChart1"/>
    <dgm:cxn modelId="{98E5B35A-E503-403F-9E56-FBB9F2D33F16}" type="presParOf" srcId="{F977E4F2-1441-4A63-8DBA-C7AA0087914D}" destId="{16E098E7-2288-4B45-9627-523970D2AB83}" srcOrd="2" destOrd="0" presId="urn:microsoft.com/office/officeart/2005/8/layout/orgChart1"/>
    <dgm:cxn modelId="{6A781CD3-A919-47ED-984E-7229B1FB56EC}" type="presParOf" srcId="{295AD1E8-C2F7-4E44-8FF3-6B76A9F2A281}" destId="{B9058615-0162-4E20-942E-D1FE3D5E75FD}" srcOrd="8" destOrd="0" presId="urn:microsoft.com/office/officeart/2005/8/layout/orgChart1"/>
    <dgm:cxn modelId="{8109FBB5-737A-4CD6-9092-2B03BB3CC411}" type="presParOf" srcId="{295AD1E8-C2F7-4E44-8FF3-6B76A9F2A281}" destId="{BE1C0CE9-7C25-4A87-861C-B583B6B62806}" srcOrd="9" destOrd="0" presId="urn:microsoft.com/office/officeart/2005/8/layout/orgChart1"/>
    <dgm:cxn modelId="{9BCC8C83-1A11-44D2-9100-70AFCE652E69}" type="presParOf" srcId="{BE1C0CE9-7C25-4A87-861C-B583B6B62806}" destId="{28664E25-34BB-42AA-A8EA-CE98E1E20E49}" srcOrd="0" destOrd="0" presId="urn:microsoft.com/office/officeart/2005/8/layout/orgChart1"/>
    <dgm:cxn modelId="{8F23E3AD-DF76-4CEF-8626-A813DC00FD5B}" type="presParOf" srcId="{28664E25-34BB-42AA-A8EA-CE98E1E20E49}" destId="{E8472EC7-D39B-449A-B2E3-80333B34D1B2}" srcOrd="0" destOrd="0" presId="urn:microsoft.com/office/officeart/2005/8/layout/orgChart1"/>
    <dgm:cxn modelId="{BB2009D2-6F70-423F-8CF0-B72B33CC7AD6}" type="presParOf" srcId="{28664E25-34BB-42AA-A8EA-CE98E1E20E49}" destId="{419BB3AF-013A-4057-9B91-916939FD4C0E}" srcOrd="1" destOrd="0" presId="urn:microsoft.com/office/officeart/2005/8/layout/orgChart1"/>
    <dgm:cxn modelId="{893F4D36-E665-44FC-89CD-AE11CAF28167}" type="presParOf" srcId="{BE1C0CE9-7C25-4A87-861C-B583B6B62806}" destId="{4D4EAF3D-BFC7-4D35-AA8B-C800F7E9FCF3}" srcOrd="1" destOrd="0" presId="urn:microsoft.com/office/officeart/2005/8/layout/orgChart1"/>
    <dgm:cxn modelId="{469327CF-AA76-4B0F-9BA2-391DAEF7B21E}" type="presParOf" srcId="{4D4EAF3D-BFC7-4D35-AA8B-C800F7E9FCF3}" destId="{507C16D7-5550-481C-AE15-7F0D26F599F2}" srcOrd="0" destOrd="0" presId="urn:microsoft.com/office/officeart/2005/8/layout/orgChart1"/>
    <dgm:cxn modelId="{1BCB014E-F4CA-439E-8E4B-78FBFD3EAB60}" type="presParOf" srcId="{4D4EAF3D-BFC7-4D35-AA8B-C800F7E9FCF3}" destId="{3762E1CA-9A75-4E03-A76B-AF4F75CB7138}" srcOrd="1" destOrd="0" presId="urn:microsoft.com/office/officeart/2005/8/layout/orgChart1"/>
    <dgm:cxn modelId="{DF3C0F79-1D53-46A7-9469-D902952BBD33}" type="presParOf" srcId="{3762E1CA-9A75-4E03-A76B-AF4F75CB7138}" destId="{07297B7F-9203-4C27-AFCA-8D4A7F4FDE88}" srcOrd="0" destOrd="0" presId="urn:microsoft.com/office/officeart/2005/8/layout/orgChart1"/>
    <dgm:cxn modelId="{64316930-F3A0-4697-A7B4-CC77C4417A22}" type="presParOf" srcId="{07297B7F-9203-4C27-AFCA-8D4A7F4FDE88}" destId="{6760D92A-29F5-43B1-911D-4E4E895C8334}" srcOrd="0" destOrd="0" presId="urn:microsoft.com/office/officeart/2005/8/layout/orgChart1"/>
    <dgm:cxn modelId="{717F1245-1BFA-410C-A3DC-9079559B2F99}" type="presParOf" srcId="{07297B7F-9203-4C27-AFCA-8D4A7F4FDE88}" destId="{CFEF59B1-FBD8-44A6-B11A-14E51A750C3D}" srcOrd="1" destOrd="0" presId="urn:microsoft.com/office/officeart/2005/8/layout/orgChart1"/>
    <dgm:cxn modelId="{418F5D76-EF3E-4B8A-ADA6-EBE8BE02EB05}" type="presParOf" srcId="{3762E1CA-9A75-4E03-A76B-AF4F75CB7138}" destId="{9D82B59E-8894-4F9B-9F76-AA713962001A}" srcOrd="1" destOrd="0" presId="urn:microsoft.com/office/officeart/2005/8/layout/orgChart1"/>
    <dgm:cxn modelId="{21BA8636-B43D-4A58-857F-869ADFE62A23}" type="presParOf" srcId="{3762E1CA-9A75-4E03-A76B-AF4F75CB7138}" destId="{87FF5D46-70E7-48A6-8B27-5E98855DB7DE}" srcOrd="2" destOrd="0" presId="urn:microsoft.com/office/officeart/2005/8/layout/orgChart1"/>
    <dgm:cxn modelId="{2017A4CD-FEEA-4404-9D7A-B0B92606CC66}" type="presParOf" srcId="{4D4EAF3D-BFC7-4D35-AA8B-C800F7E9FCF3}" destId="{E8CEA622-E6E4-436A-A2A3-D95904971A76}" srcOrd="2" destOrd="0" presId="urn:microsoft.com/office/officeart/2005/8/layout/orgChart1"/>
    <dgm:cxn modelId="{FA97D42D-96BA-4DF3-A2E0-C21745B73336}" type="presParOf" srcId="{4D4EAF3D-BFC7-4D35-AA8B-C800F7E9FCF3}" destId="{4BB50E2C-1CF8-4CED-8BBC-E6F0C9020E55}" srcOrd="3" destOrd="0" presId="urn:microsoft.com/office/officeart/2005/8/layout/orgChart1"/>
    <dgm:cxn modelId="{F21E3E8D-D5CF-41FA-978C-0849BA34940D}" type="presParOf" srcId="{4BB50E2C-1CF8-4CED-8BBC-E6F0C9020E55}" destId="{A5B0FAAF-C314-4C0D-A81C-01BB8719C345}" srcOrd="0" destOrd="0" presId="urn:microsoft.com/office/officeart/2005/8/layout/orgChart1"/>
    <dgm:cxn modelId="{0300D79B-0BE6-40BE-B3A4-4C949F540E85}" type="presParOf" srcId="{A5B0FAAF-C314-4C0D-A81C-01BB8719C345}" destId="{8CDAF16D-7D4C-4077-9431-5E21908DDFFF}" srcOrd="0" destOrd="0" presId="urn:microsoft.com/office/officeart/2005/8/layout/orgChart1"/>
    <dgm:cxn modelId="{D09622FB-F116-495A-833C-D267A9B7C924}" type="presParOf" srcId="{A5B0FAAF-C314-4C0D-A81C-01BB8719C345}" destId="{B92E197D-27AB-48B0-B66F-DDD622643793}" srcOrd="1" destOrd="0" presId="urn:microsoft.com/office/officeart/2005/8/layout/orgChart1"/>
    <dgm:cxn modelId="{45C119B2-C756-438F-AE2B-7A016BEB71C2}" type="presParOf" srcId="{4BB50E2C-1CF8-4CED-8BBC-E6F0C9020E55}" destId="{D7411B94-AF47-4FE9-A7FB-020CA827AEF0}" srcOrd="1" destOrd="0" presId="urn:microsoft.com/office/officeart/2005/8/layout/orgChart1"/>
    <dgm:cxn modelId="{2AB2F2A8-D6F8-4A34-A7EF-94E357046321}" type="presParOf" srcId="{4BB50E2C-1CF8-4CED-8BBC-E6F0C9020E55}" destId="{52C35574-D851-445A-9BE9-66556E9E1DFA}" srcOrd="2" destOrd="0" presId="urn:microsoft.com/office/officeart/2005/8/layout/orgChart1"/>
    <dgm:cxn modelId="{5EC0C395-F1C8-42A0-AA12-7195B0D3FEAB}" type="presParOf" srcId="{4D4EAF3D-BFC7-4D35-AA8B-C800F7E9FCF3}" destId="{062C59A3-4147-4B4D-B4A6-91AB82C243EC}" srcOrd="4" destOrd="0" presId="urn:microsoft.com/office/officeart/2005/8/layout/orgChart1"/>
    <dgm:cxn modelId="{28821166-B471-49A1-BE68-7D6DDCD24E6C}" type="presParOf" srcId="{4D4EAF3D-BFC7-4D35-AA8B-C800F7E9FCF3}" destId="{7D4B4316-A874-478E-87A2-ADE1786AEE4D}" srcOrd="5" destOrd="0" presId="urn:microsoft.com/office/officeart/2005/8/layout/orgChart1"/>
    <dgm:cxn modelId="{9E2DF9F3-9B84-47C4-A446-CE993F0B1C34}" type="presParOf" srcId="{7D4B4316-A874-478E-87A2-ADE1786AEE4D}" destId="{862A223B-66C4-44C2-81F0-AFADB4F63C61}" srcOrd="0" destOrd="0" presId="urn:microsoft.com/office/officeart/2005/8/layout/orgChart1"/>
    <dgm:cxn modelId="{962B2CAE-D131-4322-998B-E136DCA18817}" type="presParOf" srcId="{862A223B-66C4-44C2-81F0-AFADB4F63C61}" destId="{D6B6F31D-F282-4CA0-864E-569B44151BCF}" srcOrd="0" destOrd="0" presId="urn:microsoft.com/office/officeart/2005/8/layout/orgChart1"/>
    <dgm:cxn modelId="{545904C8-13A2-48C2-B021-F5F378DBB4AD}" type="presParOf" srcId="{862A223B-66C4-44C2-81F0-AFADB4F63C61}" destId="{C335400B-EEE0-4F2D-956A-18962EB3660F}" srcOrd="1" destOrd="0" presId="urn:microsoft.com/office/officeart/2005/8/layout/orgChart1"/>
    <dgm:cxn modelId="{326D36AD-A9BE-4ABF-BE5B-0188A613D3CD}" type="presParOf" srcId="{7D4B4316-A874-478E-87A2-ADE1786AEE4D}" destId="{35B428A0-7355-47BE-A26D-EB10768EDA94}" srcOrd="1" destOrd="0" presId="urn:microsoft.com/office/officeart/2005/8/layout/orgChart1"/>
    <dgm:cxn modelId="{CD25D251-5F4E-41A0-A85E-704044C224B6}" type="presParOf" srcId="{7D4B4316-A874-478E-87A2-ADE1786AEE4D}" destId="{D206403F-F2D9-4727-9507-79691B659519}" srcOrd="2" destOrd="0" presId="urn:microsoft.com/office/officeart/2005/8/layout/orgChart1"/>
    <dgm:cxn modelId="{8657B0D4-DE38-46E1-98A9-6D11716C29E9}" type="presParOf" srcId="{4D4EAF3D-BFC7-4D35-AA8B-C800F7E9FCF3}" destId="{6EB53D05-9B8C-428F-9BE5-836C18B7361D}" srcOrd="6" destOrd="0" presId="urn:microsoft.com/office/officeart/2005/8/layout/orgChart1"/>
    <dgm:cxn modelId="{82FEA377-0133-4F0E-B928-67696325E985}" type="presParOf" srcId="{4D4EAF3D-BFC7-4D35-AA8B-C800F7E9FCF3}" destId="{F011CD35-8C13-453F-BF3E-218EE66FF39E}" srcOrd="7" destOrd="0" presId="urn:microsoft.com/office/officeart/2005/8/layout/orgChart1"/>
    <dgm:cxn modelId="{C2F4703E-4A64-4522-8A1E-98C721C4AAE8}" type="presParOf" srcId="{F011CD35-8C13-453F-BF3E-218EE66FF39E}" destId="{A7BF01C5-2468-4CBF-865D-FE0CC787AECA}" srcOrd="0" destOrd="0" presId="urn:microsoft.com/office/officeart/2005/8/layout/orgChart1"/>
    <dgm:cxn modelId="{BCACE45A-9A0A-4939-B271-F85CCF54F1F0}" type="presParOf" srcId="{A7BF01C5-2468-4CBF-865D-FE0CC787AECA}" destId="{1A32E90A-37EA-4AF7-9B65-0D11081AE1D5}" srcOrd="0" destOrd="0" presId="urn:microsoft.com/office/officeart/2005/8/layout/orgChart1"/>
    <dgm:cxn modelId="{C138CE46-CF61-430C-BA7D-4B1F5D58E5E6}" type="presParOf" srcId="{A7BF01C5-2468-4CBF-865D-FE0CC787AECA}" destId="{E6E6E317-BF83-4A87-B814-A1405A894A1B}" srcOrd="1" destOrd="0" presId="urn:microsoft.com/office/officeart/2005/8/layout/orgChart1"/>
    <dgm:cxn modelId="{2BA238B2-A920-4BA3-BBC3-3F1708451B5F}" type="presParOf" srcId="{F011CD35-8C13-453F-BF3E-218EE66FF39E}" destId="{86D815DF-D981-4F9F-AB34-E8B94BCE63E5}" srcOrd="1" destOrd="0" presId="urn:microsoft.com/office/officeart/2005/8/layout/orgChart1"/>
    <dgm:cxn modelId="{7E922E70-1E89-4250-90EA-47F8185835A1}" type="presParOf" srcId="{F011CD35-8C13-453F-BF3E-218EE66FF39E}" destId="{812C636D-38A9-4EEF-98BF-C75B704AEACF}" srcOrd="2" destOrd="0" presId="urn:microsoft.com/office/officeart/2005/8/layout/orgChart1"/>
    <dgm:cxn modelId="{DCAD1FA6-67A9-4AC1-B745-285FE7A6293D}" type="presParOf" srcId="{BE1C0CE9-7C25-4A87-861C-B583B6B62806}" destId="{9949D07D-4252-4E29-BBCA-3110A002A7EC}" srcOrd="2" destOrd="0" presId="urn:microsoft.com/office/officeart/2005/8/layout/orgChart1"/>
    <dgm:cxn modelId="{58B01379-74DB-48C2-BF6A-DBE1E1A6ABBE}" type="presParOf" srcId="{295AD1E8-C2F7-4E44-8FF3-6B76A9F2A281}" destId="{70FC542B-ED04-4F12-B95A-7E92367BFA5D}" srcOrd="10" destOrd="0" presId="urn:microsoft.com/office/officeart/2005/8/layout/orgChart1"/>
    <dgm:cxn modelId="{2CA959BF-6EBF-4E02-9B43-9A1C9FC13D8D}" type="presParOf" srcId="{295AD1E8-C2F7-4E44-8FF3-6B76A9F2A281}" destId="{0717BF36-5E67-4C67-A893-061F8C29E1D5}" srcOrd="11" destOrd="0" presId="urn:microsoft.com/office/officeart/2005/8/layout/orgChart1"/>
    <dgm:cxn modelId="{46A79CA4-580C-44E4-966A-D7A038EF57B4}" type="presParOf" srcId="{0717BF36-5E67-4C67-A893-061F8C29E1D5}" destId="{9A52C8A5-C225-402B-8626-432EF5D18247}" srcOrd="0" destOrd="0" presId="urn:microsoft.com/office/officeart/2005/8/layout/orgChart1"/>
    <dgm:cxn modelId="{DF3D0F87-35DE-4602-B6BB-33A5EE8C8E46}" type="presParOf" srcId="{9A52C8A5-C225-402B-8626-432EF5D18247}" destId="{134929A6-A357-42E6-B536-3BA3A3750F1E}" srcOrd="0" destOrd="0" presId="urn:microsoft.com/office/officeart/2005/8/layout/orgChart1"/>
    <dgm:cxn modelId="{3165A76B-CE90-4C14-8B19-F71F3ABA627F}" type="presParOf" srcId="{9A52C8A5-C225-402B-8626-432EF5D18247}" destId="{BE72C604-271C-400B-B5D4-6F28C2B30F86}" srcOrd="1" destOrd="0" presId="urn:microsoft.com/office/officeart/2005/8/layout/orgChart1"/>
    <dgm:cxn modelId="{E18C55E8-7CD9-46B5-8BBC-F69E440E7B26}" type="presParOf" srcId="{0717BF36-5E67-4C67-A893-061F8C29E1D5}" destId="{78065E43-9449-4A7D-BBFA-618578035487}" srcOrd="1" destOrd="0" presId="urn:microsoft.com/office/officeart/2005/8/layout/orgChart1"/>
    <dgm:cxn modelId="{0D406FF7-0A18-46F8-9158-B309D5B671A7}" type="presParOf" srcId="{78065E43-9449-4A7D-BBFA-618578035487}" destId="{0C110772-A600-40F8-A2FF-3339D6EDE98D}" srcOrd="0" destOrd="0" presId="urn:microsoft.com/office/officeart/2005/8/layout/orgChart1"/>
    <dgm:cxn modelId="{BD80C3EB-7D63-4ECA-8504-9CE16511C790}" type="presParOf" srcId="{78065E43-9449-4A7D-BBFA-618578035487}" destId="{598A6743-4C2C-4E32-B8E8-80007A4CFAEC}" srcOrd="1" destOrd="0" presId="urn:microsoft.com/office/officeart/2005/8/layout/orgChart1"/>
    <dgm:cxn modelId="{E663AFA5-1AA7-459A-A8CA-CFB765A64B1D}" type="presParOf" srcId="{598A6743-4C2C-4E32-B8E8-80007A4CFAEC}" destId="{A49938C0-424D-4F94-94A8-3A4535C7287C}" srcOrd="0" destOrd="0" presId="urn:microsoft.com/office/officeart/2005/8/layout/orgChart1"/>
    <dgm:cxn modelId="{483EC9C4-7B3D-4CD7-8CC6-EAB8A7BB1CD4}" type="presParOf" srcId="{A49938C0-424D-4F94-94A8-3A4535C7287C}" destId="{45E1A7CB-2160-4AE6-849C-CE149384B0B7}" srcOrd="0" destOrd="0" presId="urn:microsoft.com/office/officeart/2005/8/layout/orgChart1"/>
    <dgm:cxn modelId="{FD5C9261-2D10-4840-ACF2-18560429A7DE}" type="presParOf" srcId="{A49938C0-424D-4F94-94A8-3A4535C7287C}" destId="{6BC879D0-AAFC-4617-B943-79823480DF3E}" srcOrd="1" destOrd="0" presId="urn:microsoft.com/office/officeart/2005/8/layout/orgChart1"/>
    <dgm:cxn modelId="{5CFAEB27-6FC0-46B0-8473-649B2A194F8C}" type="presParOf" srcId="{598A6743-4C2C-4E32-B8E8-80007A4CFAEC}" destId="{7000A791-B821-4863-A13C-4FD839632111}" srcOrd="1" destOrd="0" presId="urn:microsoft.com/office/officeart/2005/8/layout/orgChart1"/>
    <dgm:cxn modelId="{4D6617B7-347D-4544-8126-0CE2AA6E27C6}" type="presParOf" srcId="{598A6743-4C2C-4E32-B8E8-80007A4CFAEC}" destId="{1E7473A2-A797-4B9A-B546-671A61EFD07F}" srcOrd="2" destOrd="0" presId="urn:microsoft.com/office/officeart/2005/8/layout/orgChart1"/>
    <dgm:cxn modelId="{24926D95-5119-41E8-92C6-6F7626768E02}" type="presParOf" srcId="{78065E43-9449-4A7D-BBFA-618578035487}" destId="{0C05C8AB-5582-4750-B6E6-D96E84D1CBC7}" srcOrd="2" destOrd="0" presId="urn:microsoft.com/office/officeart/2005/8/layout/orgChart1"/>
    <dgm:cxn modelId="{19E4511E-A031-4EBF-9432-FBF0EB31012A}" type="presParOf" srcId="{78065E43-9449-4A7D-BBFA-618578035487}" destId="{6EB07B3F-7479-4A7A-B682-48778563FB85}" srcOrd="3" destOrd="0" presId="urn:microsoft.com/office/officeart/2005/8/layout/orgChart1"/>
    <dgm:cxn modelId="{FB1EFD25-E533-42F3-8D97-B25B33E841A2}" type="presParOf" srcId="{6EB07B3F-7479-4A7A-B682-48778563FB85}" destId="{206FF4B9-DE4B-42BC-9E7B-466D0C18866D}" srcOrd="0" destOrd="0" presId="urn:microsoft.com/office/officeart/2005/8/layout/orgChart1"/>
    <dgm:cxn modelId="{145D7B44-3AB1-47B3-B047-4BDCB34BA70D}" type="presParOf" srcId="{206FF4B9-DE4B-42BC-9E7B-466D0C18866D}" destId="{E99C7515-7A23-484E-8565-87C9170252B8}" srcOrd="0" destOrd="0" presId="urn:microsoft.com/office/officeart/2005/8/layout/orgChart1"/>
    <dgm:cxn modelId="{65B2FEEB-071C-425D-9D28-2C8432B600F1}" type="presParOf" srcId="{206FF4B9-DE4B-42BC-9E7B-466D0C18866D}" destId="{1CFB668B-2980-4388-8809-DF8193863E16}" srcOrd="1" destOrd="0" presId="urn:microsoft.com/office/officeart/2005/8/layout/orgChart1"/>
    <dgm:cxn modelId="{848DA793-B365-4735-B2BA-93CF5AF22592}" type="presParOf" srcId="{6EB07B3F-7479-4A7A-B682-48778563FB85}" destId="{E89010FD-7265-4377-90BC-EF9D8C067DE3}" srcOrd="1" destOrd="0" presId="urn:microsoft.com/office/officeart/2005/8/layout/orgChart1"/>
    <dgm:cxn modelId="{CEC51268-E257-4F95-AFC9-6C5A57CA4CDF}" type="presParOf" srcId="{6EB07B3F-7479-4A7A-B682-48778563FB85}" destId="{F5857E38-6360-4F9D-9AAB-A0708858DF04}" srcOrd="2" destOrd="0" presId="urn:microsoft.com/office/officeart/2005/8/layout/orgChart1"/>
    <dgm:cxn modelId="{2A9C641E-3012-40A8-B026-2405E94DEBA5}" type="presParOf" srcId="{78065E43-9449-4A7D-BBFA-618578035487}" destId="{CDB9F3EA-A5EC-4E42-98E6-1D94167B1ACD}" srcOrd="4" destOrd="0" presId="urn:microsoft.com/office/officeart/2005/8/layout/orgChart1"/>
    <dgm:cxn modelId="{7931A2A4-62E6-40B7-8C34-A6542EB944C7}" type="presParOf" srcId="{78065E43-9449-4A7D-BBFA-618578035487}" destId="{981FFEE6-A8F8-4919-8957-9BDFB4B16A02}" srcOrd="5" destOrd="0" presId="urn:microsoft.com/office/officeart/2005/8/layout/orgChart1"/>
    <dgm:cxn modelId="{5357A1B8-5B3B-49A1-BFFD-A6EC3844C1F6}" type="presParOf" srcId="{981FFEE6-A8F8-4919-8957-9BDFB4B16A02}" destId="{C6FF0597-6903-4CCD-A76B-485DA27BDB56}" srcOrd="0" destOrd="0" presId="urn:microsoft.com/office/officeart/2005/8/layout/orgChart1"/>
    <dgm:cxn modelId="{B5C70F88-4A9C-46CC-A51A-4BC78DD2BDA3}" type="presParOf" srcId="{C6FF0597-6903-4CCD-A76B-485DA27BDB56}" destId="{2279C6F8-74F0-4798-92B5-FBA13985B5AB}" srcOrd="0" destOrd="0" presId="urn:microsoft.com/office/officeart/2005/8/layout/orgChart1"/>
    <dgm:cxn modelId="{C1C29F4C-DAF6-4A78-927A-969A155289C8}" type="presParOf" srcId="{C6FF0597-6903-4CCD-A76B-485DA27BDB56}" destId="{45F2694B-D860-42C3-A712-5130199492F7}" srcOrd="1" destOrd="0" presId="urn:microsoft.com/office/officeart/2005/8/layout/orgChart1"/>
    <dgm:cxn modelId="{89A4C1CD-770A-4DCA-BC9F-565314FCE39D}" type="presParOf" srcId="{981FFEE6-A8F8-4919-8957-9BDFB4B16A02}" destId="{3A19408E-6C2F-4CBE-A3C3-434D1295E83A}" srcOrd="1" destOrd="0" presId="urn:microsoft.com/office/officeart/2005/8/layout/orgChart1"/>
    <dgm:cxn modelId="{174E9181-A917-4203-B493-2EF9A595C0F3}" type="presParOf" srcId="{981FFEE6-A8F8-4919-8957-9BDFB4B16A02}" destId="{8CC7E423-1A08-4BBB-995C-F1980F1A59D0}" srcOrd="2" destOrd="0" presId="urn:microsoft.com/office/officeart/2005/8/layout/orgChart1"/>
    <dgm:cxn modelId="{91D78B54-4230-4B8A-888B-ED89B00D0D3E}" type="presParOf" srcId="{0717BF36-5E67-4C67-A893-061F8C29E1D5}" destId="{66031321-927F-4821-9E09-58D90FC620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9F3EA-A5EC-4E42-98E6-1D94167B1ACD}">
      <dsp:nvSpPr>
        <dsp:cNvPr id="0" name=""/>
        <dsp:cNvSpPr/>
      </dsp:nvSpPr>
      <dsp:spPr>
        <a:xfrm>
          <a:off x="6209139" y="4136891"/>
          <a:ext cx="2127729" cy="24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15"/>
              </a:lnTo>
              <a:lnTo>
                <a:pt x="2127729" y="241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C8AB-5582-4750-B6E6-D96E84D1CBC7}">
      <dsp:nvSpPr>
        <dsp:cNvPr id="0" name=""/>
        <dsp:cNvSpPr/>
      </dsp:nvSpPr>
      <dsp:spPr>
        <a:xfrm>
          <a:off x="6209139" y="3261659"/>
          <a:ext cx="2127729" cy="875232"/>
        </a:xfrm>
        <a:custGeom>
          <a:avLst/>
          <a:gdLst/>
          <a:ahLst/>
          <a:cxnLst/>
          <a:rect l="0" t="0" r="0" b="0"/>
          <a:pathLst>
            <a:path>
              <a:moveTo>
                <a:pt x="0" y="875232"/>
              </a:moveTo>
              <a:lnTo>
                <a:pt x="21277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772-A600-40F8-A2FF-3339D6EDE98D}">
      <dsp:nvSpPr>
        <dsp:cNvPr id="0" name=""/>
        <dsp:cNvSpPr/>
      </dsp:nvSpPr>
      <dsp:spPr>
        <a:xfrm>
          <a:off x="6209139" y="2145210"/>
          <a:ext cx="2127729" cy="1991680"/>
        </a:xfrm>
        <a:custGeom>
          <a:avLst/>
          <a:gdLst/>
          <a:ahLst/>
          <a:cxnLst/>
          <a:rect l="0" t="0" r="0" b="0"/>
          <a:pathLst>
            <a:path>
              <a:moveTo>
                <a:pt x="0" y="1991680"/>
              </a:moveTo>
              <a:lnTo>
                <a:pt x="21277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C542B-ED04-4F12-B95A-7E92367BFA5D}">
      <dsp:nvSpPr>
        <dsp:cNvPr id="0" name=""/>
        <dsp:cNvSpPr/>
      </dsp:nvSpPr>
      <dsp:spPr>
        <a:xfrm>
          <a:off x="5257800" y="787547"/>
          <a:ext cx="165108" cy="295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6228"/>
              </a:lnTo>
              <a:lnTo>
                <a:pt x="165108" y="2956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53D05-9B8C-428F-9BE5-836C18B7361D}">
      <dsp:nvSpPr>
        <dsp:cNvPr id="0" name=""/>
        <dsp:cNvSpPr/>
      </dsp:nvSpPr>
      <dsp:spPr>
        <a:xfrm>
          <a:off x="1572462" y="4136891"/>
          <a:ext cx="1711897" cy="357758"/>
        </a:xfrm>
        <a:custGeom>
          <a:avLst/>
          <a:gdLst/>
          <a:ahLst/>
          <a:cxnLst/>
          <a:rect l="0" t="0" r="0" b="0"/>
          <a:pathLst>
            <a:path>
              <a:moveTo>
                <a:pt x="1711897" y="0"/>
              </a:moveTo>
              <a:lnTo>
                <a:pt x="1711897" y="357758"/>
              </a:lnTo>
              <a:lnTo>
                <a:pt x="0" y="357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C59A3-4147-4B4D-B4A6-91AB82C243EC}">
      <dsp:nvSpPr>
        <dsp:cNvPr id="0" name=""/>
        <dsp:cNvSpPr/>
      </dsp:nvSpPr>
      <dsp:spPr>
        <a:xfrm>
          <a:off x="1572462" y="3378202"/>
          <a:ext cx="1711897" cy="758689"/>
        </a:xfrm>
        <a:custGeom>
          <a:avLst/>
          <a:gdLst/>
          <a:ahLst/>
          <a:cxnLst/>
          <a:rect l="0" t="0" r="0" b="0"/>
          <a:pathLst>
            <a:path>
              <a:moveTo>
                <a:pt x="1711897" y="758689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EA622-E6E4-436A-A2A3-D95904971A76}">
      <dsp:nvSpPr>
        <dsp:cNvPr id="0" name=""/>
        <dsp:cNvSpPr/>
      </dsp:nvSpPr>
      <dsp:spPr>
        <a:xfrm>
          <a:off x="1572462" y="2261753"/>
          <a:ext cx="1711897" cy="1875137"/>
        </a:xfrm>
        <a:custGeom>
          <a:avLst/>
          <a:gdLst/>
          <a:ahLst/>
          <a:cxnLst/>
          <a:rect l="0" t="0" r="0" b="0"/>
          <a:pathLst>
            <a:path>
              <a:moveTo>
                <a:pt x="1711897" y="1875137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C16D7-5550-481C-AE15-7F0D26F599F2}">
      <dsp:nvSpPr>
        <dsp:cNvPr id="0" name=""/>
        <dsp:cNvSpPr/>
      </dsp:nvSpPr>
      <dsp:spPr>
        <a:xfrm>
          <a:off x="1572462" y="1145305"/>
          <a:ext cx="1711897" cy="2991585"/>
        </a:xfrm>
        <a:custGeom>
          <a:avLst/>
          <a:gdLst/>
          <a:ahLst/>
          <a:cxnLst/>
          <a:rect l="0" t="0" r="0" b="0"/>
          <a:pathLst>
            <a:path>
              <a:moveTo>
                <a:pt x="1711897" y="299158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58615-0162-4E20-942E-D1FE3D5E75FD}">
      <dsp:nvSpPr>
        <dsp:cNvPr id="0" name=""/>
        <dsp:cNvSpPr/>
      </dsp:nvSpPr>
      <dsp:spPr>
        <a:xfrm>
          <a:off x="4070591" y="787547"/>
          <a:ext cx="1187208" cy="2956228"/>
        </a:xfrm>
        <a:custGeom>
          <a:avLst/>
          <a:gdLst/>
          <a:ahLst/>
          <a:cxnLst/>
          <a:rect l="0" t="0" r="0" b="0"/>
          <a:pathLst>
            <a:path>
              <a:moveTo>
                <a:pt x="1187208" y="0"/>
              </a:moveTo>
              <a:lnTo>
                <a:pt x="1187208" y="2956228"/>
              </a:lnTo>
              <a:lnTo>
                <a:pt x="0" y="2956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8DC0C-6082-4680-9D9D-6E68C530A6CB}">
      <dsp:nvSpPr>
        <dsp:cNvPr id="0" name=""/>
        <dsp:cNvSpPr/>
      </dsp:nvSpPr>
      <dsp:spPr>
        <a:xfrm>
          <a:off x="5257800" y="787547"/>
          <a:ext cx="165108" cy="183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780"/>
              </a:lnTo>
              <a:lnTo>
                <a:pt x="165108" y="1839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C7F55-A384-47DE-9146-81221FEC5C49}">
      <dsp:nvSpPr>
        <dsp:cNvPr id="0" name=""/>
        <dsp:cNvSpPr/>
      </dsp:nvSpPr>
      <dsp:spPr>
        <a:xfrm>
          <a:off x="4070591" y="787547"/>
          <a:ext cx="1187208" cy="1839780"/>
        </a:xfrm>
        <a:custGeom>
          <a:avLst/>
          <a:gdLst/>
          <a:ahLst/>
          <a:cxnLst/>
          <a:rect l="0" t="0" r="0" b="0"/>
          <a:pathLst>
            <a:path>
              <a:moveTo>
                <a:pt x="1187208" y="0"/>
              </a:moveTo>
              <a:lnTo>
                <a:pt x="1187208" y="1839780"/>
              </a:lnTo>
              <a:lnTo>
                <a:pt x="0" y="1839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6C104-689D-4255-AB2F-311AABCDEEA3}">
      <dsp:nvSpPr>
        <dsp:cNvPr id="0" name=""/>
        <dsp:cNvSpPr/>
      </dsp:nvSpPr>
      <dsp:spPr>
        <a:xfrm>
          <a:off x="5257800" y="787547"/>
          <a:ext cx="165108" cy="723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332"/>
              </a:lnTo>
              <a:lnTo>
                <a:pt x="165108" y="723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A7611-511B-4804-915C-DEDFF37EE7A5}">
      <dsp:nvSpPr>
        <dsp:cNvPr id="0" name=""/>
        <dsp:cNvSpPr/>
      </dsp:nvSpPr>
      <dsp:spPr>
        <a:xfrm>
          <a:off x="4070591" y="787547"/>
          <a:ext cx="1187208" cy="723332"/>
        </a:xfrm>
        <a:custGeom>
          <a:avLst/>
          <a:gdLst/>
          <a:ahLst/>
          <a:cxnLst/>
          <a:rect l="0" t="0" r="0" b="0"/>
          <a:pathLst>
            <a:path>
              <a:moveTo>
                <a:pt x="1187208" y="0"/>
              </a:moveTo>
              <a:lnTo>
                <a:pt x="1187208" y="723332"/>
              </a:lnTo>
              <a:lnTo>
                <a:pt x="0" y="723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6AFE-1261-4C06-8C23-0029BEB5CB65}">
      <dsp:nvSpPr>
        <dsp:cNvPr id="0" name=""/>
        <dsp:cNvSpPr/>
      </dsp:nvSpPr>
      <dsp:spPr>
        <a:xfrm>
          <a:off x="4471568" y="1315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std::exception</a:t>
          </a:r>
          <a:endParaRPr lang="es-MX" sz="1400" kern="1200" dirty="0"/>
        </a:p>
      </dsp:txBody>
      <dsp:txXfrm>
        <a:off x="4471568" y="1315"/>
        <a:ext cx="1572462" cy="786231"/>
      </dsp:txXfrm>
    </dsp:sp>
    <dsp:sp modelId="{F6160412-EFE4-466B-A67D-10A8C5582418}">
      <dsp:nvSpPr>
        <dsp:cNvPr id="0" name=""/>
        <dsp:cNvSpPr/>
      </dsp:nvSpPr>
      <dsp:spPr>
        <a:xfrm>
          <a:off x="2498128" y="1117764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std:bad_alloc</a:t>
          </a:r>
          <a:endParaRPr lang="es-MX" sz="1400" kern="1200" dirty="0"/>
        </a:p>
      </dsp:txBody>
      <dsp:txXfrm>
        <a:off x="2498128" y="1117764"/>
        <a:ext cx="1572462" cy="786231"/>
      </dsp:txXfrm>
    </dsp:sp>
    <dsp:sp modelId="{4D80CF80-34E2-4B58-BAD1-BCAD02B6CE35}">
      <dsp:nvSpPr>
        <dsp:cNvPr id="0" name=""/>
        <dsp:cNvSpPr/>
      </dsp:nvSpPr>
      <dsp:spPr>
        <a:xfrm>
          <a:off x="5422908" y="1117764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std:bad_cast</a:t>
          </a:r>
          <a:endParaRPr lang="es-MX" sz="1400" kern="1200" dirty="0"/>
        </a:p>
      </dsp:txBody>
      <dsp:txXfrm>
        <a:off x="5422908" y="1117764"/>
        <a:ext cx="1572462" cy="786231"/>
      </dsp:txXfrm>
    </dsp:sp>
    <dsp:sp modelId="{12A3AD4E-ED6B-4ECA-AE90-C69A4257DDA8}">
      <dsp:nvSpPr>
        <dsp:cNvPr id="0" name=""/>
        <dsp:cNvSpPr/>
      </dsp:nvSpPr>
      <dsp:spPr>
        <a:xfrm>
          <a:off x="2498128" y="2234212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std:bad_typeid</a:t>
          </a:r>
          <a:endParaRPr lang="es-MX" sz="1400" kern="1200" dirty="0"/>
        </a:p>
      </dsp:txBody>
      <dsp:txXfrm>
        <a:off x="2498128" y="2234212"/>
        <a:ext cx="1572462" cy="786231"/>
      </dsp:txXfrm>
    </dsp:sp>
    <dsp:sp modelId="{21F97D85-6F58-4C6A-9434-126691040863}">
      <dsp:nvSpPr>
        <dsp:cNvPr id="0" name=""/>
        <dsp:cNvSpPr/>
      </dsp:nvSpPr>
      <dsp:spPr>
        <a:xfrm>
          <a:off x="5422908" y="2234212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std:bad_exception</a:t>
          </a:r>
          <a:endParaRPr lang="es-MX" sz="1400" kern="1200" dirty="0"/>
        </a:p>
      </dsp:txBody>
      <dsp:txXfrm>
        <a:off x="5422908" y="2234212"/>
        <a:ext cx="1572462" cy="786231"/>
      </dsp:txXfrm>
    </dsp:sp>
    <dsp:sp modelId="{E8472EC7-D39B-449A-B2E3-80333B34D1B2}">
      <dsp:nvSpPr>
        <dsp:cNvPr id="0" name=""/>
        <dsp:cNvSpPr/>
      </dsp:nvSpPr>
      <dsp:spPr>
        <a:xfrm>
          <a:off x="2498128" y="3350660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std:logic_failure</a:t>
          </a:r>
          <a:endParaRPr lang="es-MX" sz="1400" kern="1200" dirty="0"/>
        </a:p>
      </dsp:txBody>
      <dsp:txXfrm>
        <a:off x="2498128" y="3350660"/>
        <a:ext cx="1572462" cy="786231"/>
      </dsp:txXfrm>
    </dsp:sp>
    <dsp:sp modelId="{6760D92A-29F5-43B1-911D-4E4E895C8334}">
      <dsp:nvSpPr>
        <dsp:cNvPr id="0" name=""/>
        <dsp:cNvSpPr/>
      </dsp:nvSpPr>
      <dsp:spPr>
        <a:xfrm>
          <a:off x="0" y="752190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std:domain_error</a:t>
          </a:r>
          <a:endParaRPr lang="es-MX" sz="1400" kern="1200" dirty="0"/>
        </a:p>
      </dsp:txBody>
      <dsp:txXfrm>
        <a:off x="0" y="752190"/>
        <a:ext cx="1572462" cy="786231"/>
      </dsp:txXfrm>
    </dsp:sp>
    <dsp:sp modelId="{8CDAF16D-7D4C-4077-9431-5E21908DDFFF}">
      <dsp:nvSpPr>
        <dsp:cNvPr id="0" name=""/>
        <dsp:cNvSpPr/>
      </dsp:nvSpPr>
      <dsp:spPr>
        <a:xfrm>
          <a:off x="0" y="1868638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std:invalid_argument</a:t>
          </a:r>
          <a:endParaRPr lang="es-MX" sz="1400" kern="1200" dirty="0"/>
        </a:p>
      </dsp:txBody>
      <dsp:txXfrm>
        <a:off x="0" y="1868638"/>
        <a:ext cx="1572462" cy="786231"/>
      </dsp:txXfrm>
    </dsp:sp>
    <dsp:sp modelId="{D6B6F31D-F282-4CA0-864E-569B44151BCF}">
      <dsp:nvSpPr>
        <dsp:cNvPr id="0" name=""/>
        <dsp:cNvSpPr/>
      </dsp:nvSpPr>
      <dsp:spPr>
        <a:xfrm>
          <a:off x="0" y="2985086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std:length_error</a:t>
          </a:r>
          <a:endParaRPr lang="es-MX" sz="1400" kern="1200" dirty="0"/>
        </a:p>
      </dsp:txBody>
      <dsp:txXfrm>
        <a:off x="0" y="2985086"/>
        <a:ext cx="1572462" cy="786231"/>
      </dsp:txXfrm>
    </dsp:sp>
    <dsp:sp modelId="{1A32E90A-37EA-4AF7-9B65-0D11081AE1D5}">
      <dsp:nvSpPr>
        <dsp:cNvPr id="0" name=""/>
        <dsp:cNvSpPr/>
      </dsp:nvSpPr>
      <dsp:spPr>
        <a:xfrm>
          <a:off x="0" y="4101534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std:out_of_range</a:t>
          </a:r>
          <a:endParaRPr lang="es-MX" sz="1400" kern="1200" dirty="0"/>
        </a:p>
      </dsp:txBody>
      <dsp:txXfrm>
        <a:off x="0" y="4101534"/>
        <a:ext cx="1572462" cy="786231"/>
      </dsp:txXfrm>
    </dsp:sp>
    <dsp:sp modelId="{134929A6-A357-42E6-B536-3BA3A3750F1E}">
      <dsp:nvSpPr>
        <dsp:cNvPr id="0" name=""/>
        <dsp:cNvSpPr/>
      </dsp:nvSpPr>
      <dsp:spPr>
        <a:xfrm>
          <a:off x="5422908" y="3350660"/>
          <a:ext cx="1572462" cy="786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std:runtime_error</a:t>
          </a:r>
          <a:endParaRPr lang="es-MX" sz="1400" kern="1200" dirty="0"/>
        </a:p>
      </dsp:txBody>
      <dsp:txXfrm>
        <a:off x="5422908" y="3350660"/>
        <a:ext cx="1572462" cy="786231"/>
      </dsp:txXfrm>
    </dsp:sp>
    <dsp:sp modelId="{45E1A7CB-2160-4AE6-849C-CE149384B0B7}">
      <dsp:nvSpPr>
        <dsp:cNvPr id="0" name=""/>
        <dsp:cNvSpPr/>
      </dsp:nvSpPr>
      <dsp:spPr>
        <a:xfrm>
          <a:off x="8336869" y="1752095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std:overflow_error</a:t>
          </a:r>
          <a:endParaRPr lang="es-MX" sz="1400" kern="1200" dirty="0"/>
        </a:p>
      </dsp:txBody>
      <dsp:txXfrm>
        <a:off x="8336869" y="1752095"/>
        <a:ext cx="1572462" cy="786231"/>
      </dsp:txXfrm>
    </dsp:sp>
    <dsp:sp modelId="{E99C7515-7A23-484E-8565-87C9170252B8}">
      <dsp:nvSpPr>
        <dsp:cNvPr id="0" name=""/>
        <dsp:cNvSpPr/>
      </dsp:nvSpPr>
      <dsp:spPr>
        <a:xfrm>
          <a:off x="8336869" y="2868543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std:range_error</a:t>
          </a:r>
          <a:endParaRPr lang="es-MX" sz="1400" kern="1200" dirty="0"/>
        </a:p>
      </dsp:txBody>
      <dsp:txXfrm>
        <a:off x="8336869" y="2868543"/>
        <a:ext cx="1572462" cy="786231"/>
      </dsp:txXfrm>
    </dsp:sp>
    <dsp:sp modelId="{2279C6F8-74F0-4798-92B5-FBA13985B5AB}">
      <dsp:nvSpPr>
        <dsp:cNvPr id="0" name=""/>
        <dsp:cNvSpPr/>
      </dsp:nvSpPr>
      <dsp:spPr>
        <a:xfrm>
          <a:off x="8336869" y="3984991"/>
          <a:ext cx="1572462" cy="78623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std:underflow_error</a:t>
          </a:r>
          <a:endParaRPr lang="es-MX" sz="1400" kern="1200" dirty="0"/>
        </a:p>
      </dsp:txBody>
      <dsp:txXfrm>
        <a:off x="8336869" y="3984991"/>
        <a:ext cx="1572462" cy="786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25/08/2019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25/08/2019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25/08/2019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25/08/2019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25/08/2019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25/08/2019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25/08/2019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25/08/2019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25/08/2019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TRY - CATCH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FCA7-32FF-4148-A15A-B462CFFA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Atrapando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8D6F5-BB05-4750-9613-9768515F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4572000" cy="4892911"/>
          </a:xfrm>
        </p:spPr>
        <p:txBody>
          <a:bodyPr/>
          <a:lstStyle/>
          <a:p>
            <a:r>
              <a:rPr lang="es-MX" dirty="0"/>
              <a:t>El bloque de </a:t>
            </a:r>
            <a:r>
              <a:rPr lang="es-MX" b="1" dirty="0"/>
              <a:t>catch </a:t>
            </a:r>
            <a:r>
              <a:rPr lang="es-MX" dirty="0"/>
              <a:t>sigue al de </a:t>
            </a:r>
            <a:r>
              <a:rPr lang="es-MX" b="1" dirty="0"/>
              <a:t>try</a:t>
            </a:r>
            <a:r>
              <a:rPr lang="es-MX" dirty="0"/>
              <a:t> para atrapar cualquier excepción.</a:t>
            </a:r>
          </a:p>
          <a:p>
            <a:r>
              <a:rPr lang="es-MX" dirty="0"/>
              <a:t>Se puede especificar que tipo de excepción quieres que atrape y esto es determinado por la declaración que aparece dentro de los paréntesis que continúan a la palabra reservada </a:t>
            </a:r>
            <a:r>
              <a:rPr lang="es-MX" b="1" dirty="0"/>
              <a:t>catch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80AF93-3867-4E35-80FC-73D28792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B447F6-3604-4BD3-8403-D4D77CBAB734}"/>
              </a:ext>
            </a:extLst>
          </p:cNvPr>
          <p:cNvSpPr txBox="1"/>
          <p:nvPr/>
        </p:nvSpPr>
        <p:spPr>
          <a:xfrm>
            <a:off x="6544733" y="1600200"/>
            <a:ext cx="4004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try</a:t>
            </a:r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protegido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catch(</a:t>
            </a:r>
            <a:r>
              <a:rPr lang="en-US" dirty="0" err="1"/>
              <a:t>ExceptionName</a:t>
            </a:r>
            <a:r>
              <a:rPr lang="en-US" dirty="0"/>
              <a:t> 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manejador</a:t>
            </a:r>
            <a:r>
              <a:rPr lang="en-US" dirty="0"/>
              <a:t> de la </a:t>
            </a:r>
            <a:r>
              <a:rPr lang="en-US" dirty="0" err="1"/>
              <a:t>excepcion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ExceptionName</a:t>
            </a:r>
            <a:endParaRPr lang="en-US" dirty="0"/>
          </a:p>
          <a:p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532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2A91-EF37-4A3F-9BDE-D69B0B67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7FA4D-D683-44C5-BFAD-45F354DB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4487333" cy="4892911"/>
          </a:xfrm>
        </p:spPr>
        <p:txBody>
          <a:bodyPr/>
          <a:lstStyle/>
          <a:p>
            <a:r>
              <a:rPr lang="es-MX" dirty="0"/>
              <a:t>Arriba del código que atrapara la excepción del tipo </a:t>
            </a:r>
            <a:r>
              <a:rPr lang="es-MX" b="1" dirty="0" err="1"/>
              <a:t>ExceptionName</a:t>
            </a:r>
            <a:r>
              <a:rPr lang="es-MX" b="1" dirty="0"/>
              <a:t>. </a:t>
            </a:r>
            <a:r>
              <a:rPr lang="es-MX" dirty="0"/>
              <a:t>Si tu deseas especificar que el bloque debe ser controlado para cualquier tipo de excepción que se lance en el bloque </a:t>
            </a:r>
            <a:r>
              <a:rPr lang="es-MX" b="1" dirty="0"/>
              <a:t>try, </a:t>
            </a:r>
            <a:r>
              <a:rPr lang="es-MX" dirty="0"/>
              <a:t>deberán colocar una elipsis, …, entre los paréntesis que encierran la declaración de la excepción.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439E8D-3FD8-40CE-A28A-2A0E77F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E4A509-99FC-4ECC-85F2-01A321ED24B3}"/>
              </a:ext>
            </a:extLst>
          </p:cNvPr>
          <p:cNvSpPr txBox="1"/>
          <p:nvPr/>
        </p:nvSpPr>
        <p:spPr>
          <a:xfrm>
            <a:off x="6544732" y="1600200"/>
            <a:ext cx="440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try</a:t>
            </a:r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protegido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catch(…)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manejador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excepcion</a:t>
            </a:r>
            <a:endParaRPr lang="en-US" dirty="0"/>
          </a:p>
          <a:p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89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F2CDC-CDFE-4DB1-B139-8C7C8E1E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13A4B-485F-4FC8-AED1-D5286CA6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4199467" cy="4892911"/>
          </a:xfrm>
        </p:spPr>
        <p:txBody>
          <a:bodyPr/>
          <a:lstStyle/>
          <a:p>
            <a:r>
              <a:rPr lang="es-MX" dirty="0"/>
              <a:t>En el siguiente ejemplo se lanza una excepción al dividir entre cero, entonces la atrapamos en un bloque </a:t>
            </a:r>
            <a:r>
              <a:rPr lang="es-MX" b="1" dirty="0"/>
              <a:t>catch</a:t>
            </a:r>
          </a:p>
          <a:p>
            <a:pPr marL="0" indent="0">
              <a:buNone/>
            </a:pPr>
            <a:r>
              <a:rPr lang="es-MX" sz="2000" b="1" dirty="0"/>
              <a:t>*</a:t>
            </a:r>
            <a:r>
              <a:rPr lang="es-MX" sz="2000" b="1" dirty="0" err="1"/>
              <a:t>cerr</a:t>
            </a:r>
            <a:r>
              <a:rPr lang="es-MX" sz="2000" b="1" dirty="0"/>
              <a:t> </a:t>
            </a:r>
            <a:r>
              <a:rPr lang="es-MX" sz="2000" dirty="0"/>
              <a:t>es un objeto de la clase </a:t>
            </a:r>
            <a:r>
              <a:rPr lang="es-MX" sz="2000" dirty="0" err="1"/>
              <a:t>ostream</a:t>
            </a:r>
            <a:r>
              <a:rPr lang="es-MX" sz="2000" dirty="0"/>
              <a:t> que representa. Es el estándar orientado al flujo de errores orientado a caracteres.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A2EC77-3D97-4CC3-9B28-57FED4E9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F197E6-E18B-4386-B379-AA7700B65E3D}"/>
              </a:ext>
            </a:extLst>
          </p:cNvPr>
          <p:cNvSpPr txBox="1"/>
          <p:nvPr/>
        </p:nvSpPr>
        <p:spPr>
          <a:xfrm>
            <a:off x="6155267" y="1284051"/>
            <a:ext cx="48429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</a:t>
            </a:r>
            <a:r>
              <a:rPr lang="en-US" sz="1400" dirty="0"/>
              <a:t>&lt;iostream&gt;</a:t>
            </a:r>
            <a:br>
              <a:rPr lang="en-US" sz="1400" dirty="0"/>
            </a:br>
            <a:r>
              <a:rPr lang="en-US" sz="1400" dirty="0"/>
              <a:t>using namespace std;</a:t>
            </a:r>
            <a:br>
              <a:rPr lang="en-US" sz="1400" dirty="0"/>
            </a:br>
            <a:r>
              <a:rPr lang="en-US" sz="1400" dirty="0"/>
              <a:t>double division(int a, int b)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/>
              <a:t>if(b == 0)</a:t>
            </a:r>
          </a:p>
          <a:p>
            <a:pPr lvl="1"/>
            <a:r>
              <a:rPr lang="en-US" sz="1400" dirty="0"/>
              <a:t>{</a:t>
            </a:r>
          </a:p>
          <a:p>
            <a:pPr lvl="1"/>
            <a:r>
              <a:rPr lang="en-US" sz="1400" dirty="0"/>
              <a:t>	throw “Division by zero condition!”;</a:t>
            </a:r>
          </a:p>
          <a:p>
            <a:pPr lvl="1"/>
            <a:r>
              <a:rPr lang="en-US" sz="1400" dirty="0"/>
              <a:t>}return (a/b);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/>
              <a:t>int x = 50; int y = 0; double z = 0;</a:t>
            </a:r>
          </a:p>
          <a:p>
            <a:pPr lvl="1"/>
            <a:r>
              <a:rPr lang="en-US" sz="1400" dirty="0"/>
              <a:t>try{</a:t>
            </a:r>
          </a:p>
          <a:p>
            <a:pPr lvl="1"/>
            <a:r>
              <a:rPr lang="en-US" sz="1400" dirty="0"/>
              <a:t>	z = division(</a:t>
            </a:r>
            <a:r>
              <a:rPr lang="en-US" sz="1400" dirty="0" err="1"/>
              <a:t>x,y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z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}</a:t>
            </a:r>
          </a:p>
          <a:p>
            <a:pPr lvl="1"/>
            <a:r>
              <a:rPr lang="en-US" sz="1400" dirty="0"/>
              <a:t>catch(const char* msg)</a:t>
            </a:r>
          </a:p>
          <a:p>
            <a:pPr lvl="1"/>
            <a:r>
              <a:rPr lang="en-US" sz="1400" dirty="0"/>
              <a:t>{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cerr</a:t>
            </a:r>
            <a:r>
              <a:rPr lang="en-US" sz="1400" dirty="0"/>
              <a:t> </a:t>
            </a:r>
            <a:r>
              <a:rPr lang="en-US" sz="1400"/>
              <a:t>&lt;&lt; msg&lt;&lt;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}</a:t>
            </a:r>
          </a:p>
          <a:p>
            <a:pPr lvl="1"/>
            <a:r>
              <a:rPr lang="en-US" sz="1400" dirty="0"/>
              <a:t>return 0;</a:t>
            </a:r>
          </a:p>
          <a:p>
            <a:r>
              <a:rPr lang="en-US" sz="1400" dirty="0"/>
              <a:t>}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616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72D2C-2132-41B9-B7A1-2EF32BF6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DCE11-32C1-4F1F-B8AE-124A6175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Debemos atrapar la excepción, dado que estamos alzando una excepción de tipo </a:t>
            </a:r>
            <a:r>
              <a:rPr lang="es-MX" b="1" dirty="0" err="1"/>
              <a:t>const</a:t>
            </a:r>
            <a:r>
              <a:rPr lang="es-MX" b="1" dirty="0"/>
              <a:t> </a:t>
            </a:r>
            <a:r>
              <a:rPr lang="es-MX" b="1" dirty="0" err="1"/>
              <a:t>char</a:t>
            </a:r>
            <a:r>
              <a:rPr lang="es-MX" b="1" dirty="0"/>
              <a:t>*</a:t>
            </a:r>
            <a:r>
              <a:rPr lang="es-MX" dirty="0"/>
              <a:t>, entonces mientras atrapemos una excepción tendremos que usar 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* en el bloque de </a:t>
            </a:r>
            <a:r>
              <a:rPr lang="es-MX" b="1" dirty="0"/>
              <a:t>catch</a:t>
            </a:r>
            <a:r>
              <a:rPr lang="es-MX" dirty="0"/>
              <a:t>. Si compilamos y corremos nuestro código de la anterior diapositiva entonces produciremos un resultado como este.</a:t>
            </a:r>
          </a:p>
          <a:p>
            <a:r>
              <a:rPr lang="en-US" b="1" dirty="0"/>
              <a:t>Division by zero condition</a:t>
            </a:r>
            <a:r>
              <a:rPr lang="es-MX" b="1" dirty="0"/>
              <a:t>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BC5BEA-D34F-4D83-8703-DBE1739A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4473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B9EA-FB11-4E20-969B-D6C3AE38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C++ Standard </a:t>
            </a:r>
            <a:r>
              <a:rPr lang="es-MX" dirty="0" err="1"/>
              <a:t>Exceptions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E0415-587B-454E-A8A3-7F771FA4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C++ provee una lista de excepciones ya definidas en </a:t>
            </a:r>
            <a:r>
              <a:rPr lang="en-US" b="1" dirty="0"/>
              <a:t>&lt;exception&gt; </a:t>
            </a:r>
            <a:r>
              <a:rPr lang="es-MX" dirty="0"/>
              <a:t>el cual puede ser usado en nuestro programa. Estas </a:t>
            </a:r>
            <a:r>
              <a:rPr lang="es-MX" dirty="0" err="1"/>
              <a:t>estan</a:t>
            </a:r>
            <a:r>
              <a:rPr lang="es-MX" dirty="0"/>
              <a:t> arregladas como padre e hija en una </a:t>
            </a:r>
            <a:r>
              <a:rPr lang="es-MX" dirty="0" err="1"/>
              <a:t>jerarquia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876AD4-8BDB-4687-8E2C-98FE7814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78533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CA4BC-7C5A-42F8-AE90-D09313F5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E5E9DF-B2BE-4EB4-AF8D-7DB8389AF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89220"/>
              </p:ext>
            </p:extLst>
          </p:nvPr>
        </p:nvGraphicFramePr>
        <p:xfrm>
          <a:off x="838200" y="1284287"/>
          <a:ext cx="10515600" cy="86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907EBB-28AD-4B7A-90B7-A89875A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80895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4B08-F2B9-442F-97A0-2AB414F6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496A609-01CC-4ABA-AF92-D22FA3202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25529"/>
              </p:ext>
            </p:extLst>
          </p:nvPr>
        </p:nvGraphicFramePr>
        <p:xfrm>
          <a:off x="838200" y="1284287"/>
          <a:ext cx="10515600" cy="500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630161148"/>
                    </a:ext>
                  </a:extLst>
                </a:gridCol>
                <a:gridCol w="9541933">
                  <a:extLst>
                    <a:ext uri="{9D8B030D-6E8A-4147-A177-3AD203B41FA5}">
                      <a16:colId xmlns:a16="http://schemas.microsoft.com/office/drawing/2014/main" val="4246854194"/>
                    </a:ext>
                  </a:extLst>
                </a:gridCol>
              </a:tblGrid>
              <a:tr h="52738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Excepción y 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542895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std::exception</a:t>
                      </a:r>
                    </a:p>
                    <a:p>
                      <a:r>
                        <a:rPr lang="es-MX" b="0" noProof="0" dirty="0"/>
                        <a:t>Una excepción y clase padre que contiene todas las </a:t>
                      </a:r>
                      <a:r>
                        <a:rPr lang="es-MX" b="0" noProof="0" dirty="0" err="1"/>
                        <a:t>exceptions</a:t>
                      </a:r>
                      <a:r>
                        <a:rPr lang="es-MX" b="0" noProof="0" dirty="0"/>
                        <a:t> </a:t>
                      </a:r>
                      <a:r>
                        <a:rPr lang="es-MX" b="0" noProof="0" dirty="0" err="1"/>
                        <a:t>estandar</a:t>
                      </a:r>
                      <a:r>
                        <a:rPr lang="es-MX" b="0" noProof="0" dirty="0"/>
                        <a:t> de C++.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23219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bad_alloc</a:t>
                      </a:r>
                      <a:endParaRPr lang="es-MX" b="1" noProof="0" dirty="0"/>
                    </a:p>
                    <a:p>
                      <a:r>
                        <a:rPr lang="es-MX" noProof="0" dirty="0"/>
                        <a:t>Esta puede ser lanzada por un </a:t>
                      </a:r>
                      <a:r>
                        <a:rPr lang="es-MX" b="1" noProof="0" dirty="0"/>
                        <a:t>new</a:t>
                      </a:r>
                      <a:r>
                        <a:rPr lang="es-MX" b="0" noProof="0" dirty="0"/>
                        <a:t>.</a:t>
                      </a:r>
                      <a:endParaRPr lang="es-MX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257664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noProof="0" dirty="0" err="1"/>
                        <a:t>std</a:t>
                      </a:r>
                      <a:r>
                        <a:rPr lang="es-MX" b="1" noProof="0" dirty="0"/>
                        <a:t>::</a:t>
                      </a:r>
                      <a:r>
                        <a:rPr lang="es-MX" b="1" noProof="0" dirty="0" err="1"/>
                        <a:t>bad_cast</a:t>
                      </a:r>
                      <a:endParaRPr lang="es-MX" b="1" noProof="0" dirty="0"/>
                    </a:p>
                    <a:p>
                      <a:r>
                        <a:rPr lang="es-MX" noProof="0" dirty="0"/>
                        <a:t>Esta puede ser lanzada por un </a:t>
                      </a:r>
                      <a:r>
                        <a:rPr lang="es-MX" b="1" noProof="0" dirty="0" err="1"/>
                        <a:t>dynamic_cast</a:t>
                      </a:r>
                      <a:r>
                        <a:rPr lang="es-MX" b="0" noProof="0" dirty="0"/>
                        <a:t>.</a:t>
                      </a:r>
                      <a:endParaRPr lang="es-MX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481680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bad_exception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Esta es un dispositivo útil para manejar las excepciones inesperadas en un programa C++.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54604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bad_typeid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Esta puede ser lanzada por un </a:t>
                      </a:r>
                      <a:r>
                        <a:rPr lang="es-MX" b="1" noProof="0" dirty="0" err="1"/>
                        <a:t>typeid</a:t>
                      </a:r>
                      <a:r>
                        <a:rPr lang="es-MX" b="0" noProof="0" dirty="0"/>
                        <a:t>.</a:t>
                      </a:r>
                      <a:endParaRPr lang="es-MX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09288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logic_error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Esta excepción que teóricamente puede ser detectada al leer un código.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656533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domain_error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Esta es una excepción lanzada cuando un dominio matemáticamente invalido es usado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163558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F911BC-5B16-4B30-AB99-17ACC0F3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24392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0268-2E8C-4F37-8136-0FE09F3D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98D7DD-9B00-42B4-B74E-A2662A63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86B1821-EA2E-4A2B-8AFB-283AE20C4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9805"/>
              </p:ext>
            </p:extLst>
          </p:nvPr>
        </p:nvGraphicFramePr>
        <p:xfrm>
          <a:off x="838200" y="1284288"/>
          <a:ext cx="10515600" cy="500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630161148"/>
                    </a:ext>
                  </a:extLst>
                </a:gridCol>
                <a:gridCol w="9541933">
                  <a:extLst>
                    <a:ext uri="{9D8B030D-6E8A-4147-A177-3AD203B41FA5}">
                      <a16:colId xmlns:a16="http://schemas.microsoft.com/office/drawing/2014/main" val="4246854194"/>
                    </a:ext>
                  </a:extLst>
                </a:gridCol>
              </a:tblGrid>
              <a:tr h="52738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Excepción y 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542895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std::</a:t>
                      </a:r>
                      <a:r>
                        <a:rPr lang="en-US" b="1" dirty="0" err="1"/>
                        <a:t>invalid_argument</a:t>
                      </a:r>
                      <a:endParaRPr lang="en-US" b="1" dirty="0"/>
                    </a:p>
                    <a:p>
                      <a:r>
                        <a:rPr lang="es-MX" b="0" noProof="0" dirty="0"/>
                        <a:t>Este es lanzado debido a un argumento invalido.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823219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length_error</a:t>
                      </a:r>
                      <a:endParaRPr lang="es-MX" b="1" noProof="0" dirty="0"/>
                    </a:p>
                    <a:p>
                      <a:r>
                        <a:rPr lang="es-MX" noProof="0" dirty="0"/>
                        <a:t>Este es lanzado cuando un </a:t>
                      </a:r>
                      <a:r>
                        <a:rPr lang="es-MX" noProof="0" dirty="0" err="1"/>
                        <a:t>std</a:t>
                      </a:r>
                      <a:r>
                        <a:rPr lang="es-MX" noProof="0" dirty="0"/>
                        <a:t>::</a:t>
                      </a:r>
                      <a:r>
                        <a:rPr lang="es-MX" noProof="0" dirty="0" err="1"/>
                        <a:t>string</a:t>
                      </a:r>
                      <a:r>
                        <a:rPr lang="es-MX" noProof="0" dirty="0"/>
                        <a:t> muy grande es creado.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257664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b="1" noProof="0" dirty="0" err="1"/>
                        <a:t>std</a:t>
                      </a:r>
                      <a:r>
                        <a:rPr lang="es-MX" b="1" noProof="0" dirty="0"/>
                        <a:t>::</a:t>
                      </a:r>
                      <a:r>
                        <a:rPr lang="es-MX" b="1" noProof="0" dirty="0" err="1"/>
                        <a:t>out_of_range</a:t>
                      </a:r>
                      <a:endParaRPr lang="es-MX" b="1" noProof="0" dirty="0"/>
                    </a:p>
                    <a:p>
                      <a:r>
                        <a:rPr lang="es-MX" noProof="0" dirty="0"/>
                        <a:t>Este puede ser lanzado por el método ‘at’, por ejemplo un </a:t>
                      </a:r>
                      <a:r>
                        <a:rPr lang="es-MX" noProof="0" dirty="0" err="1"/>
                        <a:t>std</a:t>
                      </a:r>
                      <a:r>
                        <a:rPr lang="es-MX" noProof="0" dirty="0"/>
                        <a:t>::vector y </a:t>
                      </a:r>
                      <a:r>
                        <a:rPr lang="es-MX" noProof="0" dirty="0" err="1"/>
                        <a:t>std</a:t>
                      </a:r>
                      <a:r>
                        <a:rPr lang="es-MX" noProof="0" dirty="0"/>
                        <a:t>::</a:t>
                      </a:r>
                      <a:r>
                        <a:rPr lang="es-MX" noProof="0" dirty="0" err="1"/>
                        <a:t>bitset</a:t>
                      </a:r>
                      <a:r>
                        <a:rPr lang="en-US" noProof="0" dirty="0"/>
                        <a:t>&lt;&gt;</a:t>
                      </a:r>
                      <a:r>
                        <a:rPr lang="es-MX" noProof="0" dirty="0"/>
                        <a:t>::</a:t>
                      </a:r>
                      <a:r>
                        <a:rPr lang="es-MX" noProof="0" dirty="0" err="1"/>
                        <a:t>operatator</a:t>
                      </a:r>
                      <a:r>
                        <a:rPr lang="en-US" noProof="0" dirty="0"/>
                        <a:t>[]().</a:t>
                      </a:r>
                      <a:endParaRPr lang="es-MX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481680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runtime_error</a:t>
                      </a:r>
                      <a:endParaRPr lang="en-US" b="1" noProof="0" dirty="0"/>
                    </a:p>
                    <a:p>
                      <a:r>
                        <a:rPr lang="es-MX" noProof="0" dirty="0"/>
                        <a:t>Una excepción que puede teóricamente no ser detectada al leer el código.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54604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overflow_error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Este es lanzado si un desborde matemático ocurre.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09288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range_error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Este sucede cuando intentas resguardar un valor cuando esta fuera de rango.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656533"/>
                  </a:ext>
                </a:extLst>
              </a:tr>
              <a:tr h="527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std::</a:t>
                      </a:r>
                      <a:r>
                        <a:rPr lang="en-US" b="1" noProof="0" dirty="0" err="1"/>
                        <a:t>underflow_error</a:t>
                      </a:r>
                      <a:endParaRPr lang="es-MX" noProof="0" dirty="0"/>
                    </a:p>
                    <a:p>
                      <a:r>
                        <a:rPr lang="es-MX" noProof="0" dirty="0"/>
                        <a:t>Este es lanzado si un desbordamiento matemático ocurre.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16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9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15E0-ABF3-478F-AF6C-732ABF77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361E8-74DF-492B-86EC-6D813914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El manejo de errores suele usarse sobre aquellos problemas que no se pueden controlar, y estos son llamados excepciones.</a:t>
            </a:r>
          </a:p>
          <a:p>
            <a:r>
              <a:rPr lang="es-MX" sz="2400" dirty="0"/>
              <a:t>Una excepción es un problema que surge durante la ejecución de un programa.</a:t>
            </a:r>
          </a:p>
          <a:p>
            <a:r>
              <a:rPr lang="es-MX" sz="2400" dirty="0"/>
              <a:t>En C++ es una respuesta a una circunstancia que sucede mientras un código este corriendo, tal como intentar dividir entre 0. </a:t>
            </a:r>
          </a:p>
          <a:p>
            <a:r>
              <a:rPr lang="es-MX" sz="2400" dirty="0"/>
              <a:t>Las excepciones proveen una manera de transferir el control de una parte del programa a otra.</a:t>
            </a:r>
          </a:p>
          <a:p>
            <a:r>
              <a:rPr lang="es-MX" sz="2400" dirty="0"/>
              <a:t>En las excepciones de C++ se controlan por 3 palabras reservadas:</a:t>
            </a:r>
          </a:p>
          <a:p>
            <a:pPr lvl="1"/>
            <a:r>
              <a:rPr lang="es-MX" sz="2000" dirty="0"/>
              <a:t>try</a:t>
            </a:r>
          </a:p>
          <a:p>
            <a:pPr lvl="1"/>
            <a:r>
              <a:rPr lang="es-MX" sz="2000" dirty="0"/>
              <a:t>catch</a:t>
            </a:r>
          </a:p>
          <a:p>
            <a:pPr lvl="1"/>
            <a:r>
              <a:rPr lang="es-MX" sz="2000" dirty="0" err="1"/>
              <a:t>throw</a:t>
            </a:r>
            <a:endParaRPr lang="es-MX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D79390-ADF5-4D8B-8794-2716A00B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3126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70A1-5F71-4C2A-9A81-2CA820F5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Throw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4FBA-A6BD-4A27-99AB-4EDA9D32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programa lanza una excepción cuando un problema se detecta.</a:t>
            </a:r>
          </a:p>
          <a:p>
            <a:r>
              <a:rPr lang="es-MX" dirty="0"/>
              <a:t>Esto es usando la palabra </a:t>
            </a:r>
            <a:r>
              <a:rPr lang="es-MX" b="1" dirty="0" err="1"/>
              <a:t>throw</a:t>
            </a:r>
            <a:r>
              <a:rPr lang="es-MX" b="1" dirty="0"/>
              <a:t> </a:t>
            </a:r>
            <a:endParaRPr lang="es-MX" dirty="0"/>
          </a:p>
          <a:p>
            <a:r>
              <a:rPr lang="es-MX" dirty="0"/>
              <a:t>Internamente ya existen varios tipos de excepciones que lanza el lenguaje, pero incluso se puede usar para crear excepciones personalizadas según lo ocupe el programa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4A3C66-1ABB-482C-AD56-19BBF93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718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4B77-0065-4C97-9321-948EF54C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37D67-44B2-4C40-91BF-EFC04B6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desea que un programa atrape una excepción en donde suceda algún problema con un manejador de excepciones se usa la palabra </a:t>
            </a:r>
            <a:r>
              <a:rPr lang="es-MX" b="1" dirty="0"/>
              <a:t>catch</a:t>
            </a:r>
            <a:r>
              <a:rPr lang="es-MX" dirty="0"/>
              <a:t>.</a:t>
            </a:r>
          </a:p>
          <a:p>
            <a:r>
              <a:rPr lang="es-MX" dirty="0"/>
              <a:t>Sirve para indicar que se espera atrapar una excepción.</a:t>
            </a:r>
          </a:p>
          <a:p>
            <a:r>
              <a:rPr lang="es-MX" dirty="0"/>
              <a:t>Existen ya varios tipos de excepciones creadas según ciertos casos.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51091-CF32-4DB2-AAA2-E36E848E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6020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BB00C-8CF9-4B7B-9F20-B4D4ED7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4C3EE-FE48-455B-AF02-3D5B8B5B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bloque </a:t>
            </a:r>
            <a:r>
              <a:rPr lang="es-MX" b="1" dirty="0"/>
              <a:t>try </a:t>
            </a:r>
            <a:r>
              <a:rPr lang="es-MX" dirty="0"/>
              <a:t>identifica el código en el cual puede ser lanzada o activada una excepción. Es acompañada por uno o mas bloques de </a:t>
            </a:r>
            <a:r>
              <a:rPr lang="es-MX" b="1" dirty="0"/>
              <a:t>catch.</a:t>
            </a:r>
          </a:p>
          <a:p>
            <a:r>
              <a:rPr lang="es-MX" dirty="0"/>
              <a:t>En los bloques de </a:t>
            </a:r>
            <a:r>
              <a:rPr lang="es-MX" b="1" dirty="0"/>
              <a:t>try </a:t>
            </a:r>
            <a:r>
              <a:rPr lang="es-MX" dirty="0"/>
              <a:t>se debe buscar únicamente encapsular el posible código que cause el problema, es una mala practica encapsular mas código de lo necesario.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2A4A62-B8BD-4932-9045-856841B9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3337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BCBF-09E6-460F-956A-CDC92B1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7AAFD-A128-4BE1-A15F-1BF99976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Asumiendo que un bloque de código lance una excepción, un método atrapara la excepción usando la combinación de </a:t>
            </a:r>
            <a:r>
              <a:rPr lang="es-MX" b="1" dirty="0"/>
              <a:t>try </a:t>
            </a:r>
            <a:r>
              <a:rPr lang="es-MX" dirty="0"/>
              <a:t>y </a:t>
            </a:r>
            <a:r>
              <a:rPr lang="es-MX" b="1" dirty="0"/>
              <a:t>catch.</a:t>
            </a:r>
          </a:p>
          <a:p>
            <a:r>
              <a:rPr lang="es-MX" dirty="0"/>
              <a:t>Un bloque de este tipo estará colocado alrededor de un código que pueda generar una excepción.</a:t>
            </a:r>
          </a:p>
          <a:p>
            <a:r>
              <a:rPr lang="es-MX" dirty="0"/>
              <a:t>Un código dentro de un bloque de código </a:t>
            </a:r>
            <a:r>
              <a:rPr lang="es-MX" b="1" dirty="0"/>
              <a:t>try/catch </a:t>
            </a:r>
            <a:r>
              <a:rPr lang="es-MX" dirty="0"/>
              <a:t>es conocido como </a:t>
            </a:r>
            <a:r>
              <a:rPr lang="es-MX" b="1" dirty="0"/>
              <a:t>código protegido, </a:t>
            </a:r>
            <a:r>
              <a:rPr lang="es-MX" dirty="0" err="1"/>
              <a:t>asi</a:t>
            </a:r>
            <a:r>
              <a:rPr lang="es-MX" dirty="0"/>
              <a:t> como la sintaxis que continua el </a:t>
            </a:r>
            <a:r>
              <a:rPr lang="es-MX" b="1" dirty="0"/>
              <a:t>try/catch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31BA7A-83BF-4AFD-A497-A6C08859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1503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604D5-A691-47A4-99FA-1E8DBD0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5B139-6FF6-49EF-9734-E1213899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4885267" cy="48929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try{</a:t>
            </a:r>
          </a:p>
          <a:p>
            <a:pPr marL="0" indent="0">
              <a:buNone/>
            </a:pPr>
            <a:r>
              <a:rPr lang="en-US" sz="2000" dirty="0"/>
              <a:t>//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Protegido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catch(</a:t>
            </a:r>
            <a:r>
              <a:rPr lang="en-US" sz="2000" dirty="0" err="1"/>
              <a:t>excepcionName</a:t>
            </a:r>
            <a:r>
              <a:rPr lang="en-US" sz="2000" dirty="0"/>
              <a:t> e1)</a:t>
            </a:r>
          </a:p>
          <a:p>
            <a:pPr marL="0" indent="0">
              <a:buNone/>
            </a:pPr>
            <a:r>
              <a:rPr lang="en-US" sz="2000" dirty="0"/>
              <a:t>{//</a:t>
            </a:r>
            <a:r>
              <a:rPr lang="en-US" sz="2000" dirty="0" err="1"/>
              <a:t>Bloque</a:t>
            </a:r>
            <a:r>
              <a:rPr lang="en-US" sz="2000" dirty="0"/>
              <a:t> Catch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catch(</a:t>
            </a:r>
            <a:r>
              <a:rPr lang="en-US" sz="2000" dirty="0" err="1"/>
              <a:t>excepcionName</a:t>
            </a:r>
            <a:r>
              <a:rPr lang="en-US" sz="2000" dirty="0"/>
              <a:t> e2)</a:t>
            </a:r>
          </a:p>
          <a:p>
            <a:pPr marL="0" indent="0">
              <a:buNone/>
            </a:pPr>
            <a:r>
              <a:rPr lang="en-US" sz="2000" dirty="0"/>
              <a:t>{//</a:t>
            </a:r>
            <a:r>
              <a:rPr lang="en-US" sz="2000" dirty="0" err="1"/>
              <a:t>Bloque</a:t>
            </a:r>
            <a:r>
              <a:rPr lang="en-US" sz="2000" dirty="0"/>
              <a:t> Catch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catch(</a:t>
            </a:r>
            <a:r>
              <a:rPr lang="en-US" sz="2000" dirty="0" err="1"/>
              <a:t>exceptionName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{//</a:t>
            </a:r>
            <a:r>
              <a:rPr lang="en-US" sz="2000" dirty="0" err="1"/>
              <a:t>Bloque</a:t>
            </a:r>
            <a:r>
              <a:rPr lang="en-US" sz="2000" dirty="0"/>
              <a:t> Catch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s-MX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5F60BB-7F85-4174-B925-197DFBB4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D93DA5-7750-4EE1-8839-F9829A79465B}"/>
              </a:ext>
            </a:extLst>
          </p:cNvPr>
          <p:cNvSpPr txBox="1"/>
          <p:nvPr/>
        </p:nvSpPr>
        <p:spPr>
          <a:xfrm>
            <a:off x="6096000" y="1507067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puede enlistar múltiples declaraciones de </a:t>
            </a:r>
            <a:r>
              <a:rPr lang="es-MX" b="1" dirty="0"/>
              <a:t>catch </a:t>
            </a:r>
            <a:r>
              <a:rPr lang="es-MX" dirty="0"/>
              <a:t>para cada tipo de excepción que pueda existir en el bloque de </a:t>
            </a:r>
            <a:r>
              <a:rPr lang="es-MX" b="1" dirty="0"/>
              <a:t>try </a:t>
            </a:r>
            <a:r>
              <a:rPr lang="es-MX" dirty="0"/>
              <a:t>si es que puede lanzar mas de una en distintas situaciones</a:t>
            </a:r>
          </a:p>
        </p:txBody>
      </p:sp>
    </p:spTree>
    <p:extLst>
      <p:ext uri="{BB962C8B-B14F-4D97-AF65-F5344CB8AC3E}">
        <p14:creationId xmlns:p14="http://schemas.microsoft.com/office/powerpoint/2010/main" val="27434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AB0FC-573D-496F-85FF-61D8E66F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48" y="180004"/>
            <a:ext cx="9437452" cy="894035"/>
          </a:xfrm>
        </p:spPr>
        <p:txBody>
          <a:bodyPr/>
          <a:lstStyle/>
          <a:p>
            <a:r>
              <a:rPr lang="es-MX" dirty="0"/>
              <a:t>Lanzando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C50B8-F292-4E7C-8456-D6A6ED5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</a:t>
            </a:r>
            <a:r>
              <a:rPr lang="es-MX" dirty="0" err="1"/>
              <a:t>excepcion</a:t>
            </a:r>
            <a:r>
              <a:rPr lang="es-MX" dirty="0"/>
              <a:t> puede ser lanzada cuando se desee en un bloque de </a:t>
            </a:r>
            <a:r>
              <a:rPr lang="es-MX" dirty="0" err="1"/>
              <a:t>codigo</a:t>
            </a:r>
            <a:r>
              <a:rPr lang="es-MX" dirty="0"/>
              <a:t> usando la sentencia </a:t>
            </a:r>
            <a:r>
              <a:rPr lang="es-MX" b="1" dirty="0" err="1"/>
              <a:t>throw</a:t>
            </a:r>
            <a:r>
              <a:rPr lang="es-MX" dirty="0"/>
              <a:t>.</a:t>
            </a:r>
          </a:p>
          <a:p>
            <a:r>
              <a:rPr lang="es-MX" dirty="0"/>
              <a:t>El operando de la sentencia </a:t>
            </a:r>
            <a:r>
              <a:rPr lang="es-MX" dirty="0" err="1"/>
              <a:t>throw</a:t>
            </a:r>
            <a:r>
              <a:rPr lang="es-MX" dirty="0"/>
              <a:t> determina un tipo de excepción y puede ser cualquier expresión y cualquier tipo de resultado que sea determinado por el tipo de excepción lanzada.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6F3DF8-E366-41DE-AB18-FA56477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6143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D757-B728-4743-9E61-0C746037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5A9E5-F536-436B-AB4B-87C455F5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4114800" cy="4892911"/>
          </a:xfrm>
        </p:spPr>
        <p:txBody>
          <a:bodyPr/>
          <a:lstStyle/>
          <a:p>
            <a:r>
              <a:rPr lang="es-MX" dirty="0"/>
              <a:t>Siguiente con el ejemplo de lanzar una excepción cuando dividamos entre cero.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5CD4E2-C25C-4F9A-B5D9-25EC77F0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F65AA7-1C6B-4143-8602-CFC9124F09A3}"/>
              </a:ext>
            </a:extLst>
          </p:cNvPr>
          <p:cNvSpPr txBox="1"/>
          <p:nvPr/>
        </p:nvSpPr>
        <p:spPr>
          <a:xfrm>
            <a:off x="5715000" y="1515533"/>
            <a:ext cx="5147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Division(int a, int b)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if(b== 0)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throw “Division by zero condition!”;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return (a/b);</a:t>
            </a:r>
          </a:p>
          <a:p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708995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305</TotalTime>
  <Words>1382</Words>
  <Application>Microsoft Office PowerPoint</Application>
  <PresentationFormat>Panorámica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</vt:lpstr>
      <vt:lpstr>Calibri</vt:lpstr>
      <vt:lpstr>Calibri Light</vt:lpstr>
      <vt:lpstr>LMAD</vt:lpstr>
      <vt:lpstr>PROGRAMACIÓN ORIENTADA A OBJETOS</vt:lpstr>
      <vt:lpstr>Manejo de Errores</vt:lpstr>
      <vt:lpstr>Throw</vt:lpstr>
      <vt:lpstr>Catch</vt:lpstr>
      <vt:lpstr>Try</vt:lpstr>
      <vt:lpstr>Presentación de PowerPoint</vt:lpstr>
      <vt:lpstr>Presentación de PowerPoint</vt:lpstr>
      <vt:lpstr>Lanzando Excepciones</vt:lpstr>
      <vt:lpstr>Presentación de PowerPoint</vt:lpstr>
      <vt:lpstr>Atrapando excepciones</vt:lpstr>
      <vt:lpstr>Presentación de PowerPoint</vt:lpstr>
      <vt:lpstr>Presentación de PowerPoint</vt:lpstr>
      <vt:lpstr>Presentación de PowerPoint</vt:lpstr>
      <vt:lpstr>C++ Standard Exceptions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41</cp:revision>
  <dcterms:created xsi:type="dcterms:W3CDTF">2019-07-31T02:38:47Z</dcterms:created>
  <dcterms:modified xsi:type="dcterms:W3CDTF">2019-08-26T02:30:33Z</dcterms:modified>
</cp:coreProperties>
</file>