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18/08/2019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18/08/2019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18/08/2019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18/08/2019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18/08/2019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18/08/2019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18/08/2019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18/08/2019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DISEÑO DE CLASES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7DE7D-91E9-46F6-BAEA-86E7F8B9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estáticas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884A1-5CFD-4781-8765-E99E3B005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Tal como las variables estáticas, las funciones estáticas no están incrustadas a ningún objeto.</a:t>
            </a:r>
          </a:p>
          <a:p>
            <a:r>
              <a:rPr lang="es-MX" dirty="0"/>
              <a:t>Debido a esto, pueden ser llamadas directamente usando el nombre de la clase y el operador de resolución del ámbito.</a:t>
            </a:r>
          </a:p>
          <a:p>
            <a:r>
              <a:rPr lang="es-MX" b="1" dirty="0"/>
              <a:t>Las funciones estáticas de una clase no son señaladas por el puntero “</a:t>
            </a:r>
            <a:r>
              <a:rPr lang="es-MX" b="1" dirty="0" err="1"/>
              <a:t>this</a:t>
            </a:r>
            <a:r>
              <a:rPr lang="es-MX" b="1" dirty="0"/>
              <a:t>”.</a:t>
            </a:r>
          </a:p>
          <a:p>
            <a:r>
              <a:rPr lang="es-MX" dirty="0"/>
              <a:t>Hay dos cosas a notar:</a:t>
            </a:r>
          </a:p>
          <a:p>
            <a:pPr lvl="1"/>
            <a:r>
              <a:rPr lang="es-MX" dirty="0"/>
              <a:t>Como ya habíamos dicho no están incrustadas a ningún objeto por lo que no están señaladas por el puntero </a:t>
            </a:r>
            <a:r>
              <a:rPr lang="es-MX" dirty="0" err="1"/>
              <a:t>this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Las funciones estáticas pueden acceder a otros miembros estáticos, ya sean atributos o funciones pero no a los no estáticos.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3CB5ED-7D56-4FB7-9714-D8F15CA7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08335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3678C-58FC-434C-B2AD-85099311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una clase?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1884F-7B54-4478-B23A-AA88A1F83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Definen un nuevo tipo de dato que especifica la forma de un objeto.</a:t>
            </a:r>
          </a:p>
          <a:p>
            <a:r>
              <a:rPr lang="es-MX" dirty="0"/>
              <a:t>Una clase incluye los datos y el código que operara sobre esos datos.</a:t>
            </a:r>
          </a:p>
          <a:p>
            <a:r>
              <a:rPr lang="es-MX" dirty="0"/>
              <a:t>Además, una clase enlaza datos y código.</a:t>
            </a:r>
          </a:p>
          <a:p>
            <a:r>
              <a:rPr lang="es-MX" dirty="0"/>
              <a:t>C++ usa una especificación de una clase para construir objetos.</a:t>
            </a:r>
          </a:p>
          <a:p>
            <a:r>
              <a:rPr lang="es-MX" dirty="0"/>
              <a:t>Los objetos son </a:t>
            </a:r>
            <a:r>
              <a:rPr lang="es-MX" b="1" dirty="0"/>
              <a:t>instancias</a:t>
            </a:r>
            <a:r>
              <a:rPr lang="es-MX" dirty="0"/>
              <a:t> de una clase.</a:t>
            </a:r>
          </a:p>
          <a:p>
            <a:r>
              <a:rPr lang="es-MX" dirty="0"/>
              <a:t>Además, una clase es esencialmente una serie de planes que especifican como construir un objeto.</a:t>
            </a:r>
          </a:p>
          <a:p>
            <a:r>
              <a:rPr lang="es-MX" dirty="0"/>
              <a:t>Es importante tener claro esto: Una clase es una abstracción lógica.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299159D-3DE3-450D-8AF5-33EC01CD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99788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4C58-D681-47F1-AD65-68286471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Construcción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9BAEE5-1D49-42CC-8A12-7EC4596D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1357549"/>
          </a:xfrm>
        </p:spPr>
        <p:txBody>
          <a:bodyPr/>
          <a:lstStyle/>
          <a:p>
            <a:r>
              <a:rPr lang="es-MX" dirty="0"/>
              <a:t>Una clase esta formada por atributos y métodos que la definen, las demás variables que no definen su conducta al exterior son variables normales o típicas usualmente confundidas con los atributos.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C889F7-095B-454C-AE5A-D6570B7E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447EAC1-F88A-4458-A3D6-B1A64700E9D9}"/>
              </a:ext>
            </a:extLst>
          </p:cNvPr>
          <p:cNvSpPr txBox="1"/>
          <p:nvPr/>
        </p:nvSpPr>
        <p:spPr>
          <a:xfrm>
            <a:off x="1210733" y="2582333"/>
            <a:ext cx="10143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Class</a:t>
            </a:r>
            <a:r>
              <a:rPr lang="es-MX" dirty="0"/>
              <a:t> Demo{</a:t>
            </a:r>
          </a:p>
          <a:p>
            <a:r>
              <a:rPr lang="es-MX" dirty="0" err="1"/>
              <a:t>public</a:t>
            </a:r>
            <a:r>
              <a:rPr lang="es-MX" dirty="0"/>
              <a:t>:</a:t>
            </a:r>
          </a:p>
          <a:p>
            <a:r>
              <a:rPr lang="es-MX" dirty="0"/>
              <a:t>	</a:t>
            </a:r>
            <a:r>
              <a:rPr lang="es-MX" dirty="0" err="1"/>
              <a:t>Int</a:t>
            </a:r>
            <a:r>
              <a:rPr lang="es-MX" dirty="0"/>
              <a:t> radio;</a:t>
            </a:r>
          </a:p>
          <a:p>
            <a:r>
              <a:rPr lang="es-MX" dirty="0" err="1"/>
              <a:t>private</a:t>
            </a:r>
            <a:r>
              <a:rPr lang="es-MX" dirty="0"/>
              <a:t>:</a:t>
            </a:r>
          </a:p>
          <a:p>
            <a:r>
              <a:rPr lang="es-MX" dirty="0"/>
              <a:t>	</a:t>
            </a:r>
            <a:r>
              <a:rPr lang="es-MX" dirty="0" err="1"/>
              <a:t>float</a:t>
            </a:r>
            <a:r>
              <a:rPr lang="es-MX" dirty="0"/>
              <a:t> pi = 3.1415;</a:t>
            </a:r>
            <a:r>
              <a:rPr lang="es-MX" dirty="0">
                <a:solidFill>
                  <a:srgbClr val="FF0000"/>
                </a:solidFill>
              </a:rPr>
              <a:t> //variable necesaria pero no define el control del circulo</a:t>
            </a:r>
          </a:p>
          <a:p>
            <a:r>
              <a:rPr lang="es-MX" dirty="0" err="1"/>
              <a:t>public</a:t>
            </a:r>
            <a:r>
              <a:rPr lang="es-MX" dirty="0"/>
              <a:t>:</a:t>
            </a:r>
          </a:p>
          <a:p>
            <a:r>
              <a:rPr lang="es-MX" dirty="0"/>
              <a:t>	</a:t>
            </a:r>
            <a:r>
              <a:rPr lang="es-MX" dirty="0" err="1"/>
              <a:t>float</a:t>
            </a:r>
            <a:r>
              <a:rPr lang="es-MX" dirty="0"/>
              <a:t> </a:t>
            </a:r>
            <a:r>
              <a:rPr lang="es-MX" dirty="0" err="1"/>
              <a:t>area</a:t>
            </a:r>
            <a:r>
              <a:rPr lang="es-MX" dirty="0"/>
              <a:t>(){</a:t>
            </a:r>
          </a:p>
          <a:p>
            <a:r>
              <a:rPr lang="es-MX" dirty="0"/>
              <a:t>		</a:t>
            </a:r>
            <a:r>
              <a:rPr lang="es-MX" dirty="0" err="1"/>
              <a:t>return</a:t>
            </a:r>
            <a:r>
              <a:rPr lang="es-MX" dirty="0"/>
              <a:t> pi*radio*radio;</a:t>
            </a:r>
          </a:p>
          <a:p>
            <a:r>
              <a:rPr lang="es-MX" dirty="0"/>
              <a:t>	}</a:t>
            </a:r>
          </a:p>
          <a:p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387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7A20F-0DD2-4FE3-BCCE-6E036DD1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Atributos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333E1-6E26-4D27-B9C5-227146099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comparación con la programación tradicional, un atributo es lo mismo que una variable cualquiera, salvo que como los atributos se declaran para pertenecer a una clase especifica.</a:t>
            </a:r>
          </a:p>
          <a:p>
            <a:r>
              <a:rPr lang="es-MX" dirty="0"/>
              <a:t>Se dice que todos los atributos de dicha clase son </a:t>
            </a:r>
            <a:r>
              <a:rPr lang="es-MX" b="1" dirty="0"/>
              <a:t>miembros </a:t>
            </a:r>
            <a:r>
              <a:rPr lang="es-MX" dirty="0"/>
              <a:t>de la misma.</a:t>
            </a:r>
          </a:p>
          <a:p>
            <a:r>
              <a:rPr lang="es-MX" dirty="0"/>
              <a:t>Por lo demás, la declaración de los atributos es exactamente igual que declarar cualquier otra variable.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95D088-57F4-4DF9-8130-D5C35636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54266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4D5E3-94A8-46C4-809D-C1F16C4E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3D17F9-8F6D-43A9-9F58-7A511047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comparación con la programación tradicional, un método es lo mismo que una función cualquiera.</a:t>
            </a:r>
          </a:p>
          <a:p>
            <a:r>
              <a:rPr lang="es-MX" dirty="0"/>
              <a:t>Salvo que los métodos se declaran para pertenecer a una clase especifica.</a:t>
            </a:r>
          </a:p>
          <a:p>
            <a:r>
              <a:rPr lang="es-MX" dirty="0"/>
              <a:t>Se dice que todos los métodos de dicha clase son </a:t>
            </a:r>
            <a:r>
              <a:rPr lang="es-MX" b="1" dirty="0"/>
              <a:t>miembros </a:t>
            </a:r>
            <a:r>
              <a:rPr lang="es-MX" dirty="0"/>
              <a:t>de la misma.</a:t>
            </a:r>
          </a:p>
          <a:p>
            <a:r>
              <a:rPr lang="es-MX" dirty="0"/>
              <a:t>Por lo demás, la declaración y definición de los métodos es exactamente igual que declarar y definir cualquier otra función.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50C68F-2E1D-4A10-AFB8-83D30726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96068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12172-4AA0-4C48-A31C-12CEF559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Visto de otro modo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54AA5-4C15-47E9-A481-A231B4BDB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clases son una abstracción lógica de lo que deseamos crear.</a:t>
            </a:r>
          </a:p>
          <a:p>
            <a:r>
              <a:rPr lang="es-MX" dirty="0"/>
              <a:t>Las clases son como planos de una construcción, mas no la construcción.</a:t>
            </a:r>
          </a:p>
          <a:p>
            <a:r>
              <a:rPr lang="es-MX" dirty="0"/>
              <a:t>El instanciar una clase es como construir un edificio.</a:t>
            </a:r>
          </a:p>
          <a:p>
            <a:r>
              <a:rPr lang="es-MX" dirty="0"/>
              <a:t>Un objeto es una instancia de una clase, tal como una construcción es el resultado de un plano.</a:t>
            </a:r>
          </a:p>
          <a:p>
            <a:r>
              <a:rPr lang="es-MX" dirty="0"/>
              <a:t>Los atributos son los datos que definen a las clases.</a:t>
            </a:r>
          </a:p>
          <a:p>
            <a:r>
              <a:rPr lang="es-MX" dirty="0"/>
              <a:t>Mientras que los métodos son funciones que interactúan directamente con </a:t>
            </a:r>
            <a:r>
              <a:rPr lang="es-MX"/>
              <a:t>la clase.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63C293-A9E3-42B2-B978-47DBAE20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98230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0079C-ECF7-4D70-912A-C8CDCE67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Construcción normal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8FBFA-64D6-4A48-9E05-601C78ED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2"/>
            <a:ext cx="10515600" cy="894036"/>
          </a:xfrm>
        </p:spPr>
        <p:txBody>
          <a:bodyPr/>
          <a:lstStyle/>
          <a:p>
            <a:r>
              <a:rPr lang="es-MX" dirty="0"/>
              <a:t>La manera normal de construir una clase es declarando y definiendo los métodos de una clase al mismo tiempo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EDCCEF-B389-49DA-B2EF-D5ABF503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5ADCA3-363F-4B55-8B12-DCD4A7B903C6}"/>
              </a:ext>
            </a:extLst>
          </p:cNvPr>
          <p:cNvSpPr txBox="1"/>
          <p:nvPr/>
        </p:nvSpPr>
        <p:spPr>
          <a:xfrm>
            <a:off x="838200" y="2302933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Character</a:t>
            </a:r>
            <a:r>
              <a:rPr lang="en-US" dirty="0"/>
              <a:t>{</a:t>
            </a:r>
          </a:p>
          <a:p>
            <a:r>
              <a:rPr lang="en-US" dirty="0"/>
              <a:t>	int life;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char name[50];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GetLife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	return life;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732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4C936-B936-4503-BBAD-2643561C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Construcción con resolución de ámbito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60A96D-8EA7-49E3-AFAD-3FA4B4D2B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976549"/>
          </a:xfrm>
        </p:spPr>
        <p:txBody>
          <a:bodyPr/>
          <a:lstStyle/>
          <a:p>
            <a:r>
              <a:rPr lang="es-MX" dirty="0"/>
              <a:t>Por otro lado se puede declarar los miembros dentro de la clase y después fuera de esta definir sus funcionamientos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50E3FB-3EB5-4543-9AC7-BDDFA3E0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834F6ED-5EDB-40CF-8FF8-8D6AD76C2CB6}"/>
              </a:ext>
            </a:extLst>
          </p:cNvPr>
          <p:cNvSpPr txBox="1"/>
          <p:nvPr/>
        </p:nvSpPr>
        <p:spPr>
          <a:xfrm>
            <a:off x="812800" y="2607733"/>
            <a:ext cx="1054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Character</a:t>
            </a:r>
            <a:r>
              <a:rPr lang="en-US" dirty="0"/>
              <a:t>{</a:t>
            </a:r>
          </a:p>
          <a:p>
            <a:r>
              <a:rPr lang="en-US" dirty="0"/>
              <a:t>	int life;</a:t>
            </a:r>
          </a:p>
          <a:p>
            <a:r>
              <a:rPr lang="en-US" dirty="0"/>
              <a:t>public:</a:t>
            </a:r>
          </a:p>
          <a:p>
            <a:pPr lvl="1"/>
            <a:r>
              <a:rPr lang="en-US" dirty="0"/>
              <a:t>char name[50];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GetLife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pPr lvl="1"/>
            <a:r>
              <a:rPr lang="en-US" dirty="0"/>
              <a:t>int Character::</a:t>
            </a:r>
            <a:r>
              <a:rPr lang="en-US" dirty="0" err="1"/>
              <a:t>GetLife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	return life;</a:t>
            </a:r>
          </a:p>
          <a:p>
            <a:pPr lvl="1"/>
            <a:r>
              <a:rPr lang="en-US" dirty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106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897C1-E518-4C32-B77D-57926D2C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Puntero </a:t>
            </a:r>
            <a:r>
              <a:rPr lang="es-MX" dirty="0" err="1"/>
              <a:t>this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E5E9E9-B9C5-45E8-82A7-3C4634B1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cada objeto declarado de una clase se mantiene una copia de sus datos, pero todos comparten la misma copia de las funciones de esa clase.</a:t>
            </a:r>
          </a:p>
          <a:p>
            <a:r>
              <a:rPr lang="es-MX" dirty="0"/>
              <a:t>Esto ahorra memoria y hace que los programas ejecutables sean mas compactos, pero plantea un problema.</a:t>
            </a:r>
          </a:p>
          <a:p>
            <a:r>
              <a:rPr lang="es-MX" dirty="0"/>
              <a:t>Cada función de una clase puede hacer referencia a los datos de un objeto, modificarlos o leerlos, pero si solo hay una copia de la función y varios objetos de esa clase, ¿Cómo hace la función para referirse a un miembro de un objeto en concreto?</a:t>
            </a:r>
          </a:p>
          <a:p>
            <a:r>
              <a:rPr lang="es-MX" dirty="0"/>
              <a:t>La respuesta es: usando el puntero especial llamado </a:t>
            </a:r>
            <a:r>
              <a:rPr lang="es-MX" b="1" dirty="0" err="1"/>
              <a:t>this</a:t>
            </a:r>
            <a:r>
              <a:rPr lang="es-MX" dirty="0"/>
              <a:t>.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8FAB59-EFE5-4D2A-B658-6E4F631A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310990414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159</TotalTime>
  <Words>811</Words>
  <Application>Microsoft Office PowerPoint</Application>
  <PresentationFormat>Panorámica</PresentationFormat>
  <Paragraphs>85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</vt:lpstr>
      <vt:lpstr>Calibri</vt:lpstr>
      <vt:lpstr>Calibri Light</vt:lpstr>
      <vt:lpstr>LMAD</vt:lpstr>
      <vt:lpstr>PROGRAMACIÓN ORIENTADA A OBJETOS</vt:lpstr>
      <vt:lpstr>¿Qué es una clase?</vt:lpstr>
      <vt:lpstr>Construcción</vt:lpstr>
      <vt:lpstr>Atributos</vt:lpstr>
      <vt:lpstr>Métodos</vt:lpstr>
      <vt:lpstr>Visto de otro modo</vt:lpstr>
      <vt:lpstr>Construcción normal</vt:lpstr>
      <vt:lpstr>Construcción con resolución de ámbito</vt:lpstr>
      <vt:lpstr>Puntero this</vt:lpstr>
      <vt:lpstr>Funciones estáticas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24</cp:revision>
  <dcterms:created xsi:type="dcterms:W3CDTF">2019-07-31T02:38:47Z</dcterms:created>
  <dcterms:modified xsi:type="dcterms:W3CDTF">2019-08-18T06:26:38Z</dcterms:modified>
</cp:coreProperties>
</file>