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18/08/2019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MIEMBROS </a:t>
            </a:r>
            <a:r>
              <a:rPr lang="es-MX" dirty="0">
                <a:solidFill>
                  <a:schemeClr val="bg1"/>
                </a:solidFill>
              </a:rPr>
              <a:t>PUBLCOS, PRIVADOS Y PROTEGIDOS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20920-7DF5-4444-96E1-8CD2F502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miembro publico?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1653E-152E-44E6-B4F1-C8B6D624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Significa que el acceso al mismo puede darse dentro del interior de la clase, subclase y desde un objeto instanciado.</a:t>
            </a:r>
          </a:p>
          <a:p>
            <a:r>
              <a:rPr lang="es-MX" dirty="0"/>
              <a:t>Son definidos dentro del ámbito </a:t>
            </a:r>
            <a:r>
              <a:rPr lang="es-MX" b="1" dirty="0" err="1"/>
              <a:t>public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4E0C8F-7CF9-451E-936A-3B603CC7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00642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F558C-E4AB-4FB4-8D9B-794F83B7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miembro privado?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2DDD9-4271-4C07-B3E7-7BF72EBE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Significa que el acceso al mismo puede darse solamente dentro del interior de la clase que lo posee.</a:t>
            </a:r>
          </a:p>
          <a:p>
            <a:r>
              <a:rPr lang="es-MX" dirty="0"/>
              <a:t>Normalmente, el programador creador de una clase declara a los atributos de la clase como privados y a los métodos como públicos, esto con la idea de que el usuario de la clase no pueda tener acceso a los atributos sino es a través de los métodos definidos para el caso.</a:t>
            </a:r>
          </a:p>
          <a:p>
            <a:r>
              <a:rPr lang="es-MX" dirty="0"/>
              <a:t>Son definidos dentro del ámbito </a:t>
            </a:r>
            <a:r>
              <a:rPr lang="es-MX" b="1" dirty="0" err="1"/>
              <a:t>private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FB3743-9C86-4735-9C09-330985F6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56103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515F-4DCA-490E-A710-7DD33603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miembro protegido?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196D6-FA5E-4379-B85D-CB840697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comportan parecidos a los miembros privados, salvo que estos son accesibles dentro de la clase que lo posee y de las clases derivadas, pero no desde los objetos instanciados a raíz de dichas clases.</a:t>
            </a:r>
          </a:p>
          <a:p>
            <a:r>
              <a:rPr lang="es-MX" dirty="0"/>
              <a:t>Son definidos dentro del ámbito </a:t>
            </a:r>
            <a:r>
              <a:rPr lang="es-MX" b="1"/>
              <a:t>protected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233C71-81F3-41C8-9B52-F8DC3DC4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3090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06FAC-1CB6-4FDF-83FF-A61401D5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F8B3B-A782-45DA-89A7-7417DA83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practica en la cual los atributos se tornan privados o protegidos, solo permitiendo acceder por ellos por medio de métodos públicos.</a:t>
            </a:r>
          </a:p>
          <a:p>
            <a:r>
              <a:rPr lang="es-MX" dirty="0"/>
              <a:t>Se generar funciones conocidas como </a:t>
            </a:r>
            <a:r>
              <a:rPr lang="es-MX" b="1" dirty="0" err="1"/>
              <a:t>Getter</a:t>
            </a:r>
            <a:r>
              <a:rPr lang="es-MX" dirty="0"/>
              <a:t> y </a:t>
            </a:r>
            <a:r>
              <a:rPr lang="es-MX" b="1" dirty="0"/>
              <a:t>Setter</a:t>
            </a:r>
            <a:r>
              <a:rPr lang="es-MX" dirty="0"/>
              <a:t>.</a:t>
            </a:r>
          </a:p>
          <a:p>
            <a:r>
              <a:rPr lang="es-MX" dirty="0"/>
              <a:t>Esto nos permitirá que si algún atributo ocupa ser modificado se pueda controlar su modificación.</a:t>
            </a:r>
          </a:p>
          <a:p>
            <a:r>
              <a:rPr lang="es-MX" dirty="0"/>
              <a:t>O en caso de que exista algún atributo que sea calculado, o simplemente se desea asignar su valor al ser creado y después de esto solo se pueda obtener su valor, no modificarlo.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AD9857-2C3D-465B-9940-3A988678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881133232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140</TotalTime>
  <Words>368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 un miembro publico?</vt:lpstr>
      <vt:lpstr>¿Qué es un miembro privado?</vt:lpstr>
      <vt:lpstr>¿Qué es un miembro protegido?</vt:lpstr>
      <vt:lpstr>Encapsulamiento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23</cp:revision>
  <dcterms:created xsi:type="dcterms:W3CDTF">2019-07-31T02:38:47Z</dcterms:created>
  <dcterms:modified xsi:type="dcterms:W3CDTF">2019-08-18T06:30:00Z</dcterms:modified>
</cp:coreProperties>
</file>