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61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18/08/2019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18/08/2019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18/08/2019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18/08/2019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#IFNDEF, #DEFINE, #ENDIF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56B2-A2C1-4380-A5FD-F4F1EDB6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BA841-0339-434E-AEE6-BB68FB3C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ya vimos anteriormente, estos son directiva.</a:t>
            </a:r>
          </a:p>
          <a:p>
            <a:r>
              <a:rPr lang="es-MX" dirty="0"/>
              <a:t>Tienen el uso de crear definiciones y verificar si existen o no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DA213B-1A71-477B-BF77-530CD45D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78252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4CF37-45F2-4BC3-828D-CCFA09D7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#define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0CDD3-F753-4758-96DC-1AEDC9AA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hemos visto se puede usar para crear constantes, palabras claves o declaraciones completas.</a:t>
            </a:r>
          </a:p>
          <a:p>
            <a:r>
              <a:rPr lang="es-MX" dirty="0"/>
              <a:t>En este caso también podemos crear un </a:t>
            </a:r>
            <a:r>
              <a:rPr lang="es-MX" i="1" dirty="0"/>
              <a:t>token </a:t>
            </a:r>
            <a:r>
              <a:rPr lang="es-MX" dirty="0"/>
              <a:t>sin ninguna definición.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7156BA-E8B6-4194-8F05-03A60782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99530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443C8-1F67-4385-8238-80DA86E5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</a:t>
            </a:r>
            <a:r>
              <a:rPr lang="es-MX" dirty="0" err="1"/>
              <a:t>undef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30AAB-3FCF-4A4B-8B2F-E8DA1EDD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Mientras que #define nos permite declarar un token, esta directiva nos permitirá removerla.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3C6CC8-E6DA-4276-817D-F1E81A06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8906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49349-0558-46D7-8A2F-0DF6BF60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#ifdef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EBC407-968D-4923-A3AA-E2DA156F5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directiva nos permite saber o conocer si algún token fue declarado.</a:t>
            </a:r>
          </a:p>
          <a:p>
            <a:r>
              <a:rPr lang="es-MX" dirty="0"/>
              <a:t>En caso de que lo fuera podrá entrar al bloque de código hasta encontrar la continuación o el cierre de este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767BAB-4FB7-4101-BBA6-26F0B198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97306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7003D-195A-498A-8FFD-ABF2C278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</a:t>
            </a:r>
            <a:r>
              <a:rPr lang="es-MX" dirty="0" err="1"/>
              <a:t>else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45B28-99B4-4690-A1AF-2877D6FD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Igual que un </a:t>
            </a:r>
            <a:r>
              <a:rPr lang="es-MX" dirty="0" err="1"/>
              <a:t>else</a:t>
            </a:r>
            <a:r>
              <a:rPr lang="es-MX" dirty="0"/>
              <a:t> de un bloque de código </a:t>
            </a:r>
            <a:r>
              <a:rPr lang="es-MX" dirty="0" err="1"/>
              <a:t>if</a:t>
            </a:r>
            <a:r>
              <a:rPr lang="es-MX" dirty="0"/>
              <a:t>, esta directiva nos permite declarar un bloque que procederá en caso de que lo definido en #</a:t>
            </a:r>
            <a:r>
              <a:rPr lang="es-MX" dirty="0" err="1"/>
              <a:t>ifdef</a:t>
            </a:r>
            <a:r>
              <a:rPr lang="es-MX" dirty="0"/>
              <a:t> no suceda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51D6C4-F2B5-4AB8-8C19-E4F5DBDA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92912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6C31E-79D2-41DE-A95B-69DAD79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</a:t>
            </a:r>
            <a:r>
              <a:rPr lang="es-MX" dirty="0" err="1"/>
              <a:t>endif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E319CB-3BB7-4D90-A03D-3DBEC294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ultimo el cierre de nuestra declaración #</a:t>
            </a:r>
            <a:r>
              <a:rPr lang="es-MX" dirty="0" err="1"/>
              <a:t>ifdef</a:t>
            </a:r>
            <a:r>
              <a:rPr lang="es-MX" dirty="0"/>
              <a:t>, para realizar la terminación ya sea que se usara o no un #</a:t>
            </a:r>
            <a:r>
              <a:rPr lang="es-MX" dirty="0" err="1"/>
              <a:t>else</a:t>
            </a:r>
            <a:r>
              <a:rPr lang="es-MX" dirty="0"/>
              <a:t>, esta directiva marcara el final del bloque </a:t>
            </a:r>
            <a:r>
              <a:rPr lang="es-MX"/>
              <a:t>a encerrar.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5C19B2-537B-4EF3-A885-9A39D726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370049881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150</TotalTime>
  <Words>326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</vt:lpstr>
      <vt:lpstr>Calibri</vt:lpstr>
      <vt:lpstr>Calibri Light</vt:lpstr>
      <vt:lpstr>LMAD</vt:lpstr>
      <vt:lpstr>PROGRAMACIÓN ORIENTADA A OBJETOS</vt:lpstr>
      <vt:lpstr>¿Qué son?</vt:lpstr>
      <vt:lpstr>#define</vt:lpstr>
      <vt:lpstr>#undef</vt:lpstr>
      <vt:lpstr>#ifdef</vt:lpstr>
      <vt:lpstr>#else</vt:lpstr>
      <vt:lpstr>#endif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25</cp:revision>
  <dcterms:created xsi:type="dcterms:W3CDTF">2019-07-31T02:38:47Z</dcterms:created>
  <dcterms:modified xsi:type="dcterms:W3CDTF">2019-08-18T06:46:27Z</dcterms:modified>
</cp:coreProperties>
</file>