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01/09/2019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01/09/2019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01/09/2019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01/09/2019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01/09/2019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CLASES AMIGAS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E3DE4-A08C-4078-93C7-373ECE84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38E91-D5CA-4DF1-ADAC-CB97A7EE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ya sabemos, los miembros privados de una clase no se pueden acceder de manera externa.</a:t>
            </a:r>
          </a:p>
          <a:p>
            <a:r>
              <a:rPr lang="es-MX" dirty="0"/>
              <a:t>Pero se puede dar la necesidad, en donde tengamos que dar acceso determinado a miembros de un objeto de una clase a otro objeto de otra clase, pero sin perder el encapsulamiento, es decir mantenerlos como miembros privados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1D3494-DC0D-4DF4-99EC-BAC726A4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79544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55561-F116-4ADF-89F7-7296D843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 reservada </a:t>
            </a:r>
            <a:r>
              <a:rPr lang="es-MX" dirty="0" err="1"/>
              <a:t>friend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F58C3-79D7-4B8D-8932-A277AE27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Esta palabra puede aplicarse a clases o funciones para inhibir el sistema de protección. </a:t>
            </a:r>
          </a:p>
          <a:p>
            <a:r>
              <a:rPr lang="es-MX" sz="2400" dirty="0"/>
              <a:t>Las relaciones entre clases son parecidas a las amistades entre personas:</a:t>
            </a:r>
          </a:p>
          <a:p>
            <a:pPr lvl="1"/>
            <a:r>
              <a:rPr lang="es-MX" sz="2000" dirty="0"/>
              <a:t>No se pueden transferir</a:t>
            </a:r>
          </a:p>
          <a:p>
            <a:pPr lvl="2"/>
            <a:r>
              <a:rPr lang="es-MX" sz="1800" dirty="0"/>
              <a:t>Si A es amigo de B</a:t>
            </a:r>
          </a:p>
          <a:p>
            <a:pPr lvl="2"/>
            <a:r>
              <a:rPr lang="es-MX" sz="1800" dirty="0"/>
              <a:t>B es amigo de C</a:t>
            </a:r>
          </a:p>
          <a:p>
            <a:pPr lvl="2"/>
            <a:r>
              <a:rPr lang="es-MX" sz="1800" dirty="0"/>
              <a:t>No implica que A sea amigo de C</a:t>
            </a:r>
          </a:p>
          <a:p>
            <a:pPr lvl="1"/>
            <a:r>
              <a:rPr lang="es-MX" sz="2000" dirty="0"/>
              <a:t>No pueden heredarse</a:t>
            </a:r>
          </a:p>
          <a:p>
            <a:pPr lvl="2"/>
            <a:r>
              <a:rPr lang="es-MX" sz="1800" dirty="0"/>
              <a:t>Si A es amigo de B</a:t>
            </a:r>
          </a:p>
          <a:p>
            <a:pPr lvl="2"/>
            <a:r>
              <a:rPr lang="es-MX" sz="1800" dirty="0"/>
              <a:t>C deriva de B</a:t>
            </a:r>
          </a:p>
          <a:p>
            <a:pPr lvl="2"/>
            <a:r>
              <a:rPr lang="es-MX" sz="1800" dirty="0"/>
              <a:t>A no es amigo de C</a:t>
            </a:r>
          </a:p>
          <a:p>
            <a:pPr lvl="1"/>
            <a:r>
              <a:rPr lang="es-MX" sz="2000" dirty="0"/>
              <a:t>No es simétrica</a:t>
            </a:r>
          </a:p>
          <a:p>
            <a:pPr lvl="2"/>
            <a:r>
              <a:rPr lang="es-MX" sz="1800" dirty="0"/>
              <a:t>Si A es amigo de B</a:t>
            </a:r>
          </a:p>
          <a:p>
            <a:pPr lvl="2"/>
            <a:r>
              <a:rPr lang="es-MX" sz="1800" dirty="0"/>
              <a:t>B no tiene que ser amigo de A</a:t>
            </a:r>
          </a:p>
          <a:p>
            <a:pPr lvl="1"/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8DEA5A-EA15-419F-A124-AC2EBB1F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5487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C5A3-DD5C-4EF9-8BCF-5579D359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amigas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1C24F-93B0-4804-A0FE-3E1B936F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función que no es un miembro de una clase, pero se tiene acceso a los miembros privados y protegidos.</a:t>
            </a:r>
          </a:p>
          <a:p>
            <a:r>
              <a:rPr lang="es-MX" dirty="0"/>
              <a:t>Estas funciones no están en el ámbito de la clase, y no son llamadas usando un </a:t>
            </a:r>
            <a:r>
              <a:rPr lang="es-MX" b="1" dirty="0"/>
              <a:t>operador de selección de miembro </a:t>
            </a:r>
            <a:r>
              <a:rPr lang="es-MX" dirty="0"/>
              <a:t>(. y -</a:t>
            </a:r>
            <a:r>
              <a:rPr lang="en-US" dirty="0"/>
              <a:t>&gt;</a:t>
            </a:r>
            <a:r>
              <a:rPr lang="es-MX" dirty="0"/>
              <a:t>) al menos que sean miembros de otra clase.</a:t>
            </a:r>
          </a:p>
          <a:p>
            <a:r>
              <a:rPr lang="es-MX" dirty="0"/>
              <a:t>Una función amiga es declarada por la clase a la cual se le garantizara acceso.</a:t>
            </a:r>
          </a:p>
          <a:p>
            <a:r>
              <a:rPr lang="es-MX" dirty="0"/>
              <a:t>La declaración de la función puede ser colocada en cualquier lugar de la clase y no es afectada por las palabras clave de control de acceso.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C728F5-03CE-4EA2-800D-5BF43348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620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F0A96-5E5E-4501-A370-9A4EB7EA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532" y="254001"/>
            <a:ext cx="9711267" cy="5922962"/>
          </a:xfrm>
        </p:spPr>
        <p:txBody>
          <a:bodyPr/>
          <a:lstStyle/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1200" b="1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&lt;iostream&gt;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ES" sz="12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{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i=0)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= i;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Ver() 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2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s-ES" sz="12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Ver(A); // "Ver" es amiga de la clase A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ES" sz="12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Ver(A </a:t>
            </a:r>
            <a:r>
              <a:rPr lang="es-ES" sz="12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// La función Ver puede acceder a miembros privados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 la clase A, ya que ha sido declarada "amiga" de A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i="1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s-ES" sz="12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Xa.a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s-ES" sz="12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ES" sz="12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s-ES" sz="12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Ver(</a:t>
            </a:r>
            <a:r>
              <a:rPr lang="es-ES" sz="12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Ver el valor de </a:t>
            </a:r>
            <a:r>
              <a:rPr lang="es-ES" sz="12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Na.a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2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Na.Ver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Equivalente a la anterior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b="1" dirty="0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2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sz="12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C3F3CD-C62B-42D4-8089-ACD92296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91764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6C14B4-8F24-4B41-8886-DF01D78D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0B1212-4422-4BFE-AA58-07E742FF2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739" y="192504"/>
            <a:ext cx="10221709" cy="599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1400" b="1" dirty="0" err="1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&lt;iostream&gt;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sz="1400" b="1" dirty="0">
              <a:solidFill>
                <a:srgbClr val="AA44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sz="14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 // Declaración previa (forward)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sz="14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{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B(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b=i;</a:t>
            </a:r>
            <a:endParaRPr lang="es-ES" sz="14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Ver()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EsMayor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Compara b con a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sz="14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{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sz="14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A(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 = i;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Ver()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// Función amiga tiene acceso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a miembros privados de la clase A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B::EsMayor(A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B::EsMayor(A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&gt;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Xa.a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lang="es-MX" sz="14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sz="1400" dirty="0">
              <a:solidFill>
                <a:srgbClr val="1210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 Nb(12);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Na.Ver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Nb.Ver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Nb.EsMayor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"Nb es mayor que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"Nb no es mayor que </a:t>
            </a:r>
            <a:r>
              <a:rPr lang="es-ES" sz="1400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s-ES" sz="1400" i="1" dirty="0" err="1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b="1" dirty="0" err="1">
                <a:solidFill>
                  <a:srgbClr val="AA4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sz="1400" dirty="0">
                <a:solidFill>
                  <a:srgbClr val="1210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ES" sz="1400" dirty="0"/>
              <a:t> </a:t>
            </a:r>
            <a:endParaRPr lang="es-E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02158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208</TotalTime>
  <Words>743</Words>
  <Application>Microsoft Office PowerPoint</Application>
  <PresentationFormat>Panorámica</PresentationFormat>
  <Paragraphs>110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</vt:lpstr>
      <vt:lpstr>Calibri</vt:lpstr>
      <vt:lpstr>Calibri Light</vt:lpstr>
      <vt:lpstr>Courier New</vt:lpstr>
      <vt:lpstr>LMAD</vt:lpstr>
      <vt:lpstr>PROGRAMACIÓN ORIENTADA A OBJETOS</vt:lpstr>
      <vt:lpstr>Presentación de PowerPoint</vt:lpstr>
      <vt:lpstr>Palabra reservada friend</vt:lpstr>
      <vt:lpstr>Funciones amigas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27</cp:revision>
  <dcterms:created xsi:type="dcterms:W3CDTF">2019-07-31T02:38:47Z</dcterms:created>
  <dcterms:modified xsi:type="dcterms:W3CDTF">2019-09-02T03:21:07Z</dcterms:modified>
</cp:coreProperties>
</file>