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01/09/2019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01/09/2019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01/09/2019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01/09/2019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01/09/2019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01/09/2019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Clases en clases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0F811-2FA5-42D1-9E5A-7CF9A463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49F7C-F2BD-4E78-8346-392BC3A6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Tal como podemos usar tipos de datos primitivos como miembros de una clase, también podemos usar otras clases existentes o creadas por nosotros</a:t>
            </a:r>
          </a:p>
          <a:p>
            <a:r>
              <a:rPr lang="es-MX" dirty="0"/>
              <a:t>Esto genera una relación conocida como “has a” dado que se nos menciona que una clase “tiene a” otra incluida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7308F1-8871-4D4C-9C18-CEEF74B7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410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7E80-EC31-4CD4-B383-F71F5C35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739F-9C26-4A7A-8B73-A9ABF462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MX" sz="2400" dirty="0" err="1"/>
              <a:t>class</a:t>
            </a:r>
            <a:r>
              <a:rPr lang="es-MX" sz="2400" dirty="0"/>
              <a:t> </a:t>
            </a:r>
            <a:r>
              <a:rPr lang="es-MX" sz="2400" dirty="0" err="1"/>
              <a:t>Attributes</a:t>
            </a: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en-US" sz="2400" dirty="0"/>
              <a:t>int strength;</a:t>
            </a:r>
          </a:p>
          <a:p>
            <a:pPr marL="0" indent="0">
              <a:buNone/>
            </a:pPr>
            <a:r>
              <a:rPr lang="en-US" sz="2400" dirty="0"/>
              <a:t>int vitality;</a:t>
            </a:r>
          </a:p>
          <a:p>
            <a:pPr marL="0" indent="0">
              <a:buNone/>
            </a:pPr>
            <a:r>
              <a:rPr lang="en-US" sz="2400" dirty="0"/>
              <a:t>int luck;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class Character{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en-US" sz="2400" dirty="0"/>
              <a:t>Attributes </a:t>
            </a:r>
            <a:r>
              <a:rPr lang="en-US" sz="2400" dirty="0" err="1"/>
              <a:t>attributes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void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Character </a:t>
            </a:r>
            <a:r>
              <a:rPr lang="en-US" sz="2400" dirty="0" err="1"/>
              <a:t>character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 err="1"/>
              <a:t>character.attributes.strength</a:t>
            </a:r>
            <a:r>
              <a:rPr lang="en-US" sz="2400" dirty="0"/>
              <a:t> =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E1AAAE-E3FB-4ECF-B993-0B83A3DC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2252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D8BB-AD9B-4E97-9911-D5EE540F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F5E79-329C-4A7B-904A-FD379204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estemos usando esta relación donde agreguemos una clase a otra como miembro hay que tomar en cuenta que tipo de memoria estaremos usando, ya sea</a:t>
            </a:r>
          </a:p>
          <a:p>
            <a:pPr lvl="1"/>
            <a:r>
              <a:rPr lang="es-MX" dirty="0"/>
              <a:t>Stack</a:t>
            </a:r>
          </a:p>
          <a:p>
            <a:pPr lvl="1"/>
            <a:r>
              <a:rPr lang="es-MX" dirty="0" err="1"/>
              <a:t>Heap</a:t>
            </a:r>
            <a:endParaRPr lang="es-MX" dirty="0"/>
          </a:p>
          <a:p>
            <a:r>
              <a:rPr lang="es-MX" dirty="0"/>
              <a:t>Si llegamos a usar solo tipo stack sabremos que los destructores serán llamados cuando nuestro objeto contenedor salga de ámbito y sea destruido, o si el objeto contenedor es un objeto de memoria </a:t>
            </a:r>
            <a:r>
              <a:rPr lang="es-MX" dirty="0" err="1"/>
              <a:t>heap</a:t>
            </a:r>
            <a:r>
              <a:rPr lang="es-MX" dirty="0"/>
              <a:t> cuando se use un </a:t>
            </a:r>
            <a:r>
              <a:rPr lang="es-MX" dirty="0" err="1"/>
              <a:t>delete</a:t>
            </a:r>
            <a:r>
              <a:rPr lang="es-MX" dirty="0"/>
              <a:t>.</a:t>
            </a:r>
          </a:p>
          <a:p>
            <a:r>
              <a:rPr lang="es-MX" dirty="0"/>
              <a:t>Pero si nuestra clase usa estos miembros como memoria </a:t>
            </a:r>
            <a:r>
              <a:rPr lang="es-MX" dirty="0" err="1"/>
              <a:t>heap</a:t>
            </a:r>
            <a:r>
              <a:rPr lang="es-MX" dirty="0"/>
              <a:t> deberemos nosotros mismos liberar esta memoria dentro de un destructor.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C7B7AF-64C9-4701-8C9E-0A48E15B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7391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4D9F4-D673-4121-B845-081018C3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532" y="136525"/>
            <a:ext cx="9457267" cy="6040437"/>
          </a:xfrm>
        </p:spPr>
        <p:txBody>
          <a:bodyPr numCol="2"/>
          <a:lstStyle/>
          <a:p>
            <a:pPr marL="0" indent="0">
              <a:buNone/>
            </a:pPr>
            <a:r>
              <a:rPr lang="es-MX" sz="1600" dirty="0" err="1"/>
              <a:t>class</a:t>
            </a:r>
            <a:r>
              <a:rPr lang="es-MX" sz="1600" dirty="0"/>
              <a:t> </a:t>
            </a:r>
            <a:r>
              <a:rPr lang="es-MX" sz="1600" dirty="0" err="1"/>
              <a:t>Attributes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int strength;</a:t>
            </a:r>
          </a:p>
          <a:p>
            <a:pPr marL="0" indent="0">
              <a:buNone/>
            </a:pPr>
            <a:r>
              <a:rPr lang="en-US" sz="1600" dirty="0"/>
              <a:t>int vitality;</a:t>
            </a:r>
          </a:p>
          <a:p>
            <a:pPr marL="0" indent="0">
              <a:buNone/>
            </a:pPr>
            <a:r>
              <a:rPr lang="en-US" sz="1600" dirty="0"/>
              <a:t>int luck;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Character{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Attributes *attributes;</a:t>
            </a:r>
          </a:p>
          <a:p>
            <a:pPr marL="0" indent="0">
              <a:buNone/>
            </a:pPr>
            <a:r>
              <a:rPr lang="en-US" sz="1600" dirty="0"/>
              <a:t>Character(){</a:t>
            </a:r>
          </a:p>
          <a:p>
            <a:pPr marL="0" indent="0">
              <a:buNone/>
            </a:pPr>
            <a:r>
              <a:rPr lang="en-US" sz="1600" dirty="0"/>
              <a:t>attributes = new Attributes();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~Character(){</a:t>
            </a:r>
          </a:p>
          <a:p>
            <a:pPr marL="0" indent="0">
              <a:buNone/>
            </a:pPr>
            <a:r>
              <a:rPr lang="en-US" sz="1600" dirty="0"/>
              <a:t>if(attributes)</a:t>
            </a:r>
          </a:p>
          <a:p>
            <a:pPr marL="0" indent="0">
              <a:buNone/>
            </a:pPr>
            <a:r>
              <a:rPr lang="en-US" sz="1600" dirty="0"/>
              <a:t>delete attributes;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void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Character </a:t>
            </a:r>
            <a:r>
              <a:rPr lang="en-US" sz="1600" dirty="0" err="1"/>
              <a:t>character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character-&gt;</a:t>
            </a:r>
            <a:r>
              <a:rPr lang="en-US" sz="1600"/>
              <a:t>attributes</a:t>
            </a:r>
            <a:r>
              <a:rPr lang="en-US" sz="1600" dirty="0" err="1"/>
              <a:t>.strength</a:t>
            </a:r>
            <a:r>
              <a:rPr lang="en-US" sz="1600" dirty="0"/>
              <a:t> = 10;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s-MX" sz="1600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B2E638-4A9F-4C61-8DD7-9365FBD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17413415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147</TotalTime>
  <Words>348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</vt:lpstr>
      <vt:lpstr>Calibri</vt:lpstr>
      <vt:lpstr>Calibri Light</vt:lpstr>
      <vt:lpstr>LMAD</vt:lpstr>
      <vt:lpstr>PROGRAMACIÓN ORIENTADA A OBJETOS</vt:lpstr>
      <vt:lpstr>Presentación de PowerPoint</vt:lpstr>
      <vt:lpstr>Presentación de PowerPoint</vt:lpstr>
      <vt:lpstr>Uso de memoria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27</cp:revision>
  <dcterms:created xsi:type="dcterms:W3CDTF">2019-07-31T02:38:47Z</dcterms:created>
  <dcterms:modified xsi:type="dcterms:W3CDTF">2019-09-02T03:34:10Z</dcterms:modified>
</cp:coreProperties>
</file>