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01/09/2019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01/09/2019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01/09/2019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01/09/2019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01/09/2019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01/09/2019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01/09/2019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01/09/2019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ARREGLOS DE CLASES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D6C61-E490-4990-AC46-E5DA791B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2F959F-BD25-4246-8AEB-CE84916E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Tal como hemos podido crear arreglos de tipos de datos nativos, igualmente podremos hacer arreglos de objetos con las clases existentes o creadas.</a:t>
            </a:r>
          </a:p>
          <a:p>
            <a:r>
              <a:rPr lang="es-MX" dirty="0"/>
              <a:t>Este concepto es muy simple y funciona tal como hemos realizado hasta ahora todo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7A54B0-BA52-4604-A7C9-C368FF7E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85500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77F8B-D7AF-4C22-BCC3-7C65B7A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4FE27-0059-4935-BF05-E52BCF43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400" dirty="0" err="1"/>
              <a:t>class</a:t>
            </a:r>
            <a:r>
              <a:rPr lang="es-MX" sz="2400" dirty="0"/>
              <a:t> </a:t>
            </a:r>
            <a:r>
              <a:rPr lang="es-MX" sz="2400" dirty="0" err="1"/>
              <a:t>Enemy</a:t>
            </a:r>
            <a:r>
              <a:rPr lang="es-MX" sz="2400" dirty="0"/>
              <a:t>{</a:t>
            </a:r>
          </a:p>
          <a:p>
            <a:pPr marL="0" indent="0">
              <a:buNone/>
            </a:pPr>
            <a:r>
              <a:rPr lang="es-MX" sz="2400" dirty="0" err="1"/>
              <a:t>public</a:t>
            </a:r>
            <a:r>
              <a:rPr lang="es-MX" sz="2400" dirty="0"/>
              <a:t>: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int</a:t>
            </a:r>
            <a:r>
              <a:rPr lang="es-MX" sz="2400" dirty="0"/>
              <a:t> </a:t>
            </a:r>
            <a:r>
              <a:rPr lang="es-MX" sz="2400" dirty="0" err="1"/>
              <a:t>hitPoints</a:t>
            </a:r>
            <a:r>
              <a:rPr lang="es-MX" sz="2400" dirty="0"/>
              <a:t>;</a:t>
            </a:r>
          </a:p>
          <a:p>
            <a:pPr marL="0" indent="0">
              <a:buNone/>
            </a:pPr>
            <a:r>
              <a:rPr lang="es-MX" sz="2400" dirty="0"/>
              <a:t>};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err="1"/>
              <a:t>void</a:t>
            </a:r>
            <a:r>
              <a:rPr lang="es-MX" sz="2400" dirty="0"/>
              <a:t> </a:t>
            </a:r>
            <a:r>
              <a:rPr lang="es-MX" sz="2400" dirty="0" err="1"/>
              <a:t>main</a:t>
            </a:r>
            <a:r>
              <a:rPr lang="es-MX" sz="2400" dirty="0"/>
              <a:t>()</a:t>
            </a:r>
          </a:p>
          <a:p>
            <a:pPr marL="0" indent="0">
              <a:buNone/>
            </a:pPr>
            <a:r>
              <a:rPr lang="es-MX" sz="2400" dirty="0"/>
              <a:t>{</a:t>
            </a:r>
          </a:p>
          <a:p>
            <a:pPr marL="0" indent="0">
              <a:buNone/>
            </a:pPr>
            <a:r>
              <a:rPr lang="es-MX" sz="2400" dirty="0"/>
              <a:t>	 </a:t>
            </a:r>
            <a:r>
              <a:rPr lang="es-MX" sz="2400" dirty="0" err="1"/>
              <a:t>Enemy</a:t>
            </a:r>
            <a:r>
              <a:rPr lang="es-MX" sz="2400" dirty="0"/>
              <a:t> </a:t>
            </a:r>
            <a:r>
              <a:rPr lang="es-MX" sz="2400" dirty="0" err="1"/>
              <a:t>enemies</a:t>
            </a:r>
            <a:r>
              <a:rPr lang="es-MX" sz="2400" dirty="0"/>
              <a:t>[10];</a:t>
            </a:r>
          </a:p>
          <a:p>
            <a:pPr marL="0" indent="0">
              <a:buNone/>
            </a:pPr>
            <a:r>
              <a:rPr lang="es-MX" sz="2400" dirty="0"/>
              <a:t>	 </a:t>
            </a:r>
            <a:r>
              <a:rPr lang="es-MX" sz="2400" dirty="0" err="1"/>
              <a:t>enemies</a:t>
            </a:r>
            <a:r>
              <a:rPr lang="es-MX" sz="2400" dirty="0"/>
              <a:t>[0].</a:t>
            </a:r>
            <a:r>
              <a:rPr lang="es-MX" sz="2400" dirty="0" err="1"/>
              <a:t>hitPoints</a:t>
            </a:r>
            <a:r>
              <a:rPr lang="es-MX" sz="2400" dirty="0"/>
              <a:t> = 2;</a:t>
            </a:r>
          </a:p>
          <a:p>
            <a:pPr marL="0" indent="0">
              <a:buNone/>
            </a:pPr>
            <a:r>
              <a:rPr lang="es-MX" sz="2400" dirty="0"/>
              <a:t>}</a:t>
            </a:r>
            <a:endParaRPr lang="es-ES" sz="2400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E8F59D-4474-4726-8CC6-92CCDF71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884632689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144</TotalTime>
  <Words>114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</vt:lpstr>
      <vt:lpstr>Calibri</vt:lpstr>
      <vt:lpstr>Calibri Light</vt:lpstr>
      <vt:lpstr>LMAD</vt:lpstr>
      <vt:lpstr>PROGRAMACIÓN ORIENTADA A OBJETOS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27</cp:revision>
  <dcterms:created xsi:type="dcterms:W3CDTF">2019-07-31T02:38:47Z</dcterms:created>
  <dcterms:modified xsi:type="dcterms:W3CDTF">2019-09-02T03:41:47Z</dcterms:modified>
</cp:coreProperties>
</file>