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
  </p:notesMasterIdLst>
  <p:sldIdLst>
    <p:sldId id="256" r:id="rId2"/>
    <p:sldId id="258" r:id="rId3"/>
    <p:sldId id="259" r:id="rId4"/>
    <p:sldId id="260" r:id="rId5"/>
    <p:sldId id="257" r:id="rId6"/>
    <p:sldId id="261" r:id="rId7"/>
  </p:sldIdLst>
  <p:sldSz cx="12192000" cy="6858000"/>
  <p:notesSz cx="6858000" cy="9144000"/>
  <p:defaultTextStyle>
    <a:defPPr>
      <a:defRPr lang="es-E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521415D9-36F7-43E2-AB2F-B90AF26B5E84}">
      <p14:sectionLst xmlns:p14="http://schemas.microsoft.com/office/powerpoint/2010/main">
        <p14:section name="Sección predeterminada" id="{27CF65E9-3EF8-4CE9-B560-356A016E2105}">
          <p14:sldIdLst>
            <p14:sldId id="256"/>
            <p14:sldId id="258"/>
            <p14:sldId id="259"/>
            <p14:sldId id="260"/>
            <p14:sldId id="257"/>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13" d="100"/>
          <a:sy n="113" d="100"/>
        </p:scale>
        <p:origin x="4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197D20-5AB8-4202-86CB-BDEF8BBEBB8B}" type="datetimeFigureOut">
              <a:rPr lang="es-MX" smtClean="0"/>
              <a:t>01/09/2019</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5B54D5-E2E3-4485-A3F9-C40324D73D9D}" type="slidenum">
              <a:rPr lang="es-MX" smtClean="0"/>
              <a:t>‹Nº›</a:t>
            </a:fld>
            <a:endParaRPr lang="es-MX"/>
          </a:p>
        </p:txBody>
      </p:sp>
    </p:spTree>
    <p:extLst>
      <p:ext uri="{BB962C8B-B14F-4D97-AF65-F5344CB8AC3E}">
        <p14:creationId xmlns:p14="http://schemas.microsoft.com/office/powerpoint/2010/main" val="72531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de títul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89B671AA-36EE-413D-A572-585A956C9B16}" type="datetime1">
              <a:rPr lang="es-MX" smtClean="0"/>
              <a:t>01/09/2019</a:t>
            </a:fld>
            <a:endParaRPr lang="es-MX"/>
          </a:p>
        </p:txBody>
      </p:sp>
      <p:sp>
        <p:nvSpPr>
          <p:cNvPr id="3" name="Footer Placeholder 4"/>
          <p:cNvSpPr>
            <a:spLocks noGrp="1"/>
          </p:cNvSpPr>
          <p:nvPr>
            <p:ph type="ftr" sz="quarter" idx="11"/>
          </p:nvPr>
        </p:nvSpPr>
        <p:spPr/>
        <p:txBody>
          <a:bodyPr/>
          <a:lstStyle>
            <a:lvl1pPr>
              <a:defRPr/>
            </a:lvl1pPr>
          </a:lstStyle>
          <a:p>
            <a:r>
              <a:rPr lang="es-MX"/>
              <a:t>Lic. José Orihuela Sánchez y M.C. Rafael Alberto Rosas Torres  Programación Orientada a Objetos</a:t>
            </a:r>
          </a:p>
        </p:txBody>
      </p:sp>
      <p:sp>
        <p:nvSpPr>
          <p:cNvPr id="4" name="Slide Number Placeholder 5"/>
          <p:cNvSpPr>
            <a:spLocks noGrp="1"/>
          </p:cNvSpPr>
          <p:nvPr>
            <p:ph type="sldNum" sz="quarter" idx="12"/>
          </p:nvPr>
        </p:nvSpPr>
        <p:spPr/>
        <p:txBody>
          <a:bodyPr/>
          <a:lstStyle>
            <a:lvl1pPr>
              <a:defRPr/>
            </a:lvl1pPr>
          </a:lstStyle>
          <a:p>
            <a:fld id="{8975E1B1-6534-48D3-9170-076E60A71B9D}" type="slidenum">
              <a:rPr lang="es-MX" smtClean="0"/>
              <a:t>‹Nº›</a:t>
            </a:fld>
            <a:endParaRPr lang="es-MX"/>
          </a:p>
        </p:txBody>
      </p:sp>
    </p:spTree>
    <p:extLst>
      <p:ext uri="{BB962C8B-B14F-4D97-AF65-F5344CB8AC3E}">
        <p14:creationId xmlns:p14="http://schemas.microsoft.com/office/powerpoint/2010/main" val="3650403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Date Placeholder 3"/>
          <p:cNvSpPr>
            <a:spLocks noGrp="1"/>
          </p:cNvSpPr>
          <p:nvPr>
            <p:ph type="dt" sz="half" idx="10"/>
          </p:nvPr>
        </p:nvSpPr>
        <p:spPr/>
        <p:txBody>
          <a:bodyPr/>
          <a:lstStyle>
            <a:lvl1pPr>
              <a:defRPr/>
            </a:lvl1pPr>
          </a:lstStyle>
          <a:p>
            <a:fld id="{BFB213C7-076B-4FF7-BB06-1A22B51DA141}" type="datetime1">
              <a:rPr lang="es-MX" smtClean="0"/>
              <a:t>01/09/2019</a:t>
            </a:fld>
            <a:endParaRPr lang="es-MX"/>
          </a:p>
        </p:txBody>
      </p:sp>
      <p:sp>
        <p:nvSpPr>
          <p:cNvPr id="5" name="Footer Placeholder 4"/>
          <p:cNvSpPr>
            <a:spLocks noGrp="1"/>
          </p:cNvSpPr>
          <p:nvPr>
            <p:ph type="ftr" sz="quarter" idx="11"/>
          </p:nvPr>
        </p:nvSpPr>
        <p:spPr/>
        <p:txBody>
          <a:bodyPr/>
          <a:lstStyle>
            <a:lvl1pPr>
              <a:defRPr/>
            </a:lvl1pPr>
          </a:lstStyle>
          <a:p>
            <a:r>
              <a:rPr lang="es-MX"/>
              <a:t>Lic. José Orihuela Sánchez y M.C. Rafael Alberto Rosas Torres  Programación Orientada a Objetos</a:t>
            </a:r>
          </a:p>
        </p:txBody>
      </p:sp>
      <p:sp>
        <p:nvSpPr>
          <p:cNvPr id="6" name="Slide Number Placeholder 5"/>
          <p:cNvSpPr>
            <a:spLocks noGrp="1"/>
          </p:cNvSpPr>
          <p:nvPr>
            <p:ph type="sldNum" sz="quarter" idx="12"/>
          </p:nvPr>
        </p:nvSpPr>
        <p:spPr/>
        <p:txBody>
          <a:bodyPr/>
          <a:lstStyle>
            <a:lvl1pPr>
              <a:defRPr/>
            </a:lvl1pPr>
          </a:lstStyle>
          <a:p>
            <a:fld id="{8975E1B1-6534-48D3-9170-076E60A71B9D}" type="slidenum">
              <a:rPr lang="es-MX" smtClean="0"/>
              <a:t>‹Nº›</a:t>
            </a:fld>
            <a:endParaRPr lang="es-MX"/>
          </a:p>
        </p:txBody>
      </p:sp>
    </p:spTree>
    <p:extLst>
      <p:ext uri="{BB962C8B-B14F-4D97-AF65-F5344CB8AC3E}">
        <p14:creationId xmlns:p14="http://schemas.microsoft.com/office/powerpoint/2010/main" val="3674408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Date Placeholder 3"/>
          <p:cNvSpPr>
            <a:spLocks noGrp="1"/>
          </p:cNvSpPr>
          <p:nvPr>
            <p:ph type="dt" sz="half" idx="10"/>
          </p:nvPr>
        </p:nvSpPr>
        <p:spPr/>
        <p:txBody>
          <a:bodyPr/>
          <a:lstStyle>
            <a:lvl1pPr>
              <a:defRPr/>
            </a:lvl1pPr>
          </a:lstStyle>
          <a:p>
            <a:fld id="{D566A94A-1F47-4B22-A64A-AD514BEF3371}" type="datetime1">
              <a:rPr lang="es-MX" smtClean="0"/>
              <a:t>01/09/2019</a:t>
            </a:fld>
            <a:endParaRPr lang="es-MX"/>
          </a:p>
        </p:txBody>
      </p:sp>
      <p:sp>
        <p:nvSpPr>
          <p:cNvPr id="5" name="Footer Placeholder 4"/>
          <p:cNvSpPr>
            <a:spLocks noGrp="1"/>
          </p:cNvSpPr>
          <p:nvPr>
            <p:ph type="ftr" sz="quarter" idx="11"/>
          </p:nvPr>
        </p:nvSpPr>
        <p:spPr/>
        <p:txBody>
          <a:bodyPr/>
          <a:lstStyle>
            <a:lvl1pPr>
              <a:defRPr/>
            </a:lvl1pPr>
          </a:lstStyle>
          <a:p>
            <a:r>
              <a:rPr lang="es-MX"/>
              <a:t>Lic. José Orihuela Sánchez y M.C. Rafael Alberto Rosas Torres  Programación Orientada a Objetos</a:t>
            </a:r>
          </a:p>
        </p:txBody>
      </p:sp>
      <p:sp>
        <p:nvSpPr>
          <p:cNvPr id="6" name="Slide Number Placeholder 5"/>
          <p:cNvSpPr>
            <a:spLocks noGrp="1"/>
          </p:cNvSpPr>
          <p:nvPr>
            <p:ph type="sldNum" sz="quarter" idx="12"/>
          </p:nvPr>
        </p:nvSpPr>
        <p:spPr/>
        <p:txBody>
          <a:bodyPr/>
          <a:lstStyle>
            <a:lvl1pPr>
              <a:defRPr/>
            </a:lvl1pPr>
          </a:lstStyle>
          <a:p>
            <a:fld id="{8975E1B1-6534-48D3-9170-076E60A71B9D}" type="slidenum">
              <a:rPr lang="es-MX" smtClean="0"/>
              <a:t>‹Nº›</a:t>
            </a:fld>
            <a:endParaRPr lang="es-MX"/>
          </a:p>
        </p:txBody>
      </p:sp>
    </p:spTree>
    <p:extLst>
      <p:ext uri="{BB962C8B-B14F-4D97-AF65-F5344CB8AC3E}">
        <p14:creationId xmlns:p14="http://schemas.microsoft.com/office/powerpoint/2010/main" val="3087608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2EA5667-61D1-4BE3-BC88-D0775B0CE7BF}" type="datetime1">
              <a:rPr lang="es-MX" smtClean="0"/>
              <a:t>01/09/2019</a:t>
            </a:fld>
            <a:endParaRPr lang="es-MX"/>
          </a:p>
        </p:txBody>
      </p:sp>
      <p:sp>
        <p:nvSpPr>
          <p:cNvPr id="5" name="Footer Placeholder 4"/>
          <p:cNvSpPr>
            <a:spLocks noGrp="1"/>
          </p:cNvSpPr>
          <p:nvPr>
            <p:ph type="ftr" sz="quarter" idx="11"/>
          </p:nvPr>
        </p:nvSpPr>
        <p:spPr/>
        <p:txBody>
          <a:bodyPr/>
          <a:lstStyle/>
          <a:p>
            <a:r>
              <a:rPr lang="es-MX"/>
              <a:t>Lic. José Orihuela Sánchez y M.C. Rafael Alberto Rosas Torres  Programación Orientada a Objetos</a:t>
            </a:r>
          </a:p>
        </p:txBody>
      </p:sp>
      <p:sp>
        <p:nvSpPr>
          <p:cNvPr id="6" name="Slide Number Placeholder 5"/>
          <p:cNvSpPr>
            <a:spLocks noGrp="1"/>
          </p:cNvSpPr>
          <p:nvPr>
            <p:ph type="sldNum" sz="quarter" idx="12"/>
          </p:nvPr>
        </p:nvSpPr>
        <p:spPr/>
        <p:txBody>
          <a:bodyPr/>
          <a:lstStyle/>
          <a:p>
            <a:fld id="{8975E1B1-6534-48D3-9170-076E60A71B9D}" type="slidenum">
              <a:rPr lang="es-MX" smtClean="0"/>
              <a:t>‹Nº›</a:t>
            </a:fld>
            <a:endParaRPr lang="es-MX"/>
          </a:p>
        </p:txBody>
      </p:sp>
    </p:spTree>
    <p:extLst>
      <p:ext uri="{BB962C8B-B14F-4D97-AF65-F5344CB8AC3E}">
        <p14:creationId xmlns:p14="http://schemas.microsoft.com/office/powerpoint/2010/main" val="3232800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16348" y="176008"/>
            <a:ext cx="9437452" cy="894035"/>
          </a:xfrm>
        </p:spPr>
        <p:txBody>
          <a:bodyPr/>
          <a:lstStyle/>
          <a:p>
            <a:r>
              <a:rPr lang="es-ES"/>
              <a:t>Haga clic para modificar el estilo de título del patrón</a:t>
            </a:r>
          </a:p>
        </p:txBody>
      </p:sp>
      <p:sp>
        <p:nvSpPr>
          <p:cNvPr id="3" name="Content Placeholder 2"/>
          <p:cNvSpPr>
            <a:spLocks noGrp="1"/>
          </p:cNvSpPr>
          <p:nvPr>
            <p:ph idx="1"/>
          </p:nvPr>
        </p:nvSpPr>
        <p:spPr>
          <a:xfrm>
            <a:off x="838200" y="1284051"/>
            <a:ext cx="10515600" cy="48929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Date Placeholder 3"/>
          <p:cNvSpPr>
            <a:spLocks noGrp="1"/>
          </p:cNvSpPr>
          <p:nvPr>
            <p:ph type="dt" sz="half" idx="10"/>
          </p:nvPr>
        </p:nvSpPr>
        <p:spPr/>
        <p:txBody>
          <a:bodyPr/>
          <a:lstStyle>
            <a:lvl1pPr>
              <a:defRPr/>
            </a:lvl1pPr>
          </a:lstStyle>
          <a:p>
            <a:fld id="{76376A3B-0107-4616-87D6-703077194D20}" type="datetime1">
              <a:rPr lang="es-MX" smtClean="0"/>
              <a:t>01/09/2019</a:t>
            </a:fld>
            <a:endParaRPr lang="es-MX"/>
          </a:p>
        </p:txBody>
      </p:sp>
      <p:sp>
        <p:nvSpPr>
          <p:cNvPr id="5" name="Footer Placeholder 4"/>
          <p:cNvSpPr>
            <a:spLocks noGrp="1"/>
          </p:cNvSpPr>
          <p:nvPr>
            <p:ph type="ftr" sz="quarter" idx="11"/>
          </p:nvPr>
        </p:nvSpPr>
        <p:spPr/>
        <p:txBody>
          <a:bodyPr/>
          <a:lstStyle>
            <a:lvl1pPr>
              <a:defRPr/>
            </a:lvl1pPr>
          </a:lstStyle>
          <a:p>
            <a:r>
              <a:rPr lang="es-MX"/>
              <a:t>Lic. José Orihuela Sánchez y M.C. Rafael Alberto Rosas Torres  Programación Orientada a Objetos</a:t>
            </a:r>
          </a:p>
        </p:txBody>
      </p:sp>
      <p:sp>
        <p:nvSpPr>
          <p:cNvPr id="6" name="Slide Number Placeholder 5"/>
          <p:cNvSpPr>
            <a:spLocks noGrp="1"/>
          </p:cNvSpPr>
          <p:nvPr>
            <p:ph type="sldNum" sz="quarter" idx="12"/>
          </p:nvPr>
        </p:nvSpPr>
        <p:spPr/>
        <p:txBody>
          <a:bodyPr/>
          <a:lstStyle>
            <a:lvl1pPr>
              <a:defRPr/>
            </a:lvl1pPr>
          </a:lstStyle>
          <a:p>
            <a:fld id="{8975E1B1-6534-48D3-9170-076E60A71B9D}" type="slidenum">
              <a:rPr lang="es-MX" smtClean="0"/>
              <a:t>‹Nº›</a:t>
            </a:fld>
            <a:endParaRPr lang="es-MX"/>
          </a:p>
        </p:txBody>
      </p:sp>
    </p:spTree>
    <p:extLst>
      <p:ext uri="{BB962C8B-B14F-4D97-AF65-F5344CB8AC3E}">
        <p14:creationId xmlns:p14="http://schemas.microsoft.com/office/powerpoint/2010/main" val="3300937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lvl1pPr>
          </a:lstStyle>
          <a:p>
            <a:fld id="{24D76800-E4B6-4FB0-B2CA-02F0776AD991}" type="datetime1">
              <a:rPr lang="es-MX" smtClean="0"/>
              <a:t>01/09/2019</a:t>
            </a:fld>
            <a:endParaRPr lang="es-MX"/>
          </a:p>
        </p:txBody>
      </p:sp>
      <p:sp>
        <p:nvSpPr>
          <p:cNvPr id="5" name="Footer Placeholder 4"/>
          <p:cNvSpPr>
            <a:spLocks noGrp="1"/>
          </p:cNvSpPr>
          <p:nvPr>
            <p:ph type="ftr" sz="quarter" idx="11"/>
          </p:nvPr>
        </p:nvSpPr>
        <p:spPr/>
        <p:txBody>
          <a:bodyPr/>
          <a:lstStyle>
            <a:lvl1pPr>
              <a:defRPr/>
            </a:lvl1pPr>
          </a:lstStyle>
          <a:p>
            <a:r>
              <a:rPr lang="es-MX"/>
              <a:t>Lic. José Orihuela Sánchez y M.C. Rafael Alberto Rosas Torres  Programación Orientada a Objetos</a:t>
            </a:r>
          </a:p>
        </p:txBody>
      </p:sp>
      <p:sp>
        <p:nvSpPr>
          <p:cNvPr id="6" name="Slide Number Placeholder 5"/>
          <p:cNvSpPr>
            <a:spLocks noGrp="1"/>
          </p:cNvSpPr>
          <p:nvPr>
            <p:ph type="sldNum" sz="quarter" idx="12"/>
          </p:nvPr>
        </p:nvSpPr>
        <p:spPr/>
        <p:txBody>
          <a:bodyPr/>
          <a:lstStyle>
            <a:lvl1pPr>
              <a:defRPr/>
            </a:lvl1pPr>
          </a:lstStyle>
          <a:p>
            <a:fld id="{8975E1B1-6534-48D3-9170-076E60A71B9D}" type="slidenum">
              <a:rPr lang="es-MX" smtClean="0"/>
              <a:t>‹Nº›</a:t>
            </a:fld>
            <a:endParaRPr lang="es-MX"/>
          </a:p>
        </p:txBody>
      </p:sp>
    </p:spTree>
    <p:extLst>
      <p:ext uri="{BB962C8B-B14F-4D97-AF65-F5344CB8AC3E}">
        <p14:creationId xmlns:p14="http://schemas.microsoft.com/office/powerpoint/2010/main" val="3819825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Date Placeholder 3"/>
          <p:cNvSpPr>
            <a:spLocks noGrp="1"/>
          </p:cNvSpPr>
          <p:nvPr>
            <p:ph type="dt" sz="half" idx="10"/>
          </p:nvPr>
        </p:nvSpPr>
        <p:spPr/>
        <p:txBody>
          <a:bodyPr/>
          <a:lstStyle>
            <a:lvl1pPr>
              <a:defRPr/>
            </a:lvl1pPr>
          </a:lstStyle>
          <a:p>
            <a:fld id="{136F3DF0-5F3F-4864-8BA8-32B9FA8CB6D0}" type="datetime1">
              <a:rPr lang="es-MX" smtClean="0"/>
              <a:t>01/09/2019</a:t>
            </a:fld>
            <a:endParaRPr lang="es-MX"/>
          </a:p>
        </p:txBody>
      </p:sp>
      <p:sp>
        <p:nvSpPr>
          <p:cNvPr id="6" name="Footer Placeholder 4"/>
          <p:cNvSpPr>
            <a:spLocks noGrp="1"/>
          </p:cNvSpPr>
          <p:nvPr>
            <p:ph type="ftr" sz="quarter" idx="11"/>
          </p:nvPr>
        </p:nvSpPr>
        <p:spPr/>
        <p:txBody>
          <a:bodyPr/>
          <a:lstStyle>
            <a:lvl1pPr>
              <a:defRPr/>
            </a:lvl1pPr>
          </a:lstStyle>
          <a:p>
            <a:r>
              <a:rPr lang="es-MX"/>
              <a:t>Lic. José Orihuela Sánchez y M.C. Rafael Alberto Rosas Torres  Programación Orientada a Objetos</a:t>
            </a:r>
          </a:p>
        </p:txBody>
      </p:sp>
      <p:sp>
        <p:nvSpPr>
          <p:cNvPr id="7" name="Slide Number Placeholder 5"/>
          <p:cNvSpPr>
            <a:spLocks noGrp="1"/>
          </p:cNvSpPr>
          <p:nvPr>
            <p:ph type="sldNum" sz="quarter" idx="12"/>
          </p:nvPr>
        </p:nvSpPr>
        <p:spPr/>
        <p:txBody>
          <a:bodyPr/>
          <a:lstStyle>
            <a:lvl1pPr>
              <a:defRPr/>
            </a:lvl1pPr>
          </a:lstStyle>
          <a:p>
            <a:fld id="{8975E1B1-6534-48D3-9170-076E60A71B9D}" type="slidenum">
              <a:rPr lang="es-MX" smtClean="0"/>
              <a:t>‹Nº›</a:t>
            </a:fld>
            <a:endParaRPr lang="es-MX"/>
          </a:p>
        </p:txBody>
      </p:sp>
    </p:spTree>
    <p:extLst>
      <p:ext uri="{BB962C8B-B14F-4D97-AF65-F5344CB8AC3E}">
        <p14:creationId xmlns:p14="http://schemas.microsoft.com/office/powerpoint/2010/main" val="2241297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Date Placeholder 3"/>
          <p:cNvSpPr>
            <a:spLocks noGrp="1"/>
          </p:cNvSpPr>
          <p:nvPr>
            <p:ph type="dt" sz="half" idx="10"/>
          </p:nvPr>
        </p:nvSpPr>
        <p:spPr/>
        <p:txBody>
          <a:bodyPr/>
          <a:lstStyle>
            <a:lvl1pPr>
              <a:defRPr/>
            </a:lvl1pPr>
          </a:lstStyle>
          <a:p>
            <a:fld id="{93D47216-A7D5-48FA-BBD0-19935FED73C9}" type="datetime1">
              <a:rPr lang="es-MX" smtClean="0"/>
              <a:t>01/09/2019</a:t>
            </a:fld>
            <a:endParaRPr lang="es-MX"/>
          </a:p>
        </p:txBody>
      </p:sp>
      <p:sp>
        <p:nvSpPr>
          <p:cNvPr id="8" name="Footer Placeholder 4"/>
          <p:cNvSpPr>
            <a:spLocks noGrp="1"/>
          </p:cNvSpPr>
          <p:nvPr>
            <p:ph type="ftr" sz="quarter" idx="11"/>
          </p:nvPr>
        </p:nvSpPr>
        <p:spPr/>
        <p:txBody>
          <a:bodyPr/>
          <a:lstStyle>
            <a:lvl1pPr>
              <a:defRPr/>
            </a:lvl1pPr>
          </a:lstStyle>
          <a:p>
            <a:r>
              <a:rPr lang="es-MX"/>
              <a:t>Lic. José Orihuela Sánchez y M.C. Rafael Alberto Rosas Torres  Programación Orientada a Objetos</a:t>
            </a:r>
          </a:p>
        </p:txBody>
      </p:sp>
      <p:sp>
        <p:nvSpPr>
          <p:cNvPr id="9" name="Slide Number Placeholder 5"/>
          <p:cNvSpPr>
            <a:spLocks noGrp="1"/>
          </p:cNvSpPr>
          <p:nvPr>
            <p:ph type="sldNum" sz="quarter" idx="12"/>
          </p:nvPr>
        </p:nvSpPr>
        <p:spPr/>
        <p:txBody>
          <a:bodyPr/>
          <a:lstStyle>
            <a:lvl1pPr>
              <a:defRPr/>
            </a:lvl1pPr>
          </a:lstStyle>
          <a:p>
            <a:fld id="{8975E1B1-6534-48D3-9170-076E60A71B9D}" type="slidenum">
              <a:rPr lang="es-MX" smtClean="0"/>
              <a:t>‹Nº›</a:t>
            </a:fld>
            <a:endParaRPr lang="es-MX"/>
          </a:p>
        </p:txBody>
      </p:sp>
    </p:spTree>
    <p:extLst>
      <p:ext uri="{BB962C8B-B14F-4D97-AF65-F5344CB8AC3E}">
        <p14:creationId xmlns:p14="http://schemas.microsoft.com/office/powerpoint/2010/main" val="4094413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p>
        </p:txBody>
      </p:sp>
      <p:sp>
        <p:nvSpPr>
          <p:cNvPr id="3" name="Date Placeholder 3"/>
          <p:cNvSpPr>
            <a:spLocks noGrp="1"/>
          </p:cNvSpPr>
          <p:nvPr>
            <p:ph type="dt" sz="half" idx="10"/>
          </p:nvPr>
        </p:nvSpPr>
        <p:spPr/>
        <p:txBody>
          <a:bodyPr/>
          <a:lstStyle>
            <a:lvl1pPr>
              <a:defRPr/>
            </a:lvl1pPr>
          </a:lstStyle>
          <a:p>
            <a:fld id="{35BD4F2E-D93F-40C4-873C-B4B3C170EDB0}" type="datetime1">
              <a:rPr lang="es-MX" smtClean="0"/>
              <a:t>01/09/2019</a:t>
            </a:fld>
            <a:endParaRPr lang="es-MX"/>
          </a:p>
        </p:txBody>
      </p:sp>
      <p:sp>
        <p:nvSpPr>
          <p:cNvPr id="4" name="Footer Placeholder 4"/>
          <p:cNvSpPr>
            <a:spLocks noGrp="1"/>
          </p:cNvSpPr>
          <p:nvPr>
            <p:ph type="ftr" sz="quarter" idx="11"/>
          </p:nvPr>
        </p:nvSpPr>
        <p:spPr/>
        <p:txBody>
          <a:bodyPr/>
          <a:lstStyle>
            <a:lvl1pPr>
              <a:defRPr/>
            </a:lvl1pPr>
          </a:lstStyle>
          <a:p>
            <a:r>
              <a:rPr lang="es-MX"/>
              <a:t>Lic. José Orihuela Sánchez y M.C. Rafael Alberto Rosas Torres  Programación Orientada a Objetos</a:t>
            </a:r>
          </a:p>
        </p:txBody>
      </p:sp>
      <p:sp>
        <p:nvSpPr>
          <p:cNvPr id="5" name="Slide Number Placeholder 5"/>
          <p:cNvSpPr>
            <a:spLocks noGrp="1"/>
          </p:cNvSpPr>
          <p:nvPr>
            <p:ph type="sldNum" sz="quarter" idx="12"/>
          </p:nvPr>
        </p:nvSpPr>
        <p:spPr/>
        <p:txBody>
          <a:bodyPr/>
          <a:lstStyle>
            <a:lvl1pPr>
              <a:defRPr/>
            </a:lvl1pPr>
          </a:lstStyle>
          <a:p>
            <a:fld id="{8975E1B1-6534-48D3-9170-076E60A71B9D}" type="slidenum">
              <a:rPr lang="es-MX" smtClean="0"/>
              <a:t>‹Nº›</a:t>
            </a:fld>
            <a:endParaRPr lang="es-MX"/>
          </a:p>
        </p:txBody>
      </p:sp>
    </p:spTree>
    <p:extLst>
      <p:ext uri="{BB962C8B-B14F-4D97-AF65-F5344CB8AC3E}">
        <p14:creationId xmlns:p14="http://schemas.microsoft.com/office/powerpoint/2010/main" val="2413180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89ACBF71-E8E5-4331-BDE8-2F092D87BB4B}" type="datetime1">
              <a:rPr lang="es-MX" smtClean="0"/>
              <a:t>01/09/2019</a:t>
            </a:fld>
            <a:endParaRPr lang="es-MX"/>
          </a:p>
        </p:txBody>
      </p:sp>
      <p:sp>
        <p:nvSpPr>
          <p:cNvPr id="3" name="Footer Placeholder 4"/>
          <p:cNvSpPr>
            <a:spLocks noGrp="1"/>
          </p:cNvSpPr>
          <p:nvPr>
            <p:ph type="ftr" sz="quarter" idx="11"/>
          </p:nvPr>
        </p:nvSpPr>
        <p:spPr/>
        <p:txBody>
          <a:bodyPr/>
          <a:lstStyle>
            <a:lvl1pPr>
              <a:defRPr/>
            </a:lvl1pPr>
          </a:lstStyle>
          <a:p>
            <a:r>
              <a:rPr lang="es-MX"/>
              <a:t>Lic. José Orihuela Sánchez y M.C. Rafael Alberto Rosas Torres  Programación Orientada a Objetos</a:t>
            </a:r>
          </a:p>
        </p:txBody>
      </p:sp>
      <p:sp>
        <p:nvSpPr>
          <p:cNvPr id="4" name="Slide Number Placeholder 5"/>
          <p:cNvSpPr>
            <a:spLocks noGrp="1"/>
          </p:cNvSpPr>
          <p:nvPr>
            <p:ph type="sldNum" sz="quarter" idx="12"/>
          </p:nvPr>
        </p:nvSpPr>
        <p:spPr/>
        <p:txBody>
          <a:bodyPr/>
          <a:lstStyle>
            <a:lvl1pPr>
              <a:defRPr/>
            </a:lvl1pPr>
          </a:lstStyle>
          <a:p>
            <a:fld id="{8975E1B1-6534-48D3-9170-076E60A71B9D}" type="slidenum">
              <a:rPr lang="es-MX" smtClean="0"/>
              <a:t>‹Nº›</a:t>
            </a:fld>
            <a:endParaRPr lang="es-MX"/>
          </a:p>
        </p:txBody>
      </p:sp>
    </p:spTree>
    <p:extLst>
      <p:ext uri="{BB962C8B-B14F-4D97-AF65-F5344CB8AC3E}">
        <p14:creationId xmlns:p14="http://schemas.microsoft.com/office/powerpoint/2010/main" val="3318978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3"/>
          <p:cNvSpPr>
            <a:spLocks noGrp="1"/>
          </p:cNvSpPr>
          <p:nvPr>
            <p:ph type="dt" sz="half" idx="10"/>
          </p:nvPr>
        </p:nvSpPr>
        <p:spPr/>
        <p:txBody>
          <a:bodyPr/>
          <a:lstStyle>
            <a:lvl1pPr>
              <a:defRPr/>
            </a:lvl1pPr>
          </a:lstStyle>
          <a:p>
            <a:fld id="{667B98FE-A5A8-4F61-BE07-A4DED0588BF3}" type="datetime1">
              <a:rPr lang="es-MX" smtClean="0"/>
              <a:t>01/09/2019</a:t>
            </a:fld>
            <a:endParaRPr lang="es-MX"/>
          </a:p>
        </p:txBody>
      </p:sp>
      <p:sp>
        <p:nvSpPr>
          <p:cNvPr id="6" name="Footer Placeholder 4"/>
          <p:cNvSpPr>
            <a:spLocks noGrp="1"/>
          </p:cNvSpPr>
          <p:nvPr>
            <p:ph type="ftr" sz="quarter" idx="11"/>
          </p:nvPr>
        </p:nvSpPr>
        <p:spPr/>
        <p:txBody>
          <a:bodyPr/>
          <a:lstStyle>
            <a:lvl1pPr>
              <a:defRPr/>
            </a:lvl1pPr>
          </a:lstStyle>
          <a:p>
            <a:r>
              <a:rPr lang="es-MX"/>
              <a:t>Lic. José Orihuela Sánchez y M.C. Rafael Alberto Rosas Torres  Programación Orientada a Objetos</a:t>
            </a:r>
          </a:p>
        </p:txBody>
      </p:sp>
      <p:sp>
        <p:nvSpPr>
          <p:cNvPr id="7" name="Slide Number Placeholder 5"/>
          <p:cNvSpPr>
            <a:spLocks noGrp="1"/>
          </p:cNvSpPr>
          <p:nvPr>
            <p:ph type="sldNum" sz="quarter" idx="12"/>
          </p:nvPr>
        </p:nvSpPr>
        <p:spPr/>
        <p:txBody>
          <a:bodyPr/>
          <a:lstStyle>
            <a:lvl1pPr>
              <a:defRPr/>
            </a:lvl1pPr>
          </a:lstStyle>
          <a:p>
            <a:fld id="{8975E1B1-6534-48D3-9170-076E60A71B9D}" type="slidenum">
              <a:rPr lang="es-MX" smtClean="0"/>
              <a:t>‹Nº›</a:t>
            </a:fld>
            <a:endParaRPr lang="es-MX"/>
          </a:p>
        </p:txBody>
      </p:sp>
    </p:spTree>
    <p:extLst>
      <p:ext uri="{BB962C8B-B14F-4D97-AF65-F5344CB8AC3E}">
        <p14:creationId xmlns:p14="http://schemas.microsoft.com/office/powerpoint/2010/main" val="1587300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3"/>
          <p:cNvSpPr>
            <a:spLocks noGrp="1"/>
          </p:cNvSpPr>
          <p:nvPr>
            <p:ph type="dt" sz="half" idx="10"/>
          </p:nvPr>
        </p:nvSpPr>
        <p:spPr/>
        <p:txBody>
          <a:bodyPr/>
          <a:lstStyle>
            <a:lvl1pPr>
              <a:defRPr/>
            </a:lvl1pPr>
          </a:lstStyle>
          <a:p>
            <a:fld id="{AD6910E8-CB16-414E-9A56-70B58D7BE554}" type="datetime1">
              <a:rPr lang="es-MX" smtClean="0"/>
              <a:t>01/09/2019</a:t>
            </a:fld>
            <a:endParaRPr lang="es-MX"/>
          </a:p>
        </p:txBody>
      </p:sp>
      <p:sp>
        <p:nvSpPr>
          <p:cNvPr id="6" name="Footer Placeholder 4"/>
          <p:cNvSpPr>
            <a:spLocks noGrp="1"/>
          </p:cNvSpPr>
          <p:nvPr>
            <p:ph type="ftr" sz="quarter" idx="11"/>
          </p:nvPr>
        </p:nvSpPr>
        <p:spPr/>
        <p:txBody>
          <a:bodyPr/>
          <a:lstStyle>
            <a:lvl1pPr>
              <a:defRPr/>
            </a:lvl1pPr>
          </a:lstStyle>
          <a:p>
            <a:r>
              <a:rPr lang="es-MX"/>
              <a:t>Lic. José Orihuela Sánchez y M.C. Rafael Alberto Rosas Torres  Programación Orientada a Objetos</a:t>
            </a:r>
          </a:p>
        </p:txBody>
      </p:sp>
      <p:sp>
        <p:nvSpPr>
          <p:cNvPr id="7" name="Slide Number Placeholder 5"/>
          <p:cNvSpPr>
            <a:spLocks noGrp="1"/>
          </p:cNvSpPr>
          <p:nvPr>
            <p:ph type="sldNum" sz="quarter" idx="12"/>
          </p:nvPr>
        </p:nvSpPr>
        <p:spPr/>
        <p:txBody>
          <a:bodyPr/>
          <a:lstStyle>
            <a:lvl1pPr>
              <a:defRPr/>
            </a:lvl1pPr>
          </a:lstStyle>
          <a:p>
            <a:fld id="{8975E1B1-6534-48D3-9170-076E60A71B9D}" type="slidenum">
              <a:rPr lang="es-MX" smtClean="0"/>
              <a:t>‹Nº›</a:t>
            </a:fld>
            <a:endParaRPr lang="es-MX"/>
          </a:p>
        </p:txBody>
      </p:sp>
    </p:spTree>
    <p:extLst>
      <p:ext uri="{BB962C8B-B14F-4D97-AF65-F5344CB8AC3E}">
        <p14:creationId xmlns:p14="http://schemas.microsoft.com/office/powerpoint/2010/main" val="3524585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ES"/>
              <a:t>Haga clic para modificar el estilo de título del patrón</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ES"/>
              <a:t>Haga clic para modificar los estilos de texto del patrón</a:t>
            </a:r>
          </a:p>
          <a:p>
            <a:pPr lvl="1"/>
            <a:r>
              <a:rPr lang="es-ES" altLang="es-ES"/>
              <a:t>Segundo nivel</a:t>
            </a:r>
          </a:p>
          <a:p>
            <a:pPr lvl="2"/>
            <a:r>
              <a:rPr lang="es-ES" altLang="es-ES"/>
              <a:t>Tercer nivel</a:t>
            </a:r>
          </a:p>
          <a:p>
            <a:pPr lvl="3"/>
            <a:r>
              <a:rPr lang="es-ES" altLang="es-ES"/>
              <a:t>Cuarto nivel</a:t>
            </a:r>
          </a:p>
          <a:p>
            <a:pPr lvl="4"/>
            <a:r>
              <a:rPr lang="es-ES" altLang="es-ES"/>
              <a:t>Quinto nivel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fld id="{8CC22882-CEDE-4774-9783-DCB97AD615E8}" type="datetime1">
              <a:rPr lang="es-MX" smtClean="0"/>
              <a:t>01/09/2019</a:t>
            </a:fld>
            <a:endParaRPr lang="es-MX"/>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smtClean="0">
                <a:solidFill>
                  <a:schemeClr val="tx1">
                    <a:tint val="75000"/>
                  </a:schemeClr>
                </a:solidFill>
                <a:latin typeface="+mn-lt"/>
              </a:defRPr>
            </a:lvl1pPr>
          </a:lstStyle>
          <a:p>
            <a:r>
              <a:rPr lang="es-MX"/>
              <a:t>Lic. José Orihuela Sánchez y M.C. Rafael Alberto Rosas Torres  Programación Orientada a Objetos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fld id="{8975E1B1-6534-48D3-9170-076E60A71B9D}" type="slidenum">
              <a:rPr lang="es-MX" smtClean="0"/>
              <a:t>‹Nº›</a:t>
            </a:fld>
            <a:endParaRPr lang="es-MX"/>
          </a:p>
        </p:txBody>
      </p:sp>
    </p:spTree>
    <p:extLst>
      <p:ext uri="{BB962C8B-B14F-4D97-AF65-F5344CB8AC3E}">
        <p14:creationId xmlns:p14="http://schemas.microsoft.com/office/powerpoint/2010/main" val="6552902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dt="0"/>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a:extLst>
              <a:ext uri="{FF2B5EF4-FFF2-40B4-BE49-F238E27FC236}">
                <a16:creationId xmlns:a16="http://schemas.microsoft.com/office/drawing/2014/main" id="{93E13B7E-49EF-457C-B5AD-8765CE3CCE25}"/>
              </a:ext>
            </a:extLst>
          </p:cNvPr>
          <p:cNvSpPr>
            <a:spLocks noGrp="1"/>
          </p:cNvSpPr>
          <p:nvPr>
            <p:ph type="ftr" sz="quarter" idx="11"/>
          </p:nvPr>
        </p:nvSpPr>
        <p:spPr/>
        <p:txBody>
          <a:bodyPr/>
          <a:lstStyle/>
          <a:p>
            <a:r>
              <a:rPr lang="es-MX"/>
              <a:t>Lic. José Orihuela Sánchez y M.C. Rafael Alberto Rosas Torres  Programación Orientada a Objetos</a:t>
            </a:r>
          </a:p>
        </p:txBody>
      </p:sp>
      <p:sp>
        <p:nvSpPr>
          <p:cNvPr id="2" name="Título 1">
            <a:extLst>
              <a:ext uri="{FF2B5EF4-FFF2-40B4-BE49-F238E27FC236}">
                <a16:creationId xmlns:a16="http://schemas.microsoft.com/office/drawing/2014/main" id="{3BE20F02-A2E0-47ED-BD73-16C79F90B09D}"/>
              </a:ext>
            </a:extLst>
          </p:cNvPr>
          <p:cNvSpPr>
            <a:spLocks noGrp="1"/>
          </p:cNvSpPr>
          <p:nvPr>
            <p:ph type="ctrTitle" idx="4294967295"/>
          </p:nvPr>
        </p:nvSpPr>
        <p:spPr>
          <a:xfrm>
            <a:off x="0" y="3690938"/>
            <a:ext cx="12192000" cy="1738312"/>
          </a:xfrm>
        </p:spPr>
        <p:txBody>
          <a:bodyPr/>
          <a:lstStyle/>
          <a:p>
            <a:pPr algn="ctr"/>
            <a:r>
              <a:rPr lang="es-MX" dirty="0">
                <a:solidFill>
                  <a:schemeClr val="bg1"/>
                </a:solidFill>
                <a:latin typeface="Calibr"/>
              </a:rPr>
              <a:t>PROGRAMACIÓN ORIENTADA A OBJETOS</a:t>
            </a:r>
          </a:p>
        </p:txBody>
      </p:sp>
      <p:sp>
        <p:nvSpPr>
          <p:cNvPr id="3" name="Subtítulo 2">
            <a:extLst>
              <a:ext uri="{FF2B5EF4-FFF2-40B4-BE49-F238E27FC236}">
                <a16:creationId xmlns:a16="http://schemas.microsoft.com/office/drawing/2014/main" id="{EF03484E-DFCC-4268-B8C2-CDF2FA2FA114}"/>
              </a:ext>
            </a:extLst>
          </p:cNvPr>
          <p:cNvSpPr>
            <a:spLocks noGrp="1"/>
          </p:cNvSpPr>
          <p:nvPr>
            <p:ph type="subTitle" idx="4294967295"/>
          </p:nvPr>
        </p:nvSpPr>
        <p:spPr>
          <a:xfrm>
            <a:off x="0" y="4774406"/>
            <a:ext cx="12192000" cy="1309687"/>
          </a:xfrm>
        </p:spPr>
        <p:txBody>
          <a:bodyPr/>
          <a:lstStyle/>
          <a:p>
            <a:pPr marL="0" indent="0" algn="ctr">
              <a:buNone/>
            </a:pPr>
            <a:r>
              <a:rPr lang="es-MX">
                <a:solidFill>
                  <a:schemeClr val="bg1"/>
                </a:solidFill>
              </a:rPr>
              <a:t>SOBRECARGA DE OPERADORES</a:t>
            </a:r>
            <a:endParaRPr lang="es-MX" dirty="0">
              <a:solidFill>
                <a:schemeClr val="bg1"/>
              </a:solidFill>
            </a:endParaRPr>
          </a:p>
        </p:txBody>
      </p:sp>
      <p:sp>
        <p:nvSpPr>
          <p:cNvPr id="5" name="Title 1">
            <a:extLst>
              <a:ext uri="{FF2B5EF4-FFF2-40B4-BE49-F238E27FC236}">
                <a16:creationId xmlns:a16="http://schemas.microsoft.com/office/drawing/2014/main" id="{53CC7687-C895-4CF8-A1E9-25244D71D088}"/>
              </a:ext>
            </a:extLst>
          </p:cNvPr>
          <p:cNvSpPr txBox="1">
            <a:spLocks/>
          </p:cNvSpPr>
          <p:nvPr/>
        </p:nvSpPr>
        <p:spPr>
          <a:xfrm>
            <a:off x="365759" y="202391"/>
            <a:ext cx="11471565" cy="1739347"/>
          </a:xfrm>
          <a:prstGeom prst="rect">
            <a:avLst/>
          </a:prstGeom>
        </p:spPr>
        <p:txBody>
          <a:bodyPr vert="horz" lIns="91440" tIns="45720" rIns="91440" bIns="45720" rtlCol="0" anchor="ctr">
            <a:normAutofit/>
          </a:bodyPr>
          <a:lstStyle>
            <a:lvl1pPr algn="ctr" defTabSz="914400" rtl="0" eaLnBrk="1" latinLnBrk="0" hangingPunct="1">
              <a:lnSpc>
                <a:spcPct val="80000"/>
              </a:lnSpc>
              <a:spcBef>
                <a:spcPct val="0"/>
              </a:spcBef>
              <a:buNone/>
              <a:defRPr sz="6000" kern="1200" cap="all" spc="150" baseline="0">
                <a:solidFill>
                  <a:schemeClr val="bg2"/>
                </a:solidFill>
                <a:latin typeface="+mj-lt"/>
                <a:ea typeface="+mj-ea"/>
                <a:cs typeface="+mj-cs"/>
              </a:defRPr>
            </a:lvl1pPr>
          </a:lstStyle>
          <a:p>
            <a:r>
              <a:rPr lang="es-MX" sz="3200" dirty="0">
                <a:solidFill>
                  <a:schemeClr val="bg1">
                    <a:lumMod val="10000"/>
                    <a:lumOff val="90000"/>
                  </a:schemeClr>
                </a:solidFill>
              </a:rPr>
              <a:t>UNIVERSIDAD AUTONOMA DE NUEVO LEÓN</a:t>
            </a:r>
          </a:p>
          <a:p>
            <a:r>
              <a:rPr lang="es-MX" sz="3200" dirty="0">
                <a:solidFill>
                  <a:schemeClr val="bg1">
                    <a:lumMod val="10000"/>
                    <a:lumOff val="90000"/>
                  </a:schemeClr>
                </a:solidFill>
              </a:rPr>
              <a:t>FACULTAD DE CIENCIAS FISICO-MATEMATICAS</a:t>
            </a:r>
          </a:p>
        </p:txBody>
      </p:sp>
    </p:spTree>
    <p:extLst>
      <p:ext uri="{BB962C8B-B14F-4D97-AF65-F5344CB8AC3E}">
        <p14:creationId xmlns:p14="http://schemas.microsoft.com/office/powerpoint/2010/main" val="1238520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0F8A4C-2724-454C-A14E-9B1ACEDC375E}"/>
              </a:ext>
            </a:extLst>
          </p:cNvPr>
          <p:cNvSpPr>
            <a:spLocks noGrp="1"/>
          </p:cNvSpPr>
          <p:nvPr>
            <p:ph type="title"/>
          </p:nvPr>
        </p:nvSpPr>
        <p:spPr/>
        <p:txBody>
          <a:bodyPr/>
          <a:lstStyle/>
          <a:p>
            <a:r>
              <a:rPr lang="es-MX" dirty="0"/>
              <a:t>¿Qué es?</a:t>
            </a:r>
          </a:p>
        </p:txBody>
      </p:sp>
      <p:sp>
        <p:nvSpPr>
          <p:cNvPr id="3" name="Marcador de contenido 2">
            <a:extLst>
              <a:ext uri="{FF2B5EF4-FFF2-40B4-BE49-F238E27FC236}">
                <a16:creationId xmlns:a16="http://schemas.microsoft.com/office/drawing/2014/main" id="{04DDE4FE-F5D7-448B-B3E8-9A2A2F391E6D}"/>
              </a:ext>
            </a:extLst>
          </p:cNvPr>
          <p:cNvSpPr>
            <a:spLocks noGrp="1"/>
          </p:cNvSpPr>
          <p:nvPr>
            <p:ph idx="1"/>
          </p:nvPr>
        </p:nvSpPr>
        <p:spPr/>
        <p:txBody>
          <a:bodyPr/>
          <a:lstStyle/>
          <a:p>
            <a:r>
              <a:rPr lang="es-MX" dirty="0"/>
              <a:t>Es uno de los mecanismos que nos permite ampliar las capacidades de los lenguajes de POO.</a:t>
            </a:r>
          </a:p>
          <a:p>
            <a:r>
              <a:rPr lang="es-MX" dirty="0"/>
              <a:t>En C++, la declaración y la definición de una sobrecarga de operador es muy similar a la declaración y la definición de una función cualquiera.</a:t>
            </a:r>
          </a:p>
          <a:p>
            <a:r>
              <a:rPr lang="es-MX" dirty="0"/>
              <a:t>El ejemplo mas sencillo de una sobrecarga de operadores nos lo da el lenguaje mismo, es decir, en una operación aritmética el compilador determina el tipo de operación requerida de acuerdo con el tipo de datos involucrados.</a:t>
            </a:r>
          </a:p>
        </p:txBody>
      </p:sp>
      <p:sp>
        <p:nvSpPr>
          <p:cNvPr id="4" name="Marcador de pie de página 3">
            <a:extLst>
              <a:ext uri="{FF2B5EF4-FFF2-40B4-BE49-F238E27FC236}">
                <a16:creationId xmlns:a16="http://schemas.microsoft.com/office/drawing/2014/main" id="{D756F2C6-8E51-4F26-B957-75809F457D46}"/>
              </a:ext>
            </a:extLst>
          </p:cNvPr>
          <p:cNvSpPr>
            <a:spLocks noGrp="1"/>
          </p:cNvSpPr>
          <p:nvPr>
            <p:ph type="ftr" sz="quarter" idx="11"/>
          </p:nvPr>
        </p:nvSpPr>
        <p:spPr/>
        <p:txBody>
          <a:bodyPr/>
          <a:lstStyle/>
          <a:p>
            <a:r>
              <a:rPr lang="es-MX"/>
              <a:t>Lic. José Orihuela Sánchez y M.C. Rafael Alberto Rosas Torres  Programación Orientada a Objetos</a:t>
            </a:r>
          </a:p>
        </p:txBody>
      </p:sp>
    </p:spTree>
    <p:extLst>
      <p:ext uri="{BB962C8B-B14F-4D97-AF65-F5344CB8AC3E}">
        <p14:creationId xmlns:p14="http://schemas.microsoft.com/office/powerpoint/2010/main" val="3252961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628F14-8803-4F58-A93A-8658CC011877}"/>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09CBA5DA-6242-400D-8FEC-2AE8EED8C045}"/>
              </a:ext>
            </a:extLst>
          </p:cNvPr>
          <p:cNvSpPr>
            <a:spLocks noGrp="1"/>
          </p:cNvSpPr>
          <p:nvPr>
            <p:ph idx="1"/>
          </p:nvPr>
        </p:nvSpPr>
        <p:spPr/>
        <p:txBody>
          <a:bodyPr/>
          <a:lstStyle/>
          <a:p>
            <a:r>
              <a:rPr lang="es-MX" dirty="0"/>
              <a:t>Los operadores que se pueden sobrecargar son</a:t>
            </a:r>
          </a:p>
          <a:p>
            <a:pPr lvl="1"/>
            <a:r>
              <a:rPr lang="es-MX" dirty="0"/>
              <a:t>Unarios</a:t>
            </a:r>
          </a:p>
          <a:p>
            <a:pPr lvl="2"/>
            <a:r>
              <a:rPr lang="es-MX" dirty="0"/>
              <a:t>+,-,!,~,++,--</a:t>
            </a:r>
          </a:p>
          <a:p>
            <a:pPr lvl="1"/>
            <a:r>
              <a:rPr lang="es-MX" dirty="0"/>
              <a:t>Binarios</a:t>
            </a:r>
          </a:p>
          <a:p>
            <a:pPr lvl="2"/>
            <a:r>
              <a:rPr lang="es-MX" dirty="0"/>
              <a:t>+,-,*,/,%,&amp;,|,^,</a:t>
            </a:r>
            <a:r>
              <a:rPr lang="en-US" dirty="0"/>
              <a:t>&lt;&lt;,&gt;&gt;</a:t>
            </a:r>
            <a:endParaRPr lang="es-MX" dirty="0"/>
          </a:p>
          <a:p>
            <a:r>
              <a:rPr lang="es-MX" dirty="0"/>
              <a:t>Es importante decir que los operaciones lógicos</a:t>
            </a:r>
          </a:p>
          <a:p>
            <a:pPr lvl="1"/>
            <a:r>
              <a:rPr lang="es-MX" dirty="0"/>
              <a:t>==, !=, </a:t>
            </a:r>
            <a:r>
              <a:rPr lang="en-US" dirty="0"/>
              <a:t>&lt;, &gt;, &lt;=, &gt;=</a:t>
            </a:r>
          </a:p>
          <a:p>
            <a:r>
              <a:rPr lang="es-MX" dirty="0"/>
              <a:t>Se pueden sobrecargar pero con la condición que siempre se sobrecargue el complementario.</a:t>
            </a:r>
          </a:p>
          <a:p>
            <a:r>
              <a:rPr lang="es-MX" dirty="0"/>
              <a:t>Es decir, si sobrecargamos el == debemos sobrecargar el !=.</a:t>
            </a:r>
          </a:p>
        </p:txBody>
      </p:sp>
      <p:sp>
        <p:nvSpPr>
          <p:cNvPr id="4" name="Marcador de pie de página 3">
            <a:extLst>
              <a:ext uri="{FF2B5EF4-FFF2-40B4-BE49-F238E27FC236}">
                <a16:creationId xmlns:a16="http://schemas.microsoft.com/office/drawing/2014/main" id="{79E7DC68-56A6-4E55-AE72-5FCA30E5A89B}"/>
              </a:ext>
            </a:extLst>
          </p:cNvPr>
          <p:cNvSpPr>
            <a:spLocks noGrp="1"/>
          </p:cNvSpPr>
          <p:nvPr>
            <p:ph type="ftr" sz="quarter" idx="11"/>
          </p:nvPr>
        </p:nvSpPr>
        <p:spPr/>
        <p:txBody>
          <a:bodyPr/>
          <a:lstStyle/>
          <a:p>
            <a:r>
              <a:rPr lang="es-MX"/>
              <a:t>Lic. José Orihuela Sánchez y M.C. Rafael Alberto Rosas Torres  Programación Orientada a Objetos</a:t>
            </a:r>
          </a:p>
        </p:txBody>
      </p:sp>
    </p:spTree>
    <p:extLst>
      <p:ext uri="{BB962C8B-B14F-4D97-AF65-F5344CB8AC3E}">
        <p14:creationId xmlns:p14="http://schemas.microsoft.com/office/powerpoint/2010/main" val="877497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AB15B8-CF54-41E7-B8BE-A541F1CF23EC}"/>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F25AC193-E833-48A1-BD34-8DF7A8FF1032}"/>
              </a:ext>
            </a:extLst>
          </p:cNvPr>
          <p:cNvSpPr>
            <a:spLocks noGrp="1"/>
          </p:cNvSpPr>
          <p:nvPr>
            <p:ph idx="1"/>
          </p:nvPr>
        </p:nvSpPr>
        <p:spPr/>
        <p:txBody>
          <a:bodyPr/>
          <a:lstStyle/>
          <a:p>
            <a:r>
              <a:rPr lang="es-MX" dirty="0"/>
              <a:t>Antes de sobrecargar cualquier operador para una clase se debe tener en cuenta los siguientes factores:</a:t>
            </a:r>
          </a:p>
          <a:p>
            <a:pPr lvl="1"/>
            <a:r>
              <a:rPr lang="es-MX" dirty="0"/>
              <a:t>Los binarios se declaran con un solo parámetro, ya que el primer parámetro es pasado por el programa como </a:t>
            </a:r>
            <a:r>
              <a:rPr lang="es-MX" b="1" dirty="0" err="1"/>
              <a:t>this</a:t>
            </a:r>
            <a:r>
              <a:rPr lang="es-MX" dirty="0"/>
              <a:t>, es decir, un puntero al mismo objeto</a:t>
            </a:r>
          </a:p>
          <a:p>
            <a:pPr lvl="1"/>
            <a:r>
              <a:rPr lang="es-MX" dirty="0"/>
              <a:t>Los unarios se declaran sin parámetro, ya que el único parámetro es pasado por el programa como </a:t>
            </a:r>
            <a:r>
              <a:rPr lang="es-MX" b="1" dirty="0" err="1"/>
              <a:t>this</a:t>
            </a:r>
            <a:r>
              <a:rPr lang="es-MX" dirty="0"/>
              <a:t>.</a:t>
            </a:r>
          </a:p>
        </p:txBody>
      </p:sp>
      <p:sp>
        <p:nvSpPr>
          <p:cNvPr id="4" name="Marcador de pie de página 3">
            <a:extLst>
              <a:ext uri="{FF2B5EF4-FFF2-40B4-BE49-F238E27FC236}">
                <a16:creationId xmlns:a16="http://schemas.microsoft.com/office/drawing/2014/main" id="{CF04B6BF-0921-40ED-A526-550D014F1F0F}"/>
              </a:ext>
            </a:extLst>
          </p:cNvPr>
          <p:cNvSpPr>
            <a:spLocks noGrp="1"/>
          </p:cNvSpPr>
          <p:nvPr>
            <p:ph type="ftr" sz="quarter" idx="11"/>
          </p:nvPr>
        </p:nvSpPr>
        <p:spPr/>
        <p:txBody>
          <a:bodyPr/>
          <a:lstStyle/>
          <a:p>
            <a:r>
              <a:rPr lang="es-MX"/>
              <a:t>Lic. José Orihuela Sánchez y M.C. Rafael Alberto Rosas Torres  Programación Orientada a Objetos</a:t>
            </a:r>
          </a:p>
        </p:txBody>
      </p:sp>
    </p:spTree>
    <p:extLst>
      <p:ext uri="{BB962C8B-B14F-4D97-AF65-F5344CB8AC3E}">
        <p14:creationId xmlns:p14="http://schemas.microsoft.com/office/powerpoint/2010/main" val="248997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9AB949-EC92-4D4D-A5FB-43CAD8253020}"/>
              </a:ext>
            </a:extLst>
          </p:cNvPr>
          <p:cNvSpPr>
            <a:spLocks noGrp="1"/>
          </p:cNvSpPr>
          <p:nvPr>
            <p:ph type="title"/>
          </p:nvPr>
        </p:nvSpPr>
        <p:spPr/>
        <p:txBody>
          <a:bodyPr/>
          <a:lstStyle/>
          <a:p>
            <a:r>
              <a:rPr lang="es-MX" dirty="0"/>
              <a:t>Palabra reservada </a:t>
            </a:r>
            <a:r>
              <a:rPr lang="es-MX" dirty="0" err="1"/>
              <a:t>operator</a:t>
            </a:r>
            <a:endParaRPr lang="es-MX" dirty="0"/>
          </a:p>
        </p:txBody>
      </p:sp>
      <p:sp>
        <p:nvSpPr>
          <p:cNvPr id="3" name="Marcador de contenido 2">
            <a:extLst>
              <a:ext uri="{FF2B5EF4-FFF2-40B4-BE49-F238E27FC236}">
                <a16:creationId xmlns:a16="http://schemas.microsoft.com/office/drawing/2014/main" id="{BB4F3326-4A61-456B-8258-F4FF32B3E7E6}"/>
              </a:ext>
            </a:extLst>
          </p:cNvPr>
          <p:cNvSpPr>
            <a:spLocks noGrp="1"/>
          </p:cNvSpPr>
          <p:nvPr>
            <p:ph idx="1"/>
          </p:nvPr>
        </p:nvSpPr>
        <p:spPr/>
        <p:txBody>
          <a:bodyPr/>
          <a:lstStyle/>
          <a:p>
            <a:r>
              <a:rPr lang="es-MX" dirty="0"/>
              <a:t>Declara una función especifica sobre la cual se aplica a la instancia de una clase al usar algún símbolo de operación</a:t>
            </a:r>
          </a:p>
        </p:txBody>
      </p:sp>
      <p:sp>
        <p:nvSpPr>
          <p:cNvPr id="4" name="Marcador de pie de página 3">
            <a:extLst>
              <a:ext uri="{FF2B5EF4-FFF2-40B4-BE49-F238E27FC236}">
                <a16:creationId xmlns:a16="http://schemas.microsoft.com/office/drawing/2014/main" id="{F982F9A8-87C9-49C5-B0FA-050BA730F202}"/>
              </a:ext>
            </a:extLst>
          </p:cNvPr>
          <p:cNvSpPr>
            <a:spLocks noGrp="1"/>
          </p:cNvSpPr>
          <p:nvPr>
            <p:ph type="ftr" sz="quarter" idx="11"/>
          </p:nvPr>
        </p:nvSpPr>
        <p:spPr/>
        <p:txBody>
          <a:bodyPr/>
          <a:lstStyle/>
          <a:p>
            <a:r>
              <a:rPr lang="es-MX"/>
              <a:t>Lic. José Orihuela Sánchez y M.C. Rafael Alberto Rosas Torres  Programación Orientada a Objetos</a:t>
            </a:r>
          </a:p>
        </p:txBody>
      </p:sp>
    </p:spTree>
    <p:extLst>
      <p:ext uri="{BB962C8B-B14F-4D97-AF65-F5344CB8AC3E}">
        <p14:creationId xmlns:p14="http://schemas.microsoft.com/office/powerpoint/2010/main" val="3032594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FDEB81-CD78-4A97-8E3A-6E5800A51FBE}"/>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DFDA4F42-B451-447B-AE75-277FA9CAC30C}"/>
              </a:ext>
            </a:extLst>
          </p:cNvPr>
          <p:cNvSpPr>
            <a:spLocks noGrp="1"/>
          </p:cNvSpPr>
          <p:nvPr>
            <p:ph idx="1"/>
          </p:nvPr>
        </p:nvSpPr>
        <p:spPr/>
        <p:txBody>
          <a:bodyPr numCol="2"/>
          <a:lstStyle/>
          <a:p>
            <a:pPr marL="0" indent="0">
              <a:spcBef>
                <a:spcPts val="0"/>
              </a:spcBef>
              <a:buNone/>
            </a:pPr>
            <a:r>
              <a:rPr lang="es-MX" sz="1600" dirty="0" err="1"/>
              <a:t>class</a:t>
            </a:r>
            <a:r>
              <a:rPr lang="es-MX" sz="1600" dirty="0"/>
              <a:t> Point</a:t>
            </a:r>
          </a:p>
          <a:p>
            <a:pPr marL="0" indent="0">
              <a:spcBef>
                <a:spcPts val="0"/>
              </a:spcBef>
              <a:buNone/>
            </a:pPr>
            <a:r>
              <a:rPr lang="es-MX" sz="1600" dirty="0"/>
              <a:t>{</a:t>
            </a:r>
          </a:p>
          <a:p>
            <a:pPr marL="0" indent="0">
              <a:spcBef>
                <a:spcPts val="0"/>
              </a:spcBef>
              <a:buNone/>
            </a:pPr>
            <a:r>
              <a:rPr lang="es-MX" sz="1600" dirty="0"/>
              <a:t>	Point&amp; </a:t>
            </a:r>
            <a:r>
              <a:rPr lang="es-MX" sz="1600" dirty="0" err="1"/>
              <a:t>operator</a:t>
            </a:r>
            <a:r>
              <a:rPr lang="es-MX" sz="1600" dirty="0"/>
              <a:t>++();	// Operador incremental prefijo</a:t>
            </a:r>
          </a:p>
          <a:p>
            <a:pPr marL="0" indent="0">
              <a:spcBef>
                <a:spcPts val="0"/>
              </a:spcBef>
              <a:buNone/>
            </a:pPr>
            <a:r>
              <a:rPr lang="es-MX" sz="1600" dirty="0"/>
              <a:t>	Point </a:t>
            </a:r>
            <a:r>
              <a:rPr lang="es-MX" sz="1600" dirty="0" err="1"/>
              <a:t>operator</a:t>
            </a:r>
            <a:r>
              <a:rPr lang="es-MX" sz="1600" dirty="0"/>
              <a:t>++(</a:t>
            </a:r>
            <a:r>
              <a:rPr lang="es-MX" sz="1600" dirty="0" err="1"/>
              <a:t>int</a:t>
            </a:r>
            <a:r>
              <a:rPr lang="es-MX" sz="1600" dirty="0"/>
              <a:t>);	// Operador incremental postfijo</a:t>
            </a:r>
          </a:p>
          <a:p>
            <a:pPr marL="0" indent="0">
              <a:spcBef>
                <a:spcPts val="0"/>
              </a:spcBef>
              <a:buNone/>
            </a:pPr>
            <a:r>
              <a:rPr lang="es-MX" sz="1600" dirty="0"/>
              <a:t>	</a:t>
            </a:r>
          </a:p>
          <a:p>
            <a:pPr marL="0" indent="0">
              <a:spcBef>
                <a:spcPts val="0"/>
              </a:spcBef>
              <a:buNone/>
            </a:pPr>
            <a:r>
              <a:rPr lang="es-MX" sz="1600" dirty="0"/>
              <a:t>	Point&amp; </a:t>
            </a:r>
            <a:r>
              <a:rPr lang="es-MX" sz="1600" dirty="0" err="1"/>
              <a:t>operator</a:t>
            </a:r>
            <a:r>
              <a:rPr lang="es-MX" sz="1600" dirty="0"/>
              <a:t>--();	// Operador </a:t>
            </a:r>
            <a:r>
              <a:rPr lang="es-MX" sz="1600" dirty="0" err="1"/>
              <a:t>decremental</a:t>
            </a:r>
            <a:r>
              <a:rPr lang="es-MX" sz="1600" dirty="0"/>
              <a:t> prefijo</a:t>
            </a:r>
          </a:p>
          <a:p>
            <a:pPr marL="0" indent="0">
              <a:spcBef>
                <a:spcPts val="0"/>
              </a:spcBef>
              <a:buNone/>
            </a:pPr>
            <a:r>
              <a:rPr lang="es-MX" sz="1600" dirty="0"/>
              <a:t>	Point </a:t>
            </a:r>
            <a:r>
              <a:rPr lang="es-MX" sz="1600" dirty="0" err="1"/>
              <a:t>operator</a:t>
            </a:r>
            <a:r>
              <a:rPr lang="es-MX" sz="1600" dirty="0"/>
              <a:t>--(</a:t>
            </a:r>
            <a:r>
              <a:rPr lang="es-MX" sz="1600" dirty="0" err="1"/>
              <a:t>int</a:t>
            </a:r>
            <a:r>
              <a:rPr lang="es-MX" sz="1600" dirty="0"/>
              <a:t>);	// Operador </a:t>
            </a:r>
            <a:r>
              <a:rPr lang="es-MX" sz="1600" dirty="0" err="1"/>
              <a:t>decremental</a:t>
            </a:r>
            <a:r>
              <a:rPr lang="es-MX" sz="1600" dirty="0"/>
              <a:t> postfijo</a:t>
            </a:r>
          </a:p>
          <a:p>
            <a:pPr marL="0" indent="0">
              <a:spcBef>
                <a:spcPts val="0"/>
              </a:spcBef>
              <a:buNone/>
            </a:pPr>
            <a:r>
              <a:rPr lang="es-MX" sz="1600" dirty="0"/>
              <a:t>	</a:t>
            </a:r>
          </a:p>
          <a:p>
            <a:pPr marL="0" indent="0">
              <a:spcBef>
                <a:spcPts val="0"/>
              </a:spcBef>
              <a:buNone/>
            </a:pPr>
            <a:r>
              <a:rPr lang="es-MX" sz="1600" dirty="0"/>
              <a:t>	Point() { _x = _y = 0; }</a:t>
            </a:r>
          </a:p>
          <a:p>
            <a:pPr marL="0" indent="0">
              <a:spcBef>
                <a:spcPts val="0"/>
              </a:spcBef>
              <a:buNone/>
            </a:pPr>
            <a:r>
              <a:rPr lang="es-MX" sz="1600" dirty="0"/>
              <a:t>	</a:t>
            </a:r>
          </a:p>
          <a:p>
            <a:pPr marL="0" indent="0">
              <a:spcBef>
                <a:spcPts val="0"/>
              </a:spcBef>
              <a:buNone/>
            </a:pPr>
            <a:r>
              <a:rPr lang="es-MX" sz="1600" dirty="0"/>
              <a:t>	</a:t>
            </a:r>
            <a:r>
              <a:rPr lang="es-MX" sz="1600" dirty="0" err="1"/>
              <a:t>int</a:t>
            </a:r>
            <a:r>
              <a:rPr lang="es-MX" sz="1600" dirty="0"/>
              <a:t> x() { </a:t>
            </a:r>
            <a:r>
              <a:rPr lang="es-MX" sz="1600" dirty="0" err="1"/>
              <a:t>return</a:t>
            </a:r>
            <a:r>
              <a:rPr lang="es-MX" sz="1600" dirty="0"/>
              <a:t> _x; }</a:t>
            </a:r>
          </a:p>
          <a:p>
            <a:pPr marL="0" indent="0">
              <a:spcBef>
                <a:spcPts val="0"/>
              </a:spcBef>
              <a:buNone/>
            </a:pPr>
            <a:r>
              <a:rPr lang="es-MX" sz="1600" dirty="0"/>
              <a:t>	</a:t>
            </a:r>
            <a:r>
              <a:rPr lang="es-MX" sz="1600" dirty="0" err="1"/>
              <a:t>int</a:t>
            </a:r>
            <a:r>
              <a:rPr lang="es-MX" sz="1600" dirty="0"/>
              <a:t> y() { </a:t>
            </a:r>
            <a:r>
              <a:rPr lang="es-MX" sz="1600" dirty="0" err="1"/>
              <a:t>return</a:t>
            </a:r>
            <a:r>
              <a:rPr lang="es-MX" sz="1600" dirty="0"/>
              <a:t> _y; }</a:t>
            </a:r>
          </a:p>
          <a:p>
            <a:pPr marL="0" indent="0">
              <a:spcBef>
                <a:spcPts val="0"/>
              </a:spcBef>
              <a:buNone/>
            </a:pPr>
            <a:r>
              <a:rPr lang="es-MX" sz="1600" dirty="0"/>
              <a:t>	</a:t>
            </a:r>
          </a:p>
          <a:p>
            <a:pPr marL="0" indent="0">
              <a:spcBef>
                <a:spcPts val="0"/>
              </a:spcBef>
              <a:buNone/>
            </a:pPr>
            <a:r>
              <a:rPr lang="es-MX" sz="1600" dirty="0" err="1"/>
              <a:t>private</a:t>
            </a:r>
            <a:r>
              <a:rPr lang="es-MX" sz="1600" dirty="0"/>
              <a:t>: </a:t>
            </a:r>
          </a:p>
          <a:p>
            <a:pPr marL="0" indent="0">
              <a:spcBef>
                <a:spcPts val="0"/>
              </a:spcBef>
              <a:buNone/>
            </a:pPr>
            <a:r>
              <a:rPr lang="es-MX" sz="1600" dirty="0"/>
              <a:t>	</a:t>
            </a:r>
            <a:r>
              <a:rPr lang="es-MX" sz="1600" dirty="0" err="1"/>
              <a:t>int</a:t>
            </a:r>
            <a:r>
              <a:rPr lang="es-MX" sz="1600" dirty="0"/>
              <a:t> _x, _y;</a:t>
            </a:r>
          </a:p>
          <a:p>
            <a:pPr marL="0" indent="0">
              <a:spcBef>
                <a:spcPts val="0"/>
              </a:spcBef>
              <a:buNone/>
            </a:pPr>
            <a:r>
              <a:rPr lang="es-MX" sz="1600" dirty="0"/>
              <a:t>}</a:t>
            </a:r>
          </a:p>
          <a:p>
            <a:pPr marL="0" indent="0">
              <a:spcBef>
                <a:spcPts val="0"/>
              </a:spcBef>
              <a:buNone/>
            </a:pPr>
            <a:endParaRPr lang="es-MX" sz="1600" dirty="0"/>
          </a:p>
          <a:p>
            <a:pPr marL="0" indent="0">
              <a:spcBef>
                <a:spcPts val="0"/>
              </a:spcBef>
              <a:buNone/>
            </a:pPr>
            <a:r>
              <a:rPr lang="es-MX" sz="1600" dirty="0"/>
              <a:t>Point Point::</a:t>
            </a:r>
            <a:r>
              <a:rPr lang="es-MX" sz="1600" dirty="0" err="1"/>
              <a:t>operator</a:t>
            </a:r>
            <a:r>
              <a:rPr lang="es-MX" sz="1600" dirty="0"/>
              <a:t>++(</a:t>
            </a:r>
            <a:r>
              <a:rPr lang="es-MX" sz="1600" dirty="0" err="1"/>
              <a:t>int</a:t>
            </a:r>
            <a:r>
              <a:rPr lang="es-MX" sz="1600" dirty="0"/>
              <a:t>)</a:t>
            </a:r>
          </a:p>
          <a:p>
            <a:pPr marL="0" indent="0">
              <a:spcBef>
                <a:spcPts val="0"/>
              </a:spcBef>
              <a:buNone/>
            </a:pPr>
            <a:r>
              <a:rPr lang="es-MX" sz="1600" dirty="0"/>
              <a:t>{</a:t>
            </a:r>
          </a:p>
          <a:p>
            <a:pPr marL="0" indent="0">
              <a:spcBef>
                <a:spcPts val="0"/>
              </a:spcBef>
              <a:buNone/>
            </a:pPr>
            <a:r>
              <a:rPr lang="es-MX" sz="1600" dirty="0"/>
              <a:t>   Point </a:t>
            </a:r>
            <a:r>
              <a:rPr lang="es-MX" sz="1600" dirty="0" err="1"/>
              <a:t>temp</a:t>
            </a:r>
            <a:r>
              <a:rPr lang="es-MX" sz="1600" dirty="0"/>
              <a:t> = *</a:t>
            </a:r>
            <a:r>
              <a:rPr lang="es-MX" sz="1600" dirty="0" err="1"/>
              <a:t>this</a:t>
            </a:r>
            <a:r>
              <a:rPr lang="es-MX" sz="1600" dirty="0"/>
              <a:t>;</a:t>
            </a:r>
          </a:p>
          <a:p>
            <a:pPr marL="0" indent="0">
              <a:spcBef>
                <a:spcPts val="0"/>
              </a:spcBef>
              <a:buNone/>
            </a:pPr>
            <a:r>
              <a:rPr lang="es-MX" sz="1600" dirty="0"/>
              <a:t>   ++*</a:t>
            </a:r>
            <a:r>
              <a:rPr lang="es-MX" sz="1600" dirty="0" err="1"/>
              <a:t>this</a:t>
            </a:r>
            <a:r>
              <a:rPr lang="es-MX" sz="1600" dirty="0"/>
              <a:t>;</a:t>
            </a:r>
          </a:p>
          <a:p>
            <a:pPr marL="0" indent="0">
              <a:spcBef>
                <a:spcPts val="0"/>
              </a:spcBef>
              <a:buNone/>
            </a:pPr>
            <a:r>
              <a:rPr lang="es-MX" sz="1600" dirty="0"/>
              <a:t>   </a:t>
            </a:r>
            <a:r>
              <a:rPr lang="es-MX" sz="1600" dirty="0" err="1"/>
              <a:t>return</a:t>
            </a:r>
            <a:r>
              <a:rPr lang="es-MX" sz="1600" dirty="0"/>
              <a:t> </a:t>
            </a:r>
            <a:r>
              <a:rPr lang="es-MX" sz="1600" dirty="0" err="1"/>
              <a:t>temp</a:t>
            </a:r>
            <a:r>
              <a:rPr lang="es-MX" sz="1600" dirty="0"/>
              <a:t>;</a:t>
            </a:r>
          </a:p>
          <a:p>
            <a:pPr marL="0" indent="0">
              <a:spcBef>
                <a:spcPts val="0"/>
              </a:spcBef>
              <a:buNone/>
            </a:pPr>
            <a:r>
              <a:rPr lang="es-MX" sz="1600" dirty="0"/>
              <a:t>}</a:t>
            </a:r>
          </a:p>
          <a:p>
            <a:pPr marL="0" indent="0">
              <a:spcBef>
                <a:spcPts val="0"/>
              </a:spcBef>
              <a:buNone/>
            </a:pPr>
            <a:endParaRPr lang="es-MX" sz="1600" dirty="0"/>
          </a:p>
          <a:p>
            <a:pPr marL="0" indent="0">
              <a:spcBef>
                <a:spcPts val="0"/>
              </a:spcBef>
              <a:buNone/>
            </a:pPr>
            <a:r>
              <a:rPr lang="es-MX" sz="1600" dirty="0"/>
              <a:t>Point&amp; Point::</a:t>
            </a:r>
            <a:r>
              <a:rPr lang="es-MX" sz="1600" dirty="0" err="1"/>
              <a:t>operator</a:t>
            </a:r>
            <a:r>
              <a:rPr lang="es-MX" sz="1600" dirty="0"/>
              <a:t>--()</a:t>
            </a:r>
          </a:p>
          <a:p>
            <a:pPr marL="0" indent="0">
              <a:spcBef>
                <a:spcPts val="0"/>
              </a:spcBef>
              <a:buNone/>
            </a:pPr>
            <a:r>
              <a:rPr lang="es-MX" sz="1600" dirty="0"/>
              <a:t>{</a:t>
            </a:r>
          </a:p>
          <a:p>
            <a:pPr marL="0" indent="0">
              <a:spcBef>
                <a:spcPts val="0"/>
              </a:spcBef>
              <a:buNone/>
            </a:pPr>
            <a:r>
              <a:rPr lang="es-MX" sz="1600" dirty="0"/>
              <a:t>   _x--;</a:t>
            </a:r>
          </a:p>
          <a:p>
            <a:pPr marL="0" indent="0">
              <a:spcBef>
                <a:spcPts val="0"/>
              </a:spcBef>
              <a:buNone/>
            </a:pPr>
            <a:r>
              <a:rPr lang="es-MX" sz="1600" dirty="0"/>
              <a:t>   _y--;</a:t>
            </a:r>
          </a:p>
          <a:p>
            <a:pPr marL="0" indent="0">
              <a:spcBef>
                <a:spcPts val="0"/>
              </a:spcBef>
              <a:buNone/>
            </a:pPr>
            <a:r>
              <a:rPr lang="es-MX" sz="1600" dirty="0"/>
              <a:t>   </a:t>
            </a:r>
            <a:r>
              <a:rPr lang="es-MX" sz="1600" dirty="0" err="1"/>
              <a:t>return</a:t>
            </a:r>
            <a:r>
              <a:rPr lang="es-MX" sz="1600" dirty="0"/>
              <a:t> *</a:t>
            </a:r>
            <a:r>
              <a:rPr lang="es-MX" sz="1600" dirty="0" err="1"/>
              <a:t>this</a:t>
            </a:r>
            <a:r>
              <a:rPr lang="es-MX" sz="1600" dirty="0"/>
              <a:t>;</a:t>
            </a:r>
          </a:p>
          <a:p>
            <a:pPr marL="0" indent="0">
              <a:spcBef>
                <a:spcPts val="0"/>
              </a:spcBef>
              <a:buNone/>
            </a:pPr>
            <a:r>
              <a:rPr lang="es-MX" sz="1600" dirty="0"/>
              <a:t>}</a:t>
            </a:r>
          </a:p>
          <a:p>
            <a:pPr marL="0" indent="0">
              <a:spcBef>
                <a:spcPts val="0"/>
              </a:spcBef>
              <a:buNone/>
            </a:pPr>
            <a:endParaRPr lang="es-MX" sz="1600" dirty="0"/>
          </a:p>
          <a:p>
            <a:pPr marL="0" indent="0">
              <a:spcBef>
                <a:spcPts val="0"/>
              </a:spcBef>
              <a:buNone/>
            </a:pPr>
            <a:r>
              <a:rPr lang="es-MX" sz="1600" dirty="0"/>
              <a:t>Point Point::</a:t>
            </a:r>
            <a:r>
              <a:rPr lang="es-MX" sz="1600" dirty="0" err="1"/>
              <a:t>operator</a:t>
            </a:r>
            <a:r>
              <a:rPr lang="es-MX" sz="1600" dirty="0"/>
              <a:t>--(</a:t>
            </a:r>
            <a:r>
              <a:rPr lang="es-MX" sz="1600" dirty="0" err="1"/>
              <a:t>int</a:t>
            </a:r>
            <a:r>
              <a:rPr lang="es-MX" sz="1600" dirty="0"/>
              <a:t>)</a:t>
            </a:r>
          </a:p>
          <a:p>
            <a:pPr marL="0" indent="0">
              <a:spcBef>
                <a:spcPts val="0"/>
              </a:spcBef>
              <a:buNone/>
            </a:pPr>
            <a:r>
              <a:rPr lang="es-MX" sz="1600" dirty="0"/>
              <a:t>{</a:t>
            </a:r>
          </a:p>
          <a:p>
            <a:pPr marL="0" indent="0">
              <a:spcBef>
                <a:spcPts val="0"/>
              </a:spcBef>
              <a:buNone/>
            </a:pPr>
            <a:r>
              <a:rPr lang="es-MX" sz="1600" dirty="0"/>
              <a:t>   Point </a:t>
            </a:r>
            <a:r>
              <a:rPr lang="es-MX" sz="1600" dirty="0" err="1"/>
              <a:t>temp</a:t>
            </a:r>
            <a:r>
              <a:rPr lang="es-MX" sz="1600" dirty="0"/>
              <a:t> = *</a:t>
            </a:r>
            <a:r>
              <a:rPr lang="es-MX" sz="1600" dirty="0" err="1"/>
              <a:t>this</a:t>
            </a:r>
            <a:r>
              <a:rPr lang="es-MX" sz="1600" dirty="0"/>
              <a:t>;</a:t>
            </a:r>
          </a:p>
          <a:p>
            <a:pPr marL="0" indent="0">
              <a:spcBef>
                <a:spcPts val="0"/>
              </a:spcBef>
              <a:buNone/>
            </a:pPr>
            <a:r>
              <a:rPr lang="es-MX" sz="1600" dirty="0"/>
              <a:t>   --*</a:t>
            </a:r>
            <a:r>
              <a:rPr lang="es-MX" sz="1600" dirty="0" err="1"/>
              <a:t>this</a:t>
            </a:r>
            <a:r>
              <a:rPr lang="es-MX" sz="1600" dirty="0"/>
              <a:t>;</a:t>
            </a:r>
          </a:p>
          <a:p>
            <a:pPr marL="0" indent="0">
              <a:spcBef>
                <a:spcPts val="0"/>
              </a:spcBef>
              <a:buNone/>
            </a:pPr>
            <a:r>
              <a:rPr lang="es-MX" sz="1600" dirty="0"/>
              <a:t>   </a:t>
            </a:r>
            <a:r>
              <a:rPr lang="es-MX" sz="1600" dirty="0" err="1"/>
              <a:t>return</a:t>
            </a:r>
            <a:r>
              <a:rPr lang="es-MX" sz="1600" dirty="0"/>
              <a:t> </a:t>
            </a:r>
            <a:r>
              <a:rPr lang="es-MX" sz="1600" dirty="0" err="1"/>
              <a:t>temp</a:t>
            </a:r>
            <a:r>
              <a:rPr lang="es-MX" sz="1600" dirty="0"/>
              <a:t>;</a:t>
            </a:r>
          </a:p>
          <a:p>
            <a:pPr marL="0" indent="0">
              <a:spcBef>
                <a:spcPts val="0"/>
              </a:spcBef>
              <a:buNone/>
            </a:pPr>
            <a:r>
              <a:rPr lang="es-MX" sz="1600" dirty="0"/>
              <a:t>}</a:t>
            </a:r>
          </a:p>
        </p:txBody>
      </p:sp>
      <p:sp>
        <p:nvSpPr>
          <p:cNvPr id="4" name="Marcador de pie de página 3">
            <a:extLst>
              <a:ext uri="{FF2B5EF4-FFF2-40B4-BE49-F238E27FC236}">
                <a16:creationId xmlns:a16="http://schemas.microsoft.com/office/drawing/2014/main" id="{E56890B4-529E-4625-90F5-9EC6B0EC24B9}"/>
              </a:ext>
            </a:extLst>
          </p:cNvPr>
          <p:cNvSpPr>
            <a:spLocks noGrp="1"/>
          </p:cNvSpPr>
          <p:nvPr>
            <p:ph type="ftr" sz="quarter" idx="11"/>
          </p:nvPr>
        </p:nvSpPr>
        <p:spPr/>
        <p:txBody>
          <a:bodyPr/>
          <a:lstStyle/>
          <a:p>
            <a:r>
              <a:rPr lang="es-MX"/>
              <a:t>Lic. José Orihuela Sánchez y M.C. Rafael Alberto Rosas Torres  Programación Orientada a Objetos</a:t>
            </a:r>
          </a:p>
        </p:txBody>
      </p:sp>
    </p:spTree>
    <p:extLst>
      <p:ext uri="{BB962C8B-B14F-4D97-AF65-F5344CB8AC3E}">
        <p14:creationId xmlns:p14="http://schemas.microsoft.com/office/powerpoint/2010/main" val="376072089"/>
      </p:ext>
    </p:extLst>
  </p:cSld>
  <p:clrMapOvr>
    <a:masterClrMapping/>
  </p:clrMapOvr>
</p:sld>
</file>

<file path=ppt/theme/theme1.xml><?xml version="1.0" encoding="utf-8"?>
<a:theme xmlns:a="http://schemas.openxmlformats.org/drawingml/2006/main" name="LMA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MAD" id="{F4499AF8-FD75-4685-8958-7C11A4FE9900}" vid="{82C0D164-F092-4CCB-92E2-57A21F60E96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LMAD</Template>
  <TotalTime>157</TotalTime>
  <Words>356</Words>
  <Application>Microsoft Office PowerPoint</Application>
  <PresentationFormat>Panorámica</PresentationFormat>
  <Paragraphs>65</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Calibr</vt:lpstr>
      <vt:lpstr>Calibri</vt:lpstr>
      <vt:lpstr>Calibri Light</vt:lpstr>
      <vt:lpstr>LMAD</vt:lpstr>
      <vt:lpstr>PROGRAMACIÓN ORIENTADA A OBJETOS</vt:lpstr>
      <vt:lpstr>¿Qué es?</vt:lpstr>
      <vt:lpstr>Presentación de PowerPoint</vt:lpstr>
      <vt:lpstr>Presentación de PowerPoint</vt:lpstr>
      <vt:lpstr>Palabra reservada operator</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Macros</dc:title>
  <dc:creator>Jose OS</dc:creator>
  <cp:lastModifiedBy>Jose OS</cp:lastModifiedBy>
  <cp:revision>30</cp:revision>
  <dcterms:created xsi:type="dcterms:W3CDTF">2019-07-31T02:38:47Z</dcterms:created>
  <dcterms:modified xsi:type="dcterms:W3CDTF">2019-09-02T04:34:17Z</dcterms:modified>
</cp:coreProperties>
</file>