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12/08/2019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12/08/2019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12/08/2019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12/08/2019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12/08/2019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12/08/2019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12/08/2019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12/08/2019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12/08/2019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12/08/2019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12/08/2019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12/08/2019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12/08/2019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12/08/2019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VARIABLES ESTATICAS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79720C-70F2-4403-BC2B-3965682137F3}"/>
              </a:ext>
            </a:extLst>
          </p:cNvPr>
          <p:cNvSpPr txBox="1"/>
          <p:nvPr/>
        </p:nvSpPr>
        <p:spPr>
          <a:xfrm>
            <a:off x="5664200" y="5063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2426-CE26-4EAD-90C4-28043799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427D8-3485-41FF-BB28-7F8A7AA0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 estáticas conservan el valor después de salir del </a:t>
            </a:r>
            <a:r>
              <a:rPr lang="es-MX" dirty="0" err="1"/>
              <a:t>scope</a:t>
            </a:r>
            <a:r>
              <a:rPr lang="es-MX" dirty="0"/>
              <a:t>(</a:t>
            </a:r>
            <a:r>
              <a:rPr lang="es-MX" dirty="0" err="1"/>
              <a:t>ambito</a:t>
            </a:r>
            <a:r>
              <a:rPr lang="es-MX" dirty="0"/>
              <a:t>)</a:t>
            </a:r>
          </a:p>
          <a:p>
            <a:r>
              <a:rPr lang="es-MX" dirty="0"/>
              <a:t>Las variables </a:t>
            </a:r>
            <a:r>
              <a:rPr lang="es-MX"/>
              <a:t>no estáticas </a:t>
            </a:r>
            <a:r>
              <a:rPr lang="es-MX" dirty="0"/>
              <a:t>se inicializan cada vez que se pasa por ellas en su </a:t>
            </a:r>
            <a:r>
              <a:rPr lang="es-MX" dirty="0" err="1"/>
              <a:t>definicion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F8AE92-C609-4100-A4F9-7E38FFB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6548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41524-C8AB-4C0C-BF2D-3CAAC43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63A0F-A1ED-4CDC-9C09-8FBC4701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 </a:t>
            </a:r>
            <a:r>
              <a:rPr lang="es-MX" dirty="0" err="1"/>
              <a:t>estaticas</a:t>
            </a:r>
            <a:r>
              <a:rPr lang="es-MX" dirty="0"/>
              <a:t> nos permitirán mantener valores a través de toda su existencia</a:t>
            </a:r>
          </a:p>
          <a:p>
            <a:r>
              <a:rPr lang="es-MX" dirty="0"/>
              <a:t>Uno de sus usos comunes es saber cuantas veces ha sido instanciada una clase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F776FB-F599-4663-A9BF-77F4983F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360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42BCD-FDFC-4B5E-8647-9FBE446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05F18-1CCB-4CD3-8D6E-DCE7E688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/>
              <a:t>#include &lt;iostream&gt;</a:t>
            </a:r>
          </a:p>
          <a:p>
            <a:pPr marL="0" indent="0">
              <a:buNone/>
            </a:pPr>
            <a:r>
              <a:rPr lang="en-US" sz="2100" dirty="0"/>
              <a:t>int Contador()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	static int </a:t>
            </a:r>
            <a:r>
              <a:rPr lang="en-US" sz="2100" dirty="0" err="1"/>
              <a:t>c_id</a:t>
            </a:r>
            <a:r>
              <a:rPr lang="en-US" sz="2100" dirty="0"/>
              <a:t> = 0;</a:t>
            </a:r>
          </a:p>
          <a:p>
            <a:pPr marL="0" indent="0">
              <a:buNone/>
            </a:pPr>
            <a:r>
              <a:rPr lang="en-US" sz="2100" dirty="0"/>
              <a:t>	return ++</a:t>
            </a:r>
            <a:r>
              <a:rPr lang="en-US" sz="2100" dirty="0" err="1"/>
              <a:t>c_id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void main()</a:t>
            </a:r>
          </a:p>
          <a:p>
            <a:pPr marL="0" indent="0">
              <a:buNone/>
            </a:pPr>
            <a:r>
              <a:rPr lang="en-US" sz="2100" dirty="0"/>
              <a:t>{</a:t>
            </a:r>
          </a:p>
          <a:p>
            <a:pPr marL="0" indent="0">
              <a:buNone/>
            </a:pPr>
            <a:r>
              <a:rPr lang="en-US" sz="2100" dirty="0"/>
              <a:t>	std::</a:t>
            </a:r>
            <a:r>
              <a:rPr lang="en-US" sz="2100" dirty="0" err="1"/>
              <a:t>cout</a:t>
            </a:r>
            <a:r>
              <a:rPr lang="en-US" sz="2100" dirty="0"/>
              <a:t> &lt;&lt; Contador() &lt;&lt; ‘\n’;</a:t>
            </a:r>
          </a:p>
          <a:p>
            <a:pPr marL="0" indent="0">
              <a:buNone/>
            </a:pPr>
            <a:r>
              <a:rPr lang="en-US" sz="2100" dirty="0"/>
              <a:t>	std::</a:t>
            </a:r>
            <a:r>
              <a:rPr lang="en-US" sz="2100" dirty="0" err="1"/>
              <a:t>cout</a:t>
            </a:r>
            <a:r>
              <a:rPr lang="en-US" sz="2100" dirty="0"/>
              <a:t> &lt;&lt; Contador() &lt;&lt; ‘\n’;</a:t>
            </a:r>
          </a:p>
          <a:p>
            <a:pPr marL="0" indent="0">
              <a:buNone/>
            </a:pPr>
            <a:r>
              <a:rPr lang="en-US" sz="2100" dirty="0"/>
              <a:t>	std::</a:t>
            </a:r>
            <a:r>
              <a:rPr lang="en-US" sz="2100" dirty="0" err="1"/>
              <a:t>cout</a:t>
            </a:r>
            <a:r>
              <a:rPr lang="en-US" sz="2100" dirty="0"/>
              <a:t> &lt;&lt; Contador() &lt;&lt; ‘\n’;</a:t>
            </a:r>
          </a:p>
          <a:p>
            <a:pPr marL="0" indent="0">
              <a:buNone/>
            </a:pPr>
            <a:r>
              <a:rPr lang="en-US" sz="2100" dirty="0"/>
              <a:t>}</a:t>
            </a:r>
            <a:endParaRPr lang="es-MX" sz="21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426587-A136-4C8A-9D69-3D29884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389422397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304</TotalTime>
  <Words>157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</vt:lpstr>
      <vt:lpstr>Calibri</vt:lpstr>
      <vt:lpstr>Calibri Light</vt:lpstr>
      <vt:lpstr>LMAD</vt:lpstr>
      <vt:lpstr>PROGRAMACIÓN ORIENTADA A OBJETOS</vt:lpstr>
      <vt:lpstr>¿Qué son?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19</cp:revision>
  <dcterms:created xsi:type="dcterms:W3CDTF">2019-07-31T02:38:47Z</dcterms:created>
  <dcterms:modified xsi:type="dcterms:W3CDTF">2019-08-13T02:52:59Z</dcterms:modified>
</cp:coreProperties>
</file>