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s-E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Sección predeterminada" id="{27CF65E9-3EF8-4CE9-B560-356A016E2105}">
          <p14:sldIdLst>
            <p14:sldId id="256"/>
            <p14:sldId id="257"/>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3" d="100"/>
          <a:sy n="113"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97D20-5AB8-4202-86CB-BDEF8BBEBB8B}" type="datetimeFigureOut">
              <a:rPr lang="es-MX" smtClean="0"/>
              <a:t>02/08/2019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B54D5-E2E3-4485-A3F9-C40324D73D9D}" type="slidenum">
              <a:rPr lang="es-MX" smtClean="0"/>
              <a:t>‹Nº›</a:t>
            </a:fld>
            <a:endParaRPr lang="es-MX"/>
          </a:p>
        </p:txBody>
      </p:sp>
    </p:spTree>
    <p:extLst>
      <p:ext uri="{BB962C8B-B14F-4D97-AF65-F5344CB8AC3E}">
        <p14:creationId xmlns:p14="http://schemas.microsoft.com/office/powerpoint/2010/main" val="7253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B671AA-36EE-413D-A572-585A956C9B16}" type="datetime1">
              <a:rPr lang="es-MX" smtClean="0"/>
              <a:t>02/08/2019</a:t>
            </a:fld>
            <a:endParaRPr lang="es-MX"/>
          </a:p>
        </p:txBody>
      </p:sp>
      <p:sp>
        <p:nvSpPr>
          <p:cNvPr id="3"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4"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650403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Date Placeholder 3"/>
          <p:cNvSpPr>
            <a:spLocks noGrp="1"/>
          </p:cNvSpPr>
          <p:nvPr>
            <p:ph type="dt" sz="half" idx="10"/>
          </p:nvPr>
        </p:nvSpPr>
        <p:spPr/>
        <p:txBody>
          <a:bodyPr/>
          <a:lstStyle>
            <a:lvl1pPr>
              <a:defRPr/>
            </a:lvl1pPr>
          </a:lstStyle>
          <a:p>
            <a:fld id="{BFB213C7-076B-4FF7-BB06-1A22B51DA141}" type="datetime1">
              <a:rPr lang="es-MX" smtClean="0"/>
              <a:t>02/08/2019</a:t>
            </a:fld>
            <a:endParaRPr lang="es-MX"/>
          </a:p>
        </p:txBody>
      </p:sp>
      <p:sp>
        <p:nvSpPr>
          <p:cNvPr id="5"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6"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67440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Date Placeholder 3"/>
          <p:cNvSpPr>
            <a:spLocks noGrp="1"/>
          </p:cNvSpPr>
          <p:nvPr>
            <p:ph type="dt" sz="half" idx="10"/>
          </p:nvPr>
        </p:nvSpPr>
        <p:spPr/>
        <p:txBody>
          <a:bodyPr/>
          <a:lstStyle>
            <a:lvl1pPr>
              <a:defRPr/>
            </a:lvl1pPr>
          </a:lstStyle>
          <a:p>
            <a:fld id="{D566A94A-1F47-4B22-A64A-AD514BEF3371}" type="datetime1">
              <a:rPr lang="es-MX" smtClean="0"/>
              <a:t>02/08/2019</a:t>
            </a:fld>
            <a:endParaRPr lang="es-MX"/>
          </a:p>
        </p:txBody>
      </p:sp>
      <p:sp>
        <p:nvSpPr>
          <p:cNvPr id="5"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6"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087608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2EA5667-61D1-4BE3-BC88-D0775B0CE7BF}" type="datetime1">
              <a:rPr lang="es-MX" smtClean="0"/>
              <a:t>02/08/2019</a:t>
            </a:fld>
            <a:endParaRPr lang="es-MX"/>
          </a:p>
        </p:txBody>
      </p:sp>
      <p:sp>
        <p:nvSpPr>
          <p:cNvPr id="5" name="Footer Placeholder 4"/>
          <p:cNvSpPr>
            <a:spLocks noGrp="1"/>
          </p:cNvSpPr>
          <p:nvPr>
            <p:ph type="ftr" sz="quarter" idx="11"/>
          </p:nvPr>
        </p:nvSpPr>
        <p:spPr/>
        <p:txBody>
          <a:bodyPr/>
          <a:lstStyle/>
          <a:p>
            <a:r>
              <a:rPr lang="es-MX"/>
              <a:t>Lic. José Orihuela Sánchez y M.C. Rafael Alberto Rosas Torres  Programación Orientada a Objetos</a:t>
            </a:r>
          </a:p>
        </p:txBody>
      </p:sp>
      <p:sp>
        <p:nvSpPr>
          <p:cNvPr id="6" name="Slide Number Placeholder 5"/>
          <p:cNvSpPr>
            <a:spLocks noGrp="1"/>
          </p:cNvSpPr>
          <p:nvPr>
            <p:ph type="sldNum" sz="quarter" idx="12"/>
          </p:nvPr>
        </p:nvSpPr>
        <p:spPr/>
        <p:txBody>
          <a:bodyPr/>
          <a:lstStyle/>
          <a:p>
            <a:fld id="{8975E1B1-6534-48D3-9170-076E60A71B9D}" type="slidenum">
              <a:rPr lang="es-MX" smtClean="0"/>
              <a:t>‹Nº›</a:t>
            </a:fld>
            <a:endParaRPr lang="es-MX"/>
          </a:p>
        </p:txBody>
      </p:sp>
    </p:spTree>
    <p:extLst>
      <p:ext uri="{BB962C8B-B14F-4D97-AF65-F5344CB8AC3E}">
        <p14:creationId xmlns:p14="http://schemas.microsoft.com/office/powerpoint/2010/main" val="323280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6348" y="176008"/>
            <a:ext cx="9437452" cy="894035"/>
          </a:xfrm>
        </p:spPr>
        <p:txBody>
          <a:bodyPr/>
          <a:lstStyle/>
          <a:p>
            <a:r>
              <a:rPr lang="es-ES"/>
              <a:t>Haga clic para modificar el estilo de título del patrón</a:t>
            </a:r>
          </a:p>
        </p:txBody>
      </p:sp>
      <p:sp>
        <p:nvSpPr>
          <p:cNvPr id="3" name="Content Placeholder 2"/>
          <p:cNvSpPr>
            <a:spLocks noGrp="1"/>
          </p:cNvSpPr>
          <p:nvPr>
            <p:ph idx="1"/>
          </p:nvPr>
        </p:nvSpPr>
        <p:spPr>
          <a:xfrm>
            <a:off x="838200" y="1284051"/>
            <a:ext cx="10515600" cy="48929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Date Placeholder 3"/>
          <p:cNvSpPr>
            <a:spLocks noGrp="1"/>
          </p:cNvSpPr>
          <p:nvPr>
            <p:ph type="dt" sz="half" idx="10"/>
          </p:nvPr>
        </p:nvSpPr>
        <p:spPr/>
        <p:txBody>
          <a:bodyPr/>
          <a:lstStyle>
            <a:lvl1pPr>
              <a:defRPr/>
            </a:lvl1pPr>
          </a:lstStyle>
          <a:p>
            <a:fld id="{76376A3B-0107-4616-87D6-703077194D20}" type="datetime1">
              <a:rPr lang="es-MX" smtClean="0"/>
              <a:t>02/08/2019</a:t>
            </a:fld>
            <a:endParaRPr lang="es-MX"/>
          </a:p>
        </p:txBody>
      </p:sp>
      <p:sp>
        <p:nvSpPr>
          <p:cNvPr id="5"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6"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3009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lvl1pPr>
          </a:lstStyle>
          <a:p>
            <a:fld id="{24D76800-E4B6-4FB0-B2CA-02F0776AD991}" type="datetime1">
              <a:rPr lang="es-MX" smtClean="0"/>
              <a:t>02/08/2019</a:t>
            </a:fld>
            <a:endParaRPr lang="es-MX"/>
          </a:p>
        </p:txBody>
      </p:sp>
      <p:sp>
        <p:nvSpPr>
          <p:cNvPr id="5"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6"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819825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Date Placeholder 3"/>
          <p:cNvSpPr>
            <a:spLocks noGrp="1"/>
          </p:cNvSpPr>
          <p:nvPr>
            <p:ph type="dt" sz="half" idx="10"/>
          </p:nvPr>
        </p:nvSpPr>
        <p:spPr/>
        <p:txBody>
          <a:bodyPr/>
          <a:lstStyle>
            <a:lvl1pPr>
              <a:defRPr/>
            </a:lvl1pPr>
          </a:lstStyle>
          <a:p>
            <a:fld id="{136F3DF0-5F3F-4864-8BA8-32B9FA8CB6D0}" type="datetime1">
              <a:rPr lang="es-MX" smtClean="0"/>
              <a:t>02/08/2019</a:t>
            </a:fld>
            <a:endParaRPr lang="es-MX"/>
          </a:p>
        </p:txBody>
      </p:sp>
      <p:sp>
        <p:nvSpPr>
          <p:cNvPr id="6"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7"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224129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Date Placeholder 3"/>
          <p:cNvSpPr>
            <a:spLocks noGrp="1"/>
          </p:cNvSpPr>
          <p:nvPr>
            <p:ph type="dt" sz="half" idx="10"/>
          </p:nvPr>
        </p:nvSpPr>
        <p:spPr/>
        <p:txBody>
          <a:bodyPr/>
          <a:lstStyle>
            <a:lvl1pPr>
              <a:defRPr/>
            </a:lvl1pPr>
          </a:lstStyle>
          <a:p>
            <a:fld id="{93D47216-A7D5-48FA-BBD0-19935FED73C9}" type="datetime1">
              <a:rPr lang="es-MX" smtClean="0"/>
              <a:t>02/08/2019</a:t>
            </a:fld>
            <a:endParaRPr lang="es-MX"/>
          </a:p>
        </p:txBody>
      </p:sp>
      <p:sp>
        <p:nvSpPr>
          <p:cNvPr id="8"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9"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409441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p>
        </p:txBody>
      </p:sp>
      <p:sp>
        <p:nvSpPr>
          <p:cNvPr id="3" name="Date Placeholder 3"/>
          <p:cNvSpPr>
            <a:spLocks noGrp="1"/>
          </p:cNvSpPr>
          <p:nvPr>
            <p:ph type="dt" sz="half" idx="10"/>
          </p:nvPr>
        </p:nvSpPr>
        <p:spPr/>
        <p:txBody>
          <a:bodyPr/>
          <a:lstStyle>
            <a:lvl1pPr>
              <a:defRPr/>
            </a:lvl1pPr>
          </a:lstStyle>
          <a:p>
            <a:fld id="{35BD4F2E-D93F-40C4-873C-B4B3C170EDB0}" type="datetime1">
              <a:rPr lang="es-MX" smtClean="0"/>
              <a:t>02/08/2019</a:t>
            </a:fld>
            <a:endParaRPr lang="es-MX"/>
          </a:p>
        </p:txBody>
      </p:sp>
      <p:sp>
        <p:nvSpPr>
          <p:cNvPr id="4"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5"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2413180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ACBF71-E8E5-4331-BDE8-2F092D87BB4B}" type="datetime1">
              <a:rPr lang="es-MX" smtClean="0"/>
              <a:t>02/08/2019</a:t>
            </a:fld>
            <a:endParaRPr lang="es-MX"/>
          </a:p>
        </p:txBody>
      </p:sp>
      <p:sp>
        <p:nvSpPr>
          <p:cNvPr id="3"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4"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31897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3"/>
          <p:cNvSpPr>
            <a:spLocks noGrp="1"/>
          </p:cNvSpPr>
          <p:nvPr>
            <p:ph type="dt" sz="half" idx="10"/>
          </p:nvPr>
        </p:nvSpPr>
        <p:spPr/>
        <p:txBody>
          <a:bodyPr/>
          <a:lstStyle>
            <a:lvl1pPr>
              <a:defRPr/>
            </a:lvl1pPr>
          </a:lstStyle>
          <a:p>
            <a:fld id="{667B98FE-A5A8-4F61-BE07-A4DED0588BF3}" type="datetime1">
              <a:rPr lang="es-MX" smtClean="0"/>
              <a:t>02/08/2019</a:t>
            </a:fld>
            <a:endParaRPr lang="es-MX"/>
          </a:p>
        </p:txBody>
      </p:sp>
      <p:sp>
        <p:nvSpPr>
          <p:cNvPr id="6"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7"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158730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3"/>
          <p:cNvSpPr>
            <a:spLocks noGrp="1"/>
          </p:cNvSpPr>
          <p:nvPr>
            <p:ph type="dt" sz="half" idx="10"/>
          </p:nvPr>
        </p:nvSpPr>
        <p:spPr/>
        <p:txBody>
          <a:bodyPr/>
          <a:lstStyle>
            <a:lvl1pPr>
              <a:defRPr/>
            </a:lvl1pPr>
          </a:lstStyle>
          <a:p>
            <a:fld id="{AD6910E8-CB16-414E-9A56-70B58D7BE554}" type="datetime1">
              <a:rPr lang="es-MX" smtClean="0"/>
              <a:t>02/08/2019</a:t>
            </a:fld>
            <a:endParaRPr lang="es-MX"/>
          </a:p>
        </p:txBody>
      </p:sp>
      <p:sp>
        <p:nvSpPr>
          <p:cNvPr id="6"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7"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52458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a:t>Haga clic para modificar el estilo de título del patrón</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los estilos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fld id="{8CC22882-CEDE-4774-9783-DCB97AD615E8}" type="datetime1">
              <a:rPr lang="es-MX" smtClean="0"/>
              <a:t>02/08/2019</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mn-lt"/>
              </a:defRPr>
            </a:lvl1pPr>
          </a:lstStyle>
          <a:p>
            <a:r>
              <a:rPr lang="es-MX"/>
              <a:t>Lic. José Orihuela Sánchez y M.C. Rafael Alberto Rosas Torres  Programación Orientada a Objetos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6552902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93E13B7E-49EF-457C-B5AD-8765CE3CCE25}"/>
              </a:ext>
            </a:extLst>
          </p:cNvPr>
          <p:cNvSpPr>
            <a:spLocks noGrp="1"/>
          </p:cNvSpPr>
          <p:nvPr>
            <p:ph type="ftr" sz="quarter" idx="11"/>
          </p:nvPr>
        </p:nvSpPr>
        <p:spPr/>
        <p:txBody>
          <a:bodyPr/>
          <a:lstStyle/>
          <a:p>
            <a:r>
              <a:rPr lang="es-MX"/>
              <a:t>Lic. José Orihuela Sánchez y M.C. Rafael Alberto Rosas Torres  Programación Orientada a Objetos</a:t>
            </a:r>
          </a:p>
        </p:txBody>
      </p:sp>
      <p:sp>
        <p:nvSpPr>
          <p:cNvPr id="2" name="Título 1">
            <a:extLst>
              <a:ext uri="{FF2B5EF4-FFF2-40B4-BE49-F238E27FC236}">
                <a16:creationId xmlns:a16="http://schemas.microsoft.com/office/drawing/2014/main" id="{3BE20F02-A2E0-47ED-BD73-16C79F90B09D}"/>
              </a:ext>
            </a:extLst>
          </p:cNvPr>
          <p:cNvSpPr>
            <a:spLocks noGrp="1"/>
          </p:cNvSpPr>
          <p:nvPr>
            <p:ph type="ctrTitle" idx="4294967295"/>
          </p:nvPr>
        </p:nvSpPr>
        <p:spPr>
          <a:xfrm>
            <a:off x="0" y="3690938"/>
            <a:ext cx="12192000" cy="1738312"/>
          </a:xfrm>
        </p:spPr>
        <p:txBody>
          <a:bodyPr/>
          <a:lstStyle/>
          <a:p>
            <a:pPr algn="ctr"/>
            <a:r>
              <a:rPr lang="es-MX" dirty="0">
                <a:solidFill>
                  <a:schemeClr val="bg1"/>
                </a:solidFill>
                <a:latin typeface="Calibr"/>
              </a:rPr>
              <a:t>PROGRAMACIÓN ORIENTADA A OBJETOS</a:t>
            </a:r>
          </a:p>
        </p:txBody>
      </p:sp>
      <p:sp>
        <p:nvSpPr>
          <p:cNvPr id="3" name="Subtítulo 2">
            <a:extLst>
              <a:ext uri="{FF2B5EF4-FFF2-40B4-BE49-F238E27FC236}">
                <a16:creationId xmlns:a16="http://schemas.microsoft.com/office/drawing/2014/main" id="{EF03484E-DFCC-4268-B8C2-CDF2FA2FA114}"/>
              </a:ext>
            </a:extLst>
          </p:cNvPr>
          <p:cNvSpPr>
            <a:spLocks noGrp="1"/>
          </p:cNvSpPr>
          <p:nvPr>
            <p:ph type="subTitle" idx="4294967295"/>
          </p:nvPr>
        </p:nvSpPr>
        <p:spPr>
          <a:xfrm>
            <a:off x="0" y="4774406"/>
            <a:ext cx="12192000" cy="1309687"/>
          </a:xfrm>
        </p:spPr>
        <p:txBody>
          <a:bodyPr/>
          <a:lstStyle/>
          <a:p>
            <a:pPr marL="0" indent="0" algn="ctr">
              <a:buNone/>
            </a:pPr>
            <a:r>
              <a:rPr lang="es-MX">
                <a:solidFill>
                  <a:schemeClr val="bg1"/>
                </a:solidFill>
              </a:rPr>
              <a:t>RETORNO DE DATOS DE UNA FUNCION</a:t>
            </a:r>
            <a:endParaRPr lang="es-MX" dirty="0">
              <a:solidFill>
                <a:schemeClr val="bg1"/>
              </a:solidFill>
            </a:endParaRPr>
          </a:p>
        </p:txBody>
      </p:sp>
      <p:sp>
        <p:nvSpPr>
          <p:cNvPr id="5" name="Title 1">
            <a:extLst>
              <a:ext uri="{FF2B5EF4-FFF2-40B4-BE49-F238E27FC236}">
                <a16:creationId xmlns:a16="http://schemas.microsoft.com/office/drawing/2014/main" id="{53CC7687-C895-4CF8-A1E9-25244D71D088}"/>
              </a:ext>
            </a:extLst>
          </p:cNvPr>
          <p:cNvSpPr txBox="1">
            <a:spLocks/>
          </p:cNvSpPr>
          <p:nvPr/>
        </p:nvSpPr>
        <p:spPr>
          <a:xfrm>
            <a:off x="365759" y="202391"/>
            <a:ext cx="11471565" cy="1739347"/>
          </a:xfrm>
          <a:prstGeom prst="rect">
            <a:avLst/>
          </a:prstGeom>
        </p:spPr>
        <p:txBody>
          <a:bodyPr vert="horz" lIns="91440" tIns="45720" rIns="91440" bIns="45720" rtlCol="0" anchor="ctr">
            <a:normAutofit/>
          </a:bodyPr>
          <a:lstStyle>
            <a:lvl1pPr algn="ctr" defTabSz="914400" rtl="0" eaLnBrk="1" latinLnBrk="0" hangingPunct="1">
              <a:lnSpc>
                <a:spcPct val="80000"/>
              </a:lnSpc>
              <a:spcBef>
                <a:spcPct val="0"/>
              </a:spcBef>
              <a:buNone/>
              <a:defRPr sz="6000" kern="1200" cap="all" spc="150" baseline="0">
                <a:solidFill>
                  <a:schemeClr val="bg2"/>
                </a:solidFill>
                <a:latin typeface="+mj-lt"/>
                <a:ea typeface="+mj-ea"/>
                <a:cs typeface="+mj-cs"/>
              </a:defRPr>
            </a:lvl1pPr>
          </a:lstStyle>
          <a:p>
            <a:r>
              <a:rPr lang="es-MX" sz="3200" dirty="0">
                <a:solidFill>
                  <a:schemeClr val="bg1">
                    <a:lumMod val="10000"/>
                    <a:lumOff val="90000"/>
                  </a:schemeClr>
                </a:solidFill>
              </a:rPr>
              <a:t>UNIVERSIDAD AUTONOMA DE NUEVO LEÓN</a:t>
            </a:r>
          </a:p>
          <a:p>
            <a:r>
              <a:rPr lang="es-MX" sz="3200" dirty="0">
                <a:solidFill>
                  <a:schemeClr val="bg1">
                    <a:lumMod val="10000"/>
                    <a:lumOff val="90000"/>
                  </a:schemeClr>
                </a:solidFill>
              </a:rPr>
              <a:t>FACULTAD DE CIENCIAS FISICO-MATEMATICAS</a:t>
            </a:r>
          </a:p>
        </p:txBody>
      </p:sp>
      <p:sp>
        <p:nvSpPr>
          <p:cNvPr id="6" name="CuadroTexto 5">
            <a:extLst>
              <a:ext uri="{FF2B5EF4-FFF2-40B4-BE49-F238E27FC236}">
                <a16:creationId xmlns:a16="http://schemas.microsoft.com/office/drawing/2014/main" id="{9A79720C-70F2-4403-BC2B-3965682137F3}"/>
              </a:ext>
            </a:extLst>
          </p:cNvPr>
          <p:cNvSpPr txBox="1"/>
          <p:nvPr/>
        </p:nvSpPr>
        <p:spPr>
          <a:xfrm>
            <a:off x="5664200" y="5063067"/>
            <a:ext cx="184731" cy="369332"/>
          </a:xfrm>
          <a:prstGeom prst="rect">
            <a:avLst/>
          </a:prstGeom>
          <a:noFill/>
        </p:spPr>
        <p:txBody>
          <a:bodyPr wrap="none" rtlCol="0">
            <a:spAutoFit/>
          </a:bodyPr>
          <a:lstStyle/>
          <a:p>
            <a:endParaRPr lang="es-MX"/>
          </a:p>
        </p:txBody>
      </p:sp>
    </p:spTree>
    <p:extLst>
      <p:ext uri="{BB962C8B-B14F-4D97-AF65-F5344CB8AC3E}">
        <p14:creationId xmlns:p14="http://schemas.microsoft.com/office/powerpoint/2010/main" val="123852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DEABAC-6DD2-47AE-A693-8FF22ECBBFBE}"/>
              </a:ext>
            </a:extLst>
          </p:cNvPr>
          <p:cNvSpPr>
            <a:spLocks noGrp="1"/>
          </p:cNvSpPr>
          <p:nvPr>
            <p:ph type="title"/>
          </p:nvPr>
        </p:nvSpPr>
        <p:spPr/>
        <p:txBody>
          <a:bodyPr/>
          <a:lstStyle/>
          <a:p>
            <a:r>
              <a:rPr lang="es-MX" dirty="0"/>
              <a:t>¿Qué es?</a:t>
            </a:r>
          </a:p>
        </p:txBody>
      </p:sp>
      <p:sp>
        <p:nvSpPr>
          <p:cNvPr id="3" name="Marcador de contenido 2">
            <a:extLst>
              <a:ext uri="{FF2B5EF4-FFF2-40B4-BE49-F238E27FC236}">
                <a16:creationId xmlns:a16="http://schemas.microsoft.com/office/drawing/2014/main" id="{DB5A89BC-9682-43C6-8308-A0E898E4FDB6}"/>
              </a:ext>
            </a:extLst>
          </p:cNvPr>
          <p:cNvSpPr>
            <a:spLocks noGrp="1"/>
          </p:cNvSpPr>
          <p:nvPr>
            <p:ph idx="1"/>
          </p:nvPr>
        </p:nvSpPr>
        <p:spPr/>
        <p:txBody>
          <a:bodyPr/>
          <a:lstStyle/>
          <a:p>
            <a:r>
              <a:rPr lang="es-MX" dirty="0"/>
              <a:t>Recordemos que nosotros al crear una función, tenemos la posibilidad de seleccionar que tipo dato queremos que retorne.</a:t>
            </a:r>
          </a:p>
          <a:p>
            <a:r>
              <a:rPr lang="es-MX" dirty="0"/>
              <a:t>Comúnmente creamos funciones </a:t>
            </a:r>
            <a:r>
              <a:rPr lang="es-MX" b="1" dirty="0" err="1"/>
              <a:t>void</a:t>
            </a:r>
            <a:r>
              <a:rPr lang="es-MX" b="1" dirty="0"/>
              <a:t> </a:t>
            </a:r>
            <a:r>
              <a:rPr lang="es-MX" dirty="0"/>
              <a:t>porque no esperamos retornar nada</a:t>
            </a:r>
          </a:p>
          <a:p>
            <a:r>
              <a:rPr lang="es-MX" dirty="0"/>
              <a:t>Pero en caso de que lo deseemos debemos de colocar el tipo de dato deseado</a:t>
            </a:r>
          </a:p>
          <a:p>
            <a:r>
              <a:rPr lang="es-MX" dirty="0"/>
              <a:t>Una función puede regresar cualquier tipo de dato, tanto nativos como no nativos</a:t>
            </a:r>
          </a:p>
        </p:txBody>
      </p:sp>
      <p:sp>
        <p:nvSpPr>
          <p:cNvPr id="4" name="Marcador de pie de página 3">
            <a:extLst>
              <a:ext uri="{FF2B5EF4-FFF2-40B4-BE49-F238E27FC236}">
                <a16:creationId xmlns:a16="http://schemas.microsoft.com/office/drawing/2014/main" id="{CC1BC41B-49F6-4B80-B887-6BD16586DE0E}"/>
              </a:ext>
            </a:extLst>
          </p:cNvPr>
          <p:cNvSpPr>
            <a:spLocks noGrp="1"/>
          </p:cNvSpPr>
          <p:nvPr>
            <p:ph type="ftr" sz="quarter" idx="11"/>
          </p:nvPr>
        </p:nvSpPr>
        <p:spPr/>
        <p:txBody>
          <a:bodyPr/>
          <a:lstStyle/>
          <a:p>
            <a:r>
              <a:rPr lang="es-MX"/>
              <a:t>Lic. José Orihuela Sánchez y M.C. Rafael Alberto Rosas Torres  Programación Orientada a Objetos</a:t>
            </a:r>
          </a:p>
        </p:txBody>
      </p:sp>
    </p:spTree>
    <p:extLst>
      <p:ext uri="{BB962C8B-B14F-4D97-AF65-F5344CB8AC3E}">
        <p14:creationId xmlns:p14="http://schemas.microsoft.com/office/powerpoint/2010/main" val="394502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85D5B-946F-4E0B-9268-78A22965A252}"/>
              </a:ext>
            </a:extLst>
          </p:cNvPr>
          <p:cNvSpPr>
            <a:spLocks noGrp="1"/>
          </p:cNvSpPr>
          <p:nvPr>
            <p:ph type="title"/>
          </p:nvPr>
        </p:nvSpPr>
        <p:spPr/>
        <p:txBody>
          <a:bodyPr/>
          <a:lstStyle/>
          <a:p>
            <a:r>
              <a:rPr lang="es-MX" dirty="0"/>
              <a:t>Ejemplo</a:t>
            </a:r>
          </a:p>
        </p:txBody>
      </p:sp>
      <p:sp>
        <p:nvSpPr>
          <p:cNvPr id="3" name="Marcador de contenido 2">
            <a:extLst>
              <a:ext uri="{FF2B5EF4-FFF2-40B4-BE49-F238E27FC236}">
                <a16:creationId xmlns:a16="http://schemas.microsoft.com/office/drawing/2014/main" id="{E3D470E1-47A2-4291-B135-C8EEB8C8ACD2}"/>
              </a:ext>
            </a:extLst>
          </p:cNvPr>
          <p:cNvSpPr>
            <a:spLocks noGrp="1"/>
          </p:cNvSpPr>
          <p:nvPr>
            <p:ph idx="1"/>
          </p:nvPr>
        </p:nvSpPr>
        <p:spPr/>
        <p:txBody>
          <a:bodyPr/>
          <a:lstStyle/>
          <a:p>
            <a:pPr marL="0" indent="0">
              <a:buNone/>
            </a:pPr>
            <a:r>
              <a:rPr lang="es-MX" sz="1600" dirty="0" err="1"/>
              <a:t>struct</a:t>
            </a:r>
            <a:r>
              <a:rPr lang="es-MX" sz="1600" dirty="0"/>
              <a:t> Vector3</a:t>
            </a:r>
            <a:r>
              <a:rPr lang="en-US" sz="1600" dirty="0"/>
              <a:t>{</a:t>
            </a:r>
          </a:p>
          <a:p>
            <a:pPr marL="0" indent="0">
              <a:buNone/>
            </a:pPr>
            <a:r>
              <a:rPr lang="en-US" sz="1600" dirty="0"/>
              <a:t>	float </a:t>
            </a:r>
            <a:r>
              <a:rPr lang="en-US" sz="1600" dirty="0" err="1"/>
              <a:t>m_x</a:t>
            </a:r>
            <a:r>
              <a:rPr lang="en-US" sz="1600" dirty="0"/>
              <a:t>;</a:t>
            </a:r>
          </a:p>
          <a:p>
            <a:pPr marL="0" indent="0">
              <a:buNone/>
            </a:pPr>
            <a:r>
              <a:rPr lang="en-US" sz="1600" dirty="0"/>
              <a:t>	float m_ y;</a:t>
            </a:r>
          </a:p>
          <a:p>
            <a:pPr marL="0" indent="0">
              <a:buNone/>
            </a:pPr>
            <a:r>
              <a:rPr lang="en-US" sz="1600" dirty="0"/>
              <a:t>	float m_ z;</a:t>
            </a:r>
          </a:p>
          <a:p>
            <a:pPr marL="0" indent="0">
              <a:buNone/>
            </a:pPr>
            <a:r>
              <a:rPr lang="en-US" sz="1600" dirty="0"/>
              <a:t>}</a:t>
            </a:r>
          </a:p>
          <a:p>
            <a:pPr marL="0" indent="0">
              <a:buNone/>
            </a:pPr>
            <a:endParaRPr lang="en-US" sz="1600" dirty="0"/>
          </a:p>
          <a:p>
            <a:pPr marL="0" indent="0">
              <a:buNone/>
            </a:pPr>
            <a:r>
              <a:rPr lang="en-US" sz="1600" dirty="0"/>
              <a:t>Vector3 Suma(Vector3 a, Vector3 b)</a:t>
            </a:r>
          </a:p>
          <a:p>
            <a:pPr marL="0" indent="0">
              <a:buNone/>
            </a:pPr>
            <a:r>
              <a:rPr lang="en-US" sz="1600" dirty="0"/>
              <a:t>{</a:t>
            </a:r>
          </a:p>
          <a:p>
            <a:pPr marL="0" indent="0">
              <a:buNone/>
            </a:pPr>
            <a:r>
              <a:rPr lang="en-US" sz="1600" dirty="0"/>
              <a:t>	Vector3 result;</a:t>
            </a:r>
          </a:p>
          <a:p>
            <a:pPr marL="0" indent="0">
              <a:buNone/>
            </a:pPr>
            <a:r>
              <a:rPr lang="en-US" sz="1600" dirty="0"/>
              <a:t>	</a:t>
            </a:r>
            <a:r>
              <a:rPr lang="en-US" sz="1600" dirty="0" err="1"/>
              <a:t>result.x</a:t>
            </a:r>
            <a:r>
              <a:rPr lang="en-US" sz="1600" dirty="0"/>
              <a:t> = </a:t>
            </a:r>
            <a:r>
              <a:rPr lang="en-US" sz="1600" dirty="0" err="1"/>
              <a:t>a.x</a:t>
            </a:r>
            <a:r>
              <a:rPr lang="en-US" sz="1600" dirty="0"/>
              <a:t> + </a:t>
            </a:r>
            <a:r>
              <a:rPr lang="en-US" sz="1600" dirty="0" err="1"/>
              <a:t>b.x</a:t>
            </a:r>
            <a:r>
              <a:rPr lang="en-US" sz="1600" dirty="0"/>
              <a:t>;</a:t>
            </a:r>
          </a:p>
          <a:p>
            <a:pPr marL="0" indent="0">
              <a:buNone/>
            </a:pPr>
            <a:r>
              <a:rPr lang="en-US" sz="1600" dirty="0"/>
              <a:t>	</a:t>
            </a:r>
            <a:r>
              <a:rPr lang="en-US" sz="1600" dirty="0" err="1"/>
              <a:t>result.y</a:t>
            </a:r>
            <a:r>
              <a:rPr lang="en-US" sz="1600" dirty="0"/>
              <a:t> = </a:t>
            </a:r>
            <a:r>
              <a:rPr lang="en-US" sz="1600" dirty="0" err="1"/>
              <a:t>a.y</a:t>
            </a:r>
            <a:r>
              <a:rPr lang="en-US" sz="1600" dirty="0"/>
              <a:t> + </a:t>
            </a:r>
            <a:r>
              <a:rPr lang="en-US" sz="1600" dirty="0" err="1"/>
              <a:t>b.y</a:t>
            </a:r>
            <a:r>
              <a:rPr lang="en-US" sz="1600" dirty="0"/>
              <a:t>;</a:t>
            </a:r>
          </a:p>
          <a:p>
            <a:pPr marL="0" indent="0">
              <a:buNone/>
            </a:pPr>
            <a:r>
              <a:rPr lang="en-US" sz="1600" dirty="0"/>
              <a:t>	</a:t>
            </a:r>
            <a:r>
              <a:rPr lang="en-US" sz="1600" dirty="0" err="1"/>
              <a:t>result.z</a:t>
            </a:r>
            <a:r>
              <a:rPr lang="en-US" sz="1600" dirty="0"/>
              <a:t> = </a:t>
            </a:r>
            <a:r>
              <a:rPr lang="en-US" sz="1600" dirty="0" err="1"/>
              <a:t>a.z</a:t>
            </a:r>
            <a:r>
              <a:rPr lang="en-US" sz="1600" dirty="0"/>
              <a:t> + </a:t>
            </a:r>
            <a:r>
              <a:rPr lang="en-US" sz="1600" dirty="0" err="1"/>
              <a:t>b.z</a:t>
            </a:r>
            <a:r>
              <a:rPr lang="en-US" sz="1600" dirty="0"/>
              <a:t>;</a:t>
            </a:r>
          </a:p>
          <a:p>
            <a:pPr marL="0" indent="0">
              <a:buNone/>
            </a:pPr>
            <a:r>
              <a:rPr lang="en-US" sz="1600" dirty="0"/>
              <a:t>	return result;</a:t>
            </a:r>
          </a:p>
          <a:p>
            <a:pPr marL="0" indent="0">
              <a:buNone/>
            </a:pPr>
            <a:r>
              <a:rPr lang="en-US" sz="1600" dirty="0"/>
              <a:t>}</a:t>
            </a:r>
            <a:endParaRPr lang="es-MX" sz="1600" dirty="0"/>
          </a:p>
        </p:txBody>
      </p:sp>
      <p:sp>
        <p:nvSpPr>
          <p:cNvPr id="4" name="Marcador de pie de página 3">
            <a:extLst>
              <a:ext uri="{FF2B5EF4-FFF2-40B4-BE49-F238E27FC236}">
                <a16:creationId xmlns:a16="http://schemas.microsoft.com/office/drawing/2014/main" id="{17483C09-44FB-4A72-A8C9-EF8229ACA21F}"/>
              </a:ext>
            </a:extLst>
          </p:cNvPr>
          <p:cNvSpPr>
            <a:spLocks noGrp="1"/>
          </p:cNvSpPr>
          <p:nvPr>
            <p:ph type="ftr" sz="quarter" idx="11"/>
          </p:nvPr>
        </p:nvSpPr>
        <p:spPr/>
        <p:txBody>
          <a:bodyPr/>
          <a:lstStyle/>
          <a:p>
            <a:r>
              <a:rPr lang="es-MX"/>
              <a:t>Lic. José Orihuela Sánchez y M.C. Rafael Alberto Rosas Torres  Programación Orientada a Objetos</a:t>
            </a:r>
          </a:p>
        </p:txBody>
      </p:sp>
    </p:spTree>
    <p:extLst>
      <p:ext uri="{BB962C8B-B14F-4D97-AF65-F5344CB8AC3E}">
        <p14:creationId xmlns:p14="http://schemas.microsoft.com/office/powerpoint/2010/main" val="1517500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20C8E-0A38-4D30-A4E7-9F2C596EF109}"/>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C5A069FA-1563-41F9-843E-840DE8BD0B91}"/>
              </a:ext>
            </a:extLst>
          </p:cNvPr>
          <p:cNvSpPr>
            <a:spLocks noGrp="1"/>
          </p:cNvSpPr>
          <p:nvPr>
            <p:ph idx="1"/>
          </p:nvPr>
        </p:nvSpPr>
        <p:spPr/>
        <p:txBody>
          <a:bodyPr/>
          <a:lstStyle/>
          <a:p>
            <a:r>
              <a:rPr lang="es-MX" dirty="0"/>
              <a:t>También podemos retornar un puntero, en este caso para devolver la dirección de la variable que esta dentro de la función, así que recordemos tener cuidado, dado que puede ser peligroso confiar en estos datos, dado que pueden llegar a cambiar.</a:t>
            </a:r>
          </a:p>
          <a:p>
            <a:pPr marL="0" indent="0">
              <a:spcBef>
                <a:spcPts val="0"/>
              </a:spcBef>
              <a:buNone/>
            </a:pPr>
            <a:r>
              <a:rPr lang="es-MX" sz="1600" dirty="0" err="1"/>
              <a:t>struct</a:t>
            </a:r>
            <a:r>
              <a:rPr lang="es-MX" sz="1600" dirty="0"/>
              <a:t> Vector3</a:t>
            </a:r>
            <a:r>
              <a:rPr lang="en-US" sz="1600" dirty="0"/>
              <a:t>{</a:t>
            </a:r>
          </a:p>
          <a:p>
            <a:pPr marL="0" indent="0">
              <a:spcBef>
                <a:spcPts val="0"/>
              </a:spcBef>
              <a:buNone/>
            </a:pPr>
            <a:r>
              <a:rPr lang="en-US" sz="1600" dirty="0"/>
              <a:t>	float </a:t>
            </a:r>
            <a:r>
              <a:rPr lang="en-US" sz="1600" dirty="0" err="1"/>
              <a:t>m_x</a:t>
            </a:r>
            <a:r>
              <a:rPr lang="en-US" sz="1600" dirty="0"/>
              <a:t>;</a:t>
            </a:r>
          </a:p>
          <a:p>
            <a:pPr marL="0" indent="0">
              <a:spcBef>
                <a:spcPts val="0"/>
              </a:spcBef>
              <a:buNone/>
            </a:pPr>
            <a:r>
              <a:rPr lang="en-US" sz="1600" dirty="0"/>
              <a:t>	float m_ y;</a:t>
            </a:r>
          </a:p>
          <a:p>
            <a:pPr marL="0" indent="0">
              <a:spcBef>
                <a:spcPts val="0"/>
              </a:spcBef>
              <a:buNone/>
            </a:pPr>
            <a:r>
              <a:rPr lang="en-US" sz="1600" dirty="0"/>
              <a:t>	float m_ z;</a:t>
            </a:r>
          </a:p>
          <a:p>
            <a:pPr marL="0" indent="0">
              <a:spcBef>
                <a:spcPts val="0"/>
              </a:spcBef>
              <a:buNone/>
            </a:pPr>
            <a:r>
              <a:rPr lang="en-US" sz="1600" dirty="0"/>
              <a:t>}</a:t>
            </a:r>
          </a:p>
          <a:p>
            <a:pPr marL="0" indent="0">
              <a:spcBef>
                <a:spcPts val="0"/>
              </a:spcBef>
              <a:buNone/>
            </a:pPr>
            <a:endParaRPr lang="en-US" sz="1600" dirty="0"/>
          </a:p>
          <a:p>
            <a:pPr marL="0" indent="0">
              <a:spcBef>
                <a:spcPts val="0"/>
              </a:spcBef>
              <a:buNone/>
            </a:pPr>
            <a:r>
              <a:rPr lang="en-US" sz="1600" dirty="0"/>
              <a:t>Vector3 *Suma(Vector3 a, Vector3 b)</a:t>
            </a:r>
          </a:p>
          <a:p>
            <a:pPr marL="0" indent="0">
              <a:spcBef>
                <a:spcPts val="0"/>
              </a:spcBef>
              <a:buNone/>
            </a:pPr>
            <a:r>
              <a:rPr lang="en-US" sz="1600" dirty="0"/>
              <a:t>{</a:t>
            </a:r>
          </a:p>
          <a:p>
            <a:pPr marL="0" indent="0">
              <a:spcBef>
                <a:spcPts val="0"/>
              </a:spcBef>
              <a:buNone/>
            </a:pPr>
            <a:r>
              <a:rPr lang="en-US" sz="1600" dirty="0"/>
              <a:t>	Vector3 result;</a:t>
            </a:r>
          </a:p>
          <a:p>
            <a:pPr marL="0" indent="0">
              <a:spcBef>
                <a:spcPts val="0"/>
              </a:spcBef>
              <a:buNone/>
            </a:pPr>
            <a:r>
              <a:rPr lang="en-US" sz="1600" dirty="0"/>
              <a:t>	</a:t>
            </a:r>
            <a:r>
              <a:rPr lang="en-US" sz="1600" dirty="0" err="1"/>
              <a:t>result.x</a:t>
            </a:r>
            <a:r>
              <a:rPr lang="en-US" sz="1600" dirty="0"/>
              <a:t> = </a:t>
            </a:r>
            <a:r>
              <a:rPr lang="en-US" sz="1600" dirty="0" err="1"/>
              <a:t>a.x</a:t>
            </a:r>
            <a:r>
              <a:rPr lang="en-US" sz="1600" dirty="0"/>
              <a:t> + </a:t>
            </a:r>
            <a:r>
              <a:rPr lang="en-US" sz="1600" dirty="0" err="1"/>
              <a:t>b.x</a:t>
            </a:r>
            <a:r>
              <a:rPr lang="en-US" sz="1600" dirty="0"/>
              <a:t>;</a:t>
            </a:r>
          </a:p>
          <a:p>
            <a:pPr marL="0" indent="0">
              <a:spcBef>
                <a:spcPts val="0"/>
              </a:spcBef>
              <a:buNone/>
            </a:pPr>
            <a:r>
              <a:rPr lang="en-US" sz="1600" dirty="0"/>
              <a:t>	</a:t>
            </a:r>
            <a:r>
              <a:rPr lang="en-US" sz="1600" dirty="0" err="1"/>
              <a:t>result.y</a:t>
            </a:r>
            <a:r>
              <a:rPr lang="en-US" sz="1600" dirty="0"/>
              <a:t> = </a:t>
            </a:r>
            <a:r>
              <a:rPr lang="en-US" sz="1600" dirty="0" err="1"/>
              <a:t>a.y</a:t>
            </a:r>
            <a:r>
              <a:rPr lang="en-US" sz="1600" dirty="0"/>
              <a:t> + </a:t>
            </a:r>
            <a:r>
              <a:rPr lang="en-US" sz="1600" dirty="0" err="1"/>
              <a:t>b.y</a:t>
            </a:r>
            <a:r>
              <a:rPr lang="en-US" sz="1600" dirty="0"/>
              <a:t>;</a:t>
            </a:r>
          </a:p>
          <a:p>
            <a:pPr marL="0" indent="0">
              <a:spcBef>
                <a:spcPts val="0"/>
              </a:spcBef>
              <a:buNone/>
            </a:pPr>
            <a:r>
              <a:rPr lang="en-US" sz="1600" dirty="0"/>
              <a:t>	</a:t>
            </a:r>
            <a:r>
              <a:rPr lang="en-US" sz="1600" dirty="0" err="1"/>
              <a:t>result.z</a:t>
            </a:r>
            <a:r>
              <a:rPr lang="en-US" sz="1600" dirty="0"/>
              <a:t> = </a:t>
            </a:r>
            <a:r>
              <a:rPr lang="en-US" sz="1600" dirty="0" err="1"/>
              <a:t>a.z</a:t>
            </a:r>
            <a:r>
              <a:rPr lang="en-US" sz="1600" dirty="0"/>
              <a:t> + </a:t>
            </a:r>
            <a:r>
              <a:rPr lang="en-US" sz="1600" dirty="0" err="1"/>
              <a:t>b.z</a:t>
            </a:r>
            <a:r>
              <a:rPr lang="en-US" sz="1600" dirty="0"/>
              <a:t>;</a:t>
            </a:r>
          </a:p>
          <a:p>
            <a:pPr marL="0" indent="0">
              <a:spcBef>
                <a:spcPts val="0"/>
              </a:spcBef>
              <a:buNone/>
            </a:pPr>
            <a:r>
              <a:rPr lang="en-US" sz="1600" dirty="0"/>
              <a:t>	return &amp;result;</a:t>
            </a:r>
          </a:p>
          <a:p>
            <a:pPr marL="0" indent="0">
              <a:spcBef>
                <a:spcPts val="0"/>
              </a:spcBef>
              <a:buNone/>
            </a:pPr>
            <a:r>
              <a:rPr lang="en-US" sz="1600" dirty="0"/>
              <a:t>}</a:t>
            </a:r>
            <a:endParaRPr lang="es-MX" sz="1600" dirty="0"/>
          </a:p>
          <a:p>
            <a:endParaRPr lang="es-MX" dirty="0"/>
          </a:p>
        </p:txBody>
      </p:sp>
      <p:sp>
        <p:nvSpPr>
          <p:cNvPr id="4" name="Marcador de pie de página 3">
            <a:extLst>
              <a:ext uri="{FF2B5EF4-FFF2-40B4-BE49-F238E27FC236}">
                <a16:creationId xmlns:a16="http://schemas.microsoft.com/office/drawing/2014/main" id="{7FF71878-72AE-4D07-A741-C7D1F3E81420}"/>
              </a:ext>
            </a:extLst>
          </p:cNvPr>
          <p:cNvSpPr>
            <a:spLocks noGrp="1"/>
          </p:cNvSpPr>
          <p:nvPr>
            <p:ph type="ftr" sz="quarter" idx="11"/>
          </p:nvPr>
        </p:nvSpPr>
        <p:spPr/>
        <p:txBody>
          <a:bodyPr/>
          <a:lstStyle/>
          <a:p>
            <a:r>
              <a:rPr lang="es-MX"/>
              <a:t>Lic. José Orihuela Sánchez y M.C. Rafael Alberto Rosas Torres  Programación Orientada a Objetos</a:t>
            </a:r>
          </a:p>
        </p:txBody>
      </p:sp>
    </p:spTree>
    <p:extLst>
      <p:ext uri="{BB962C8B-B14F-4D97-AF65-F5344CB8AC3E}">
        <p14:creationId xmlns:p14="http://schemas.microsoft.com/office/powerpoint/2010/main" val="47550028"/>
      </p:ext>
    </p:extLst>
  </p:cSld>
  <p:clrMapOvr>
    <a:masterClrMapping/>
  </p:clrMapOvr>
</p:sld>
</file>

<file path=ppt/theme/theme1.xml><?xml version="1.0" encoding="utf-8"?>
<a:theme xmlns:a="http://schemas.openxmlformats.org/drawingml/2006/main" name="LMA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MAD" id="{F4499AF8-FD75-4685-8958-7C11A4FE9900}" vid="{82C0D164-F092-4CCB-92E2-57A21F60E96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LMAD</Template>
  <TotalTime>135</TotalTime>
  <Words>206</Words>
  <Application>Microsoft Office PowerPoint</Application>
  <PresentationFormat>Panorámica</PresentationFormat>
  <Paragraphs>43</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Calibr</vt:lpstr>
      <vt:lpstr>Calibri</vt:lpstr>
      <vt:lpstr>Calibri Light</vt:lpstr>
      <vt:lpstr>LMAD</vt:lpstr>
      <vt:lpstr>PROGRAMACIÓN ORIENTADA A OBJETOS</vt:lpstr>
      <vt:lpstr>¿Qué es?</vt:lpstr>
      <vt:lpstr>Ejemplo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Macros</dc:title>
  <dc:creator>Jose OS</dc:creator>
  <cp:lastModifiedBy>Jose OS</cp:lastModifiedBy>
  <cp:revision>16</cp:revision>
  <dcterms:created xsi:type="dcterms:W3CDTF">2019-07-31T02:38:47Z</dcterms:created>
  <dcterms:modified xsi:type="dcterms:W3CDTF">2019-08-02T12:38:40Z</dcterms:modified>
</cp:coreProperties>
</file>