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OS" userId="61cc4481a3e02676" providerId="LiveId" clId="{8C632FE0-DEAB-41C6-BAB9-BC1E4557F28B}"/>
    <pc:docChg chg="undo custSel modSld">
      <pc:chgData name="Jose OS" userId="61cc4481a3e02676" providerId="LiveId" clId="{8C632FE0-DEAB-41C6-BAB9-BC1E4557F28B}" dt="2019-08-19T01:38:56.672" v="2" actId="313"/>
      <pc:docMkLst>
        <pc:docMk/>
      </pc:docMkLst>
      <pc:sldChg chg="modSp">
        <pc:chgData name="Jose OS" userId="61cc4481a3e02676" providerId="LiveId" clId="{8C632FE0-DEAB-41C6-BAB9-BC1E4557F28B}" dt="2019-08-19T01:38:56.672" v="2" actId="313"/>
        <pc:sldMkLst>
          <pc:docMk/>
          <pc:sldMk cId="1803517421" sldId="257"/>
        </pc:sldMkLst>
        <pc:spChg chg="mod">
          <ac:chgData name="Jose OS" userId="61cc4481a3e02676" providerId="LiveId" clId="{8C632FE0-DEAB-41C6-BAB9-BC1E4557F28B}" dt="2019-08-19T01:38:56.672" v="2" actId="313"/>
          <ac:spMkLst>
            <pc:docMk/>
            <pc:sldMk cId="1803517421" sldId="257"/>
            <ac:spMk id="3" creationId="{83838877-21DC-4762-AF8F-193A5B7372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18/08/2019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18/08/2019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18/08/2019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18/08/2019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18/08/2019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18/08/2019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18/08/2019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18/08/2019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NAMESPACE Y USING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9AFD6-2EC7-4C14-AECC-DBA244C9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 un </a:t>
            </a:r>
            <a:r>
              <a:rPr lang="es-MX" i="1" dirty="0" err="1"/>
              <a:t>namespace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838877-21DC-4762-AF8F-193A5B737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450"/>
            <a:ext cx="10515600" cy="4892911"/>
          </a:xfrm>
        </p:spPr>
        <p:txBody>
          <a:bodyPr/>
          <a:lstStyle/>
          <a:p>
            <a:r>
              <a:rPr lang="es-MX" dirty="0"/>
              <a:t>Un </a:t>
            </a:r>
            <a:r>
              <a:rPr lang="es-MX" b="1" dirty="0"/>
              <a:t>espacio de nombres</a:t>
            </a:r>
            <a:r>
              <a:rPr lang="es-MX" dirty="0"/>
              <a:t>, mas correctamente definido como </a:t>
            </a:r>
            <a:r>
              <a:rPr lang="es-MX" i="1" dirty="0" err="1"/>
              <a:t>namespace</a:t>
            </a:r>
            <a:r>
              <a:rPr lang="es-MX" dirty="0"/>
              <a:t>, es un conjunto de nombres en el cual todos los nombres son únicos.</a:t>
            </a:r>
          </a:p>
          <a:p>
            <a:r>
              <a:rPr lang="es-MX" dirty="0"/>
              <a:t>Es un contenedor abstracto en el que un grupo de uno o mas identificadores únicos pueden existir.</a:t>
            </a:r>
          </a:p>
          <a:p>
            <a:r>
              <a:rPr lang="es-MX" dirty="0"/>
              <a:t>Un identificador definido en un espacio de nombres esta asociado con ese espacio de nombres.</a:t>
            </a:r>
          </a:p>
          <a:p>
            <a:r>
              <a:rPr lang="es-MX" dirty="0"/>
              <a:t>El mismo identificador puede independientemente ser definido en múltiples espacios de nombres.</a:t>
            </a:r>
          </a:p>
          <a:p>
            <a:r>
              <a:rPr lang="es-MX" dirty="0"/>
              <a:t>Los lenguajes que manejan espacio de nombres especifican las reglas que determinan a que espacio de nombres pertenece una instancia de un identificador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26D06A-1442-4F5D-BF0E-1227D398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80351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B3B0C-3889-4AFB-A5EF-1A3C8926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significa esto?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508B36-3783-4513-A609-F02321B4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i="1" dirty="0" err="1"/>
              <a:t>namespace</a:t>
            </a:r>
            <a:r>
              <a:rPr lang="es-MX" i="1" dirty="0"/>
              <a:t> </a:t>
            </a:r>
            <a:r>
              <a:rPr lang="es-MX" dirty="0"/>
              <a:t>nos permite encapsular métodos, propiedades, clases y otros tipos de estructuras para organizarlos en algún ambiente o funcionamiento.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400" dirty="0" err="1"/>
              <a:t>namespace</a:t>
            </a:r>
            <a:r>
              <a:rPr lang="es-MX" sz="1400" dirty="0"/>
              <a:t> </a:t>
            </a:r>
            <a:r>
              <a:rPr lang="es-MX" sz="1400" dirty="0" err="1"/>
              <a:t>holaMundo</a:t>
            </a:r>
            <a:endParaRPr lang="es-MX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void </a:t>
            </a:r>
            <a:r>
              <a:rPr lang="en-US" sz="1400" dirty="0" err="1"/>
              <a:t>HolaMundo</a:t>
            </a:r>
            <a:r>
              <a:rPr lang="en-US" sz="14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std::</a:t>
            </a:r>
            <a:r>
              <a:rPr lang="en-US" sz="1400" dirty="0" err="1"/>
              <a:t>cout</a:t>
            </a:r>
            <a:r>
              <a:rPr lang="en-US" sz="1400" dirty="0"/>
              <a:t> &lt;&lt; “Hola Mundo”;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void </a:t>
            </a:r>
            <a:r>
              <a:rPr lang="en-US" sz="1400" dirty="0" err="1"/>
              <a:t>HolaMundo</a:t>
            </a:r>
            <a:r>
              <a:rPr lang="en-US" sz="14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std::</a:t>
            </a:r>
            <a:r>
              <a:rPr lang="en-US" sz="1400" dirty="0" err="1"/>
              <a:t>cout</a:t>
            </a:r>
            <a:r>
              <a:rPr lang="en-US" sz="1400" dirty="0"/>
              <a:t> &lt;&lt; “Hola Mundo Mundial”;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HolaMundo</a:t>
            </a:r>
            <a:r>
              <a:rPr lang="en-US" sz="1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holaMundo</a:t>
            </a:r>
            <a:r>
              <a:rPr lang="en-US" sz="1400" dirty="0"/>
              <a:t>::</a:t>
            </a:r>
            <a:r>
              <a:rPr lang="en-US" sz="1400" dirty="0" err="1"/>
              <a:t>HolaMundo</a:t>
            </a:r>
            <a:r>
              <a:rPr lang="en-US" sz="1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system(“PAUSE”);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EF9CD2-AB6A-42B5-9530-28ADF52B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67359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C952B-CF0B-4BE1-8235-2085FAE3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i="1" dirty="0" err="1"/>
              <a:t>using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F3A6F-906E-404E-93AB-6B9BC1A3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nos permite usar o introducir un nombre que esta definido en alguna región en la que estamos usando la declaración de </a:t>
            </a:r>
            <a:r>
              <a:rPr lang="es-MX" dirty="0" err="1"/>
              <a:t>using</a:t>
            </a:r>
            <a:endParaRPr lang="es-MX" dirty="0"/>
          </a:p>
          <a:p>
            <a:pPr marL="0" indent="0">
              <a:spcBef>
                <a:spcPts val="0"/>
              </a:spcBef>
              <a:buNone/>
            </a:pPr>
            <a:r>
              <a:rPr lang="es-MX" sz="2400" dirty="0"/>
              <a:t>#</a:t>
            </a:r>
            <a:r>
              <a:rPr lang="es-MX" sz="2400" dirty="0" err="1"/>
              <a:t>include</a:t>
            </a:r>
            <a:r>
              <a:rPr lang="es-MX" sz="2400" dirty="0"/>
              <a:t> </a:t>
            </a:r>
            <a:r>
              <a:rPr lang="en-US" sz="2400" dirty="0"/>
              <a:t>&lt;iostream&gt;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using std::string;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void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string str = “Example”;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using std::</a:t>
            </a:r>
            <a:r>
              <a:rPr lang="en-US" sz="2400" dirty="0" err="1"/>
              <a:t>cout</a:t>
            </a:r>
            <a:r>
              <a:rPr lang="en-US" sz="2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str;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es-MX" sz="2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D7E3A5-09DF-4BC1-95A1-7AE5E27C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EDF4AA-C1C5-48F1-BA70-76D7D90C3077}"/>
              </a:ext>
            </a:extLst>
          </p:cNvPr>
          <p:cNvSpPr txBox="1"/>
          <p:nvPr/>
        </p:nvSpPr>
        <p:spPr>
          <a:xfrm>
            <a:off x="5901267" y="2548467"/>
            <a:ext cx="535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Notese</a:t>
            </a:r>
            <a:r>
              <a:rPr lang="es-MX" dirty="0"/>
              <a:t> que se puede usar de manera general como cuando decimos</a:t>
            </a:r>
          </a:p>
          <a:p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namespace</a:t>
            </a:r>
            <a:r>
              <a:rPr lang="es-MX" dirty="0"/>
              <a:t> </a:t>
            </a:r>
            <a:r>
              <a:rPr lang="es-MX" dirty="0" err="1"/>
              <a:t>std</a:t>
            </a:r>
            <a:r>
              <a:rPr lang="es-MX" dirty="0"/>
              <a:t>;</a:t>
            </a:r>
          </a:p>
          <a:p>
            <a:r>
              <a:rPr lang="es-MX" dirty="0"/>
              <a:t>O particular como</a:t>
            </a:r>
          </a:p>
          <a:p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std</a:t>
            </a:r>
            <a:r>
              <a:rPr lang="es-MX" dirty="0"/>
              <a:t>::</a:t>
            </a:r>
            <a:r>
              <a:rPr lang="es-MX" dirty="0" err="1"/>
              <a:t>cin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5236270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195</TotalTime>
  <Words>289</Words>
  <Application>Microsoft Office PowerPoint</Application>
  <PresentationFormat>Panorámica</PresentationFormat>
  <Paragraphs>49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</vt:lpstr>
      <vt:lpstr>Calibri</vt:lpstr>
      <vt:lpstr>Calibri Light</vt:lpstr>
      <vt:lpstr>LMAD</vt:lpstr>
      <vt:lpstr>PROGRAMACIÓN ORIENTADA A OBJETOS</vt:lpstr>
      <vt:lpstr>¿Qué son un namespace?</vt:lpstr>
      <vt:lpstr>¿Qué significa esto?</vt:lpstr>
      <vt:lpstr>¿Qué es using?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19</cp:revision>
  <dcterms:created xsi:type="dcterms:W3CDTF">2019-07-31T02:38:47Z</dcterms:created>
  <dcterms:modified xsi:type="dcterms:W3CDTF">2019-08-19T01:39:04Z</dcterms:modified>
</cp:coreProperties>
</file>