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</p:sldIdLst>
  <p:sldSz cx="9753600" cy="54864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4404509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F43761-4A68-47DE-8F80-D782D6A46947}"/>
              </a:ext>
            </a:extLst>
          </p:cNvPr>
          <p:cNvSpPr txBox="1"/>
          <p:nvPr/>
        </p:nvSpPr>
        <p:spPr>
          <a:xfrm>
            <a:off x="1708448" y="1159024"/>
            <a:ext cx="626469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CRAFTING A PERSUASIVE STRATEGY PRESENTATION</a:t>
            </a:r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r"/>
            <a:r>
              <a:rPr lang="en-US" sz="1200" dirty="0"/>
              <a:t>Assignment 6</a:t>
            </a:r>
            <a:endParaRPr lang="en-ZM" sz="1200" dirty="0"/>
          </a:p>
        </p:txBody>
      </p:sp>
    </p:spTree>
    <p:extLst>
      <p:ext uri="{BB962C8B-B14F-4D97-AF65-F5344CB8AC3E}">
        <p14:creationId xmlns:p14="http://schemas.microsoft.com/office/powerpoint/2010/main" val="243466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37">
  <a:themeElements>
    <a:clrScheme name="Theme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</Words>
  <Application>Microsoft Office PowerPoint</Application>
  <PresentationFormat>Custom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Calibri</vt:lpstr>
      <vt:lpstr>Theme37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Jonnes Magombe</cp:lastModifiedBy>
  <cp:revision>2</cp:revision>
  <dcterms:created xsi:type="dcterms:W3CDTF">2022-06-12T10:13:40Z</dcterms:created>
  <dcterms:modified xsi:type="dcterms:W3CDTF">2022-06-12T10:30:10Z</dcterms:modified>
  <cp:category/>
</cp:coreProperties>
</file>