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9"/>
  </p:notesMasterIdLst>
  <p:sldIdLst>
    <p:sldId id="256" r:id="rId4"/>
    <p:sldId id="257" r:id="rId5"/>
    <p:sldId id="258" r:id="rId6"/>
    <p:sldId id="259" r:id="rId7"/>
    <p:sldId id="260" r:id="rId8"/>
    <p:sldId id="261" r:id="rId9"/>
    <p:sldId id="269" r:id="rId10"/>
    <p:sldId id="262" r:id="rId11"/>
    <p:sldId id="263" r:id="rId12"/>
    <p:sldId id="270" r:id="rId13"/>
    <p:sldId id="264" r:id="rId14"/>
    <p:sldId id="265" r:id="rId15"/>
    <p:sldId id="266" r:id="rId16"/>
    <p:sldId id="267" r:id="rId17"/>
    <p:sldId id="268"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E9CDB-565A-404D-AA24-810CA3306E1B}"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40D475EC-F35F-4E4C-8227-7AA910979618}">
      <dgm:prSet custT="1"/>
      <dgm:spPr/>
      <dgm:t>
        <a:bodyPr/>
        <a:lstStyle/>
        <a:p>
          <a:r>
            <a:rPr lang="ru-RU" sz="1800" dirty="0"/>
            <a:t>1. </a:t>
          </a:r>
          <a:r>
            <a:rPr lang="en-US" sz="1800" dirty="0"/>
            <a:t>Objective</a:t>
          </a:r>
        </a:p>
      </dgm:t>
    </dgm:pt>
    <dgm:pt modelId="{DFEAA67E-7C3B-42BB-ACF4-F173B79DE0B5}" type="parTrans" cxnId="{641B0AD0-8026-4059-A9E9-15E97BE2EBB9}">
      <dgm:prSet/>
      <dgm:spPr/>
      <dgm:t>
        <a:bodyPr/>
        <a:lstStyle/>
        <a:p>
          <a:endParaRPr lang="en-US"/>
        </a:p>
      </dgm:t>
    </dgm:pt>
    <dgm:pt modelId="{6B3ECD70-B11E-4AFE-9BBA-A180F271CB8B}" type="sibTrans" cxnId="{641B0AD0-8026-4059-A9E9-15E97BE2EBB9}">
      <dgm:prSet/>
      <dgm:spPr/>
      <dgm:t>
        <a:bodyPr/>
        <a:lstStyle/>
        <a:p>
          <a:endParaRPr lang="en-US"/>
        </a:p>
      </dgm:t>
    </dgm:pt>
    <dgm:pt modelId="{13CB143A-FD2F-4E3C-819A-921A4BEAEF70}">
      <dgm:prSet custT="1"/>
      <dgm:spPr/>
      <dgm:t>
        <a:bodyPr/>
        <a:lstStyle/>
        <a:p>
          <a:r>
            <a:rPr lang="ru-RU" sz="1800" dirty="0"/>
            <a:t>2. </a:t>
          </a:r>
          <a:r>
            <a:rPr lang="en-US" sz="1800" dirty="0">
              <a:effectLst/>
            </a:rPr>
            <a:t>Tasks</a:t>
          </a:r>
          <a:endParaRPr lang="en-US" sz="1800" dirty="0"/>
        </a:p>
      </dgm:t>
    </dgm:pt>
    <dgm:pt modelId="{1463CE3F-033A-4EBF-A74C-0CDC85F7D190}" type="parTrans" cxnId="{EAB9A519-434B-4263-8493-4912E0545F77}">
      <dgm:prSet/>
      <dgm:spPr/>
      <dgm:t>
        <a:bodyPr/>
        <a:lstStyle/>
        <a:p>
          <a:endParaRPr lang="en-US"/>
        </a:p>
      </dgm:t>
    </dgm:pt>
    <dgm:pt modelId="{34E1477A-3766-4109-B630-53A47011EDF3}" type="sibTrans" cxnId="{EAB9A519-434B-4263-8493-4912E0545F77}">
      <dgm:prSet/>
      <dgm:spPr/>
      <dgm:t>
        <a:bodyPr/>
        <a:lstStyle/>
        <a:p>
          <a:endParaRPr lang="en-US"/>
        </a:p>
      </dgm:t>
    </dgm:pt>
    <dgm:pt modelId="{F69B4D31-2353-4150-8404-2968C85EEE3B}">
      <dgm:prSet custT="1"/>
      <dgm:spPr/>
      <dgm:t>
        <a:bodyPr/>
        <a:lstStyle/>
        <a:p>
          <a:r>
            <a:rPr lang="ru-RU" sz="1800" dirty="0"/>
            <a:t>3. </a:t>
          </a:r>
          <a:r>
            <a:rPr lang="en-US" sz="1800" dirty="0">
              <a:effectLst/>
            </a:rPr>
            <a:t>Research question</a:t>
          </a:r>
          <a:r>
            <a:rPr lang="ru-RU" sz="1800" dirty="0">
              <a:effectLst/>
            </a:rPr>
            <a:t> </a:t>
          </a:r>
          <a:r>
            <a:rPr lang="en-US" sz="1800" dirty="0">
              <a:effectLst/>
            </a:rPr>
            <a:t>and</a:t>
          </a:r>
          <a:r>
            <a:rPr lang="ru-RU" sz="1800" dirty="0"/>
            <a:t> </a:t>
          </a:r>
          <a:r>
            <a:rPr lang="en-US" sz="1800" dirty="0"/>
            <a:t>w</a:t>
          </a:r>
          <a:r>
            <a:rPr lang="en-US" sz="1800" dirty="0">
              <a:effectLst/>
            </a:rPr>
            <a:t>ork plan</a:t>
          </a:r>
          <a:endParaRPr lang="en-US" sz="1800" dirty="0"/>
        </a:p>
      </dgm:t>
    </dgm:pt>
    <dgm:pt modelId="{60F3853C-D9B7-4FBB-A46F-4768693507CD}" type="parTrans" cxnId="{8A2E782B-E330-417A-8CAD-9C160E6B2181}">
      <dgm:prSet/>
      <dgm:spPr/>
      <dgm:t>
        <a:bodyPr/>
        <a:lstStyle/>
        <a:p>
          <a:endParaRPr lang="en-US"/>
        </a:p>
      </dgm:t>
    </dgm:pt>
    <dgm:pt modelId="{BE3A9F0A-1D3C-43FB-A3FB-9876757D0A9C}" type="sibTrans" cxnId="{8A2E782B-E330-417A-8CAD-9C160E6B2181}">
      <dgm:prSet/>
      <dgm:spPr/>
      <dgm:t>
        <a:bodyPr/>
        <a:lstStyle/>
        <a:p>
          <a:endParaRPr lang="en-US"/>
        </a:p>
      </dgm:t>
    </dgm:pt>
    <dgm:pt modelId="{0D623BD1-E9F3-4975-904D-71BF9DE6F3C7}">
      <dgm:prSet custT="1"/>
      <dgm:spPr/>
      <dgm:t>
        <a:bodyPr/>
        <a:lstStyle/>
        <a:p>
          <a:r>
            <a:rPr lang="ru-RU" sz="1800" dirty="0"/>
            <a:t>4. </a:t>
          </a:r>
          <a:r>
            <a:rPr lang="en-US" sz="1800" dirty="0"/>
            <a:t>Hypothesis</a:t>
          </a:r>
        </a:p>
      </dgm:t>
    </dgm:pt>
    <dgm:pt modelId="{0F888AE9-C7E3-4E31-A056-CFE42C46CB24}" type="parTrans" cxnId="{B3728CF0-E2FA-49EC-BEA6-37C2939C4BBC}">
      <dgm:prSet/>
      <dgm:spPr/>
      <dgm:t>
        <a:bodyPr/>
        <a:lstStyle/>
        <a:p>
          <a:endParaRPr lang="en-US"/>
        </a:p>
      </dgm:t>
    </dgm:pt>
    <dgm:pt modelId="{C2BC2EB6-C181-4B3F-A5B6-E4428CC46872}" type="sibTrans" cxnId="{B3728CF0-E2FA-49EC-BEA6-37C2939C4BBC}">
      <dgm:prSet/>
      <dgm:spPr/>
      <dgm:t>
        <a:bodyPr/>
        <a:lstStyle/>
        <a:p>
          <a:endParaRPr lang="en-US"/>
        </a:p>
      </dgm:t>
    </dgm:pt>
    <dgm:pt modelId="{FF5A3FEE-90D2-4BC4-A5B5-2C6A1E9A7CB4}">
      <dgm:prSet custT="1"/>
      <dgm:spPr/>
      <dgm:t>
        <a:bodyPr/>
        <a:lstStyle/>
        <a:p>
          <a:r>
            <a:rPr lang="ru-RU" sz="1800" dirty="0"/>
            <a:t>5. </a:t>
          </a:r>
          <a:r>
            <a:rPr lang="en-US" sz="1800" dirty="0"/>
            <a:t>The theoretical part</a:t>
          </a:r>
        </a:p>
      </dgm:t>
    </dgm:pt>
    <dgm:pt modelId="{5A55FF10-BA0E-4D95-8B96-1FB919865FA4}" type="parTrans" cxnId="{455AEFC4-ACE1-4F37-8483-18CE7D233EEF}">
      <dgm:prSet/>
      <dgm:spPr/>
      <dgm:t>
        <a:bodyPr/>
        <a:lstStyle/>
        <a:p>
          <a:endParaRPr lang="en-US"/>
        </a:p>
      </dgm:t>
    </dgm:pt>
    <dgm:pt modelId="{BB43D079-020D-42D6-BBCF-39E13E925FF2}" type="sibTrans" cxnId="{455AEFC4-ACE1-4F37-8483-18CE7D233EEF}">
      <dgm:prSet/>
      <dgm:spPr/>
      <dgm:t>
        <a:bodyPr/>
        <a:lstStyle/>
        <a:p>
          <a:endParaRPr lang="en-US"/>
        </a:p>
      </dgm:t>
    </dgm:pt>
    <dgm:pt modelId="{B7FA1345-FC04-4658-85E3-26F60BA77432}">
      <dgm:prSet custT="1"/>
      <dgm:spPr/>
      <dgm:t>
        <a:bodyPr/>
        <a:lstStyle/>
        <a:p>
          <a:r>
            <a:rPr lang="ru-RU" sz="1400" dirty="0"/>
            <a:t>5.1 </a:t>
          </a:r>
          <a:r>
            <a:rPr lang="en-US" sz="1400" dirty="0"/>
            <a:t>Studying the route selection algorithm</a:t>
          </a:r>
        </a:p>
      </dgm:t>
    </dgm:pt>
    <dgm:pt modelId="{74FBEF5A-706A-415C-9B64-CD87926B4538}" type="parTrans" cxnId="{D5299AE8-AB78-4154-BCA1-8BBB163F1E02}">
      <dgm:prSet/>
      <dgm:spPr/>
      <dgm:t>
        <a:bodyPr/>
        <a:lstStyle/>
        <a:p>
          <a:endParaRPr lang="en-US"/>
        </a:p>
      </dgm:t>
    </dgm:pt>
    <dgm:pt modelId="{8CB48991-6CF9-46E9-98AF-DB29E17C5F6D}" type="sibTrans" cxnId="{D5299AE8-AB78-4154-BCA1-8BBB163F1E02}">
      <dgm:prSet/>
      <dgm:spPr/>
      <dgm:t>
        <a:bodyPr/>
        <a:lstStyle/>
        <a:p>
          <a:endParaRPr lang="en-US"/>
        </a:p>
      </dgm:t>
    </dgm:pt>
    <dgm:pt modelId="{B87AFCF7-7ADA-4B18-97E0-9B65727A7482}">
      <dgm:prSet custT="1"/>
      <dgm:spPr/>
      <dgm:t>
        <a:bodyPr/>
        <a:lstStyle/>
        <a:p>
          <a:r>
            <a:rPr lang="ru-RU" sz="1400" dirty="0"/>
            <a:t>5.2 </a:t>
          </a:r>
          <a:r>
            <a:rPr lang="en-US" sz="1400" dirty="0"/>
            <a:t>IoT analysis</a:t>
          </a:r>
        </a:p>
      </dgm:t>
    </dgm:pt>
    <dgm:pt modelId="{B4D4B4D9-F3C0-40B2-8F25-590AB9B031EE}" type="parTrans" cxnId="{9351220E-A8DA-4DCF-B507-1C698BC0D3E1}">
      <dgm:prSet/>
      <dgm:spPr/>
      <dgm:t>
        <a:bodyPr/>
        <a:lstStyle/>
        <a:p>
          <a:endParaRPr lang="en-US"/>
        </a:p>
      </dgm:t>
    </dgm:pt>
    <dgm:pt modelId="{9C1C5004-37AF-4F6E-AAA1-F57243BC23A0}" type="sibTrans" cxnId="{9351220E-A8DA-4DCF-B507-1C698BC0D3E1}">
      <dgm:prSet/>
      <dgm:spPr/>
      <dgm:t>
        <a:bodyPr/>
        <a:lstStyle/>
        <a:p>
          <a:endParaRPr lang="en-US"/>
        </a:p>
      </dgm:t>
    </dgm:pt>
    <dgm:pt modelId="{AFCE25FD-0CDF-4061-95DA-609B637FBC6C}">
      <dgm:prSet custT="1"/>
      <dgm:spPr/>
      <dgm:t>
        <a:bodyPr/>
        <a:lstStyle/>
        <a:p>
          <a:r>
            <a:rPr lang="en-US" sz="1400" dirty="0"/>
            <a:t>5.3 Choosing the application architecture</a:t>
          </a:r>
        </a:p>
      </dgm:t>
    </dgm:pt>
    <dgm:pt modelId="{AF93D98F-84DE-4974-8FAF-8161C4344FC7}" type="parTrans" cxnId="{3F907A26-B5D7-4552-88ED-DCA0A7273A85}">
      <dgm:prSet/>
      <dgm:spPr/>
      <dgm:t>
        <a:bodyPr/>
        <a:lstStyle/>
        <a:p>
          <a:endParaRPr lang="en-US"/>
        </a:p>
      </dgm:t>
    </dgm:pt>
    <dgm:pt modelId="{C031EE22-51F9-4CDF-A4D3-D008D85E7D24}" type="sibTrans" cxnId="{3F907A26-B5D7-4552-88ED-DCA0A7273A85}">
      <dgm:prSet/>
      <dgm:spPr/>
      <dgm:t>
        <a:bodyPr/>
        <a:lstStyle/>
        <a:p>
          <a:endParaRPr lang="en-US"/>
        </a:p>
      </dgm:t>
    </dgm:pt>
    <dgm:pt modelId="{842D709A-977C-4F5F-B4D0-EE6F6ACD20B9}">
      <dgm:prSet custT="1"/>
      <dgm:spPr/>
      <dgm:t>
        <a:bodyPr/>
        <a:lstStyle/>
        <a:p>
          <a:r>
            <a:rPr lang="ru-RU" sz="1800" dirty="0"/>
            <a:t>6</a:t>
          </a:r>
          <a:r>
            <a:rPr lang="en-US" sz="1800" dirty="0"/>
            <a:t>. The practical part</a:t>
          </a:r>
        </a:p>
      </dgm:t>
    </dgm:pt>
    <dgm:pt modelId="{0C77F93C-C6BF-467A-967E-A5E60B3C46EB}" type="parTrans" cxnId="{6D1571C7-04A6-4B23-9376-7DA5E4BE7C28}">
      <dgm:prSet/>
      <dgm:spPr/>
      <dgm:t>
        <a:bodyPr/>
        <a:lstStyle/>
        <a:p>
          <a:endParaRPr lang="en-US"/>
        </a:p>
      </dgm:t>
    </dgm:pt>
    <dgm:pt modelId="{B6708EE3-F484-46FD-A47B-C0DB3BD21CED}" type="sibTrans" cxnId="{6D1571C7-04A6-4B23-9376-7DA5E4BE7C28}">
      <dgm:prSet/>
      <dgm:spPr/>
      <dgm:t>
        <a:bodyPr/>
        <a:lstStyle/>
        <a:p>
          <a:endParaRPr lang="en-US"/>
        </a:p>
      </dgm:t>
    </dgm:pt>
    <dgm:pt modelId="{59A412F3-DB94-4F29-A948-9E017244978A}">
      <dgm:prSet custT="1"/>
      <dgm:spPr/>
      <dgm:t>
        <a:bodyPr/>
        <a:lstStyle/>
        <a:p>
          <a:r>
            <a:rPr lang="ru-RU" sz="1400" dirty="0"/>
            <a:t>6.1 </a:t>
          </a:r>
          <a:r>
            <a:rPr lang="en-US" sz="1400" dirty="0"/>
            <a:t>Choosing an algorithm and optimization methods</a:t>
          </a:r>
        </a:p>
      </dgm:t>
    </dgm:pt>
    <dgm:pt modelId="{A1E3043E-1B95-43D9-AD28-24DC7B639DE7}" type="parTrans" cxnId="{B93A77FC-FE0F-4CBB-BA85-A435022E8A78}">
      <dgm:prSet/>
      <dgm:spPr/>
      <dgm:t>
        <a:bodyPr/>
        <a:lstStyle/>
        <a:p>
          <a:endParaRPr lang="en-US"/>
        </a:p>
      </dgm:t>
    </dgm:pt>
    <dgm:pt modelId="{9C752451-5DF7-4F83-8539-5BDD48C81D61}" type="sibTrans" cxnId="{B93A77FC-FE0F-4CBB-BA85-A435022E8A78}">
      <dgm:prSet/>
      <dgm:spPr/>
      <dgm:t>
        <a:bodyPr/>
        <a:lstStyle/>
        <a:p>
          <a:endParaRPr lang="en-US"/>
        </a:p>
      </dgm:t>
    </dgm:pt>
    <dgm:pt modelId="{A4F1CA97-B5E3-4199-900C-4FCE01CC8238}">
      <dgm:prSet custT="1"/>
      <dgm:spPr/>
      <dgm:t>
        <a:bodyPr/>
        <a:lstStyle/>
        <a:p>
          <a:r>
            <a:rPr lang="ru-RU" sz="1400" dirty="0"/>
            <a:t>6.2 </a:t>
          </a:r>
          <a:r>
            <a:rPr lang="en-US" sz="1400" dirty="0"/>
            <a:t>Application architecture</a:t>
          </a:r>
        </a:p>
      </dgm:t>
    </dgm:pt>
    <dgm:pt modelId="{620C32FD-FB2B-4814-8C16-C218586D7457}" type="parTrans" cxnId="{D081B045-06AC-465A-A229-4C2564012AA9}">
      <dgm:prSet/>
      <dgm:spPr/>
      <dgm:t>
        <a:bodyPr/>
        <a:lstStyle/>
        <a:p>
          <a:endParaRPr lang="en-US"/>
        </a:p>
      </dgm:t>
    </dgm:pt>
    <dgm:pt modelId="{A87D94B5-0FF1-4A64-969D-28975FBB5038}" type="sibTrans" cxnId="{D081B045-06AC-465A-A229-4C2564012AA9}">
      <dgm:prSet/>
      <dgm:spPr/>
      <dgm:t>
        <a:bodyPr/>
        <a:lstStyle/>
        <a:p>
          <a:endParaRPr lang="en-US"/>
        </a:p>
      </dgm:t>
    </dgm:pt>
    <dgm:pt modelId="{64994815-C760-4405-BE2F-A1330F37DA23}">
      <dgm:prSet custT="1"/>
      <dgm:spPr/>
      <dgm:t>
        <a:bodyPr/>
        <a:lstStyle/>
        <a:p>
          <a:r>
            <a:rPr lang="ru-RU" sz="1800" dirty="0"/>
            <a:t>7. </a:t>
          </a:r>
          <a:r>
            <a:rPr lang="en-US" sz="1800" dirty="0"/>
            <a:t>Conclusion</a:t>
          </a:r>
        </a:p>
      </dgm:t>
    </dgm:pt>
    <dgm:pt modelId="{BDFF6EBC-836B-4B32-8F0C-AFE4E3D5E06E}" type="parTrans" cxnId="{421AF7B0-CD5A-4D61-9CE2-E5F6391B4DC2}">
      <dgm:prSet/>
      <dgm:spPr/>
      <dgm:t>
        <a:bodyPr/>
        <a:lstStyle/>
        <a:p>
          <a:endParaRPr lang="en-US"/>
        </a:p>
      </dgm:t>
    </dgm:pt>
    <dgm:pt modelId="{4AD1EBD1-AA67-4B30-82C4-D7A48B66EAD5}" type="sibTrans" cxnId="{421AF7B0-CD5A-4D61-9CE2-E5F6391B4DC2}">
      <dgm:prSet/>
      <dgm:spPr/>
      <dgm:t>
        <a:bodyPr/>
        <a:lstStyle/>
        <a:p>
          <a:endParaRPr lang="en-US"/>
        </a:p>
      </dgm:t>
    </dgm:pt>
    <dgm:pt modelId="{E7B5FC57-46F1-40B1-888F-765C9CE86FED}" type="pres">
      <dgm:prSet presAssocID="{A20E9CDB-565A-404D-AA24-810CA3306E1B}" presName="linear" presStyleCnt="0">
        <dgm:presLayoutVars>
          <dgm:dir/>
          <dgm:animLvl val="lvl"/>
          <dgm:resizeHandles val="exact"/>
        </dgm:presLayoutVars>
      </dgm:prSet>
      <dgm:spPr/>
    </dgm:pt>
    <dgm:pt modelId="{069DDDDF-DE7A-4EB3-80F6-74B424D47C27}" type="pres">
      <dgm:prSet presAssocID="{40D475EC-F35F-4E4C-8227-7AA910979618}" presName="parentLin" presStyleCnt="0"/>
      <dgm:spPr/>
    </dgm:pt>
    <dgm:pt modelId="{76BF1AAE-8229-4620-B456-976FE4ED1EC7}" type="pres">
      <dgm:prSet presAssocID="{40D475EC-F35F-4E4C-8227-7AA910979618}" presName="parentLeftMargin" presStyleLbl="node1" presStyleIdx="0" presStyleCnt="7"/>
      <dgm:spPr/>
    </dgm:pt>
    <dgm:pt modelId="{E6AB8370-1E38-4CEA-8F24-C3C7C1DC4F9E}" type="pres">
      <dgm:prSet presAssocID="{40D475EC-F35F-4E4C-8227-7AA910979618}" presName="parentText" presStyleLbl="node1" presStyleIdx="0" presStyleCnt="7">
        <dgm:presLayoutVars>
          <dgm:chMax val="0"/>
          <dgm:bulletEnabled val="1"/>
        </dgm:presLayoutVars>
      </dgm:prSet>
      <dgm:spPr/>
    </dgm:pt>
    <dgm:pt modelId="{637AF203-560C-4B75-8F12-FD705577802E}" type="pres">
      <dgm:prSet presAssocID="{40D475EC-F35F-4E4C-8227-7AA910979618}" presName="negativeSpace" presStyleCnt="0"/>
      <dgm:spPr/>
    </dgm:pt>
    <dgm:pt modelId="{0EEB590C-5AF8-477B-A182-CAA89B48CE58}" type="pres">
      <dgm:prSet presAssocID="{40D475EC-F35F-4E4C-8227-7AA910979618}" presName="childText" presStyleLbl="conFgAcc1" presStyleIdx="0" presStyleCnt="7">
        <dgm:presLayoutVars>
          <dgm:bulletEnabled val="1"/>
        </dgm:presLayoutVars>
      </dgm:prSet>
      <dgm:spPr/>
    </dgm:pt>
    <dgm:pt modelId="{D13D3451-A4F2-444E-A3C0-EA37B04F084E}" type="pres">
      <dgm:prSet presAssocID="{6B3ECD70-B11E-4AFE-9BBA-A180F271CB8B}" presName="spaceBetweenRectangles" presStyleCnt="0"/>
      <dgm:spPr/>
    </dgm:pt>
    <dgm:pt modelId="{EE2424CE-E40C-4BF1-A29F-23F1223ADD95}" type="pres">
      <dgm:prSet presAssocID="{13CB143A-FD2F-4E3C-819A-921A4BEAEF70}" presName="parentLin" presStyleCnt="0"/>
      <dgm:spPr/>
    </dgm:pt>
    <dgm:pt modelId="{2B529B41-0F58-4A82-8A2E-BE4C1150BF6A}" type="pres">
      <dgm:prSet presAssocID="{13CB143A-FD2F-4E3C-819A-921A4BEAEF70}" presName="parentLeftMargin" presStyleLbl="node1" presStyleIdx="0" presStyleCnt="7"/>
      <dgm:spPr/>
    </dgm:pt>
    <dgm:pt modelId="{BCF13D9F-31A9-4224-A6C9-933B2B6EF074}" type="pres">
      <dgm:prSet presAssocID="{13CB143A-FD2F-4E3C-819A-921A4BEAEF70}" presName="parentText" presStyleLbl="node1" presStyleIdx="1" presStyleCnt="7">
        <dgm:presLayoutVars>
          <dgm:chMax val="0"/>
          <dgm:bulletEnabled val="1"/>
        </dgm:presLayoutVars>
      </dgm:prSet>
      <dgm:spPr/>
    </dgm:pt>
    <dgm:pt modelId="{4E696EA4-32CD-4ABA-A9F4-EF0F52F53CB7}" type="pres">
      <dgm:prSet presAssocID="{13CB143A-FD2F-4E3C-819A-921A4BEAEF70}" presName="negativeSpace" presStyleCnt="0"/>
      <dgm:spPr/>
    </dgm:pt>
    <dgm:pt modelId="{AFB60F94-554A-43C8-AFCC-5D420F4227C4}" type="pres">
      <dgm:prSet presAssocID="{13CB143A-FD2F-4E3C-819A-921A4BEAEF70}" presName="childText" presStyleLbl="conFgAcc1" presStyleIdx="1" presStyleCnt="7">
        <dgm:presLayoutVars>
          <dgm:bulletEnabled val="1"/>
        </dgm:presLayoutVars>
      </dgm:prSet>
      <dgm:spPr/>
    </dgm:pt>
    <dgm:pt modelId="{14E26329-FB0F-4164-B81E-A1711B6A8BA9}" type="pres">
      <dgm:prSet presAssocID="{34E1477A-3766-4109-B630-53A47011EDF3}" presName="spaceBetweenRectangles" presStyleCnt="0"/>
      <dgm:spPr/>
    </dgm:pt>
    <dgm:pt modelId="{2D767CD3-E88F-4380-A002-B638ABD637C1}" type="pres">
      <dgm:prSet presAssocID="{F69B4D31-2353-4150-8404-2968C85EEE3B}" presName="parentLin" presStyleCnt="0"/>
      <dgm:spPr/>
    </dgm:pt>
    <dgm:pt modelId="{7C0AB65B-9237-4F31-B78C-25B77D3BB548}" type="pres">
      <dgm:prSet presAssocID="{F69B4D31-2353-4150-8404-2968C85EEE3B}" presName="parentLeftMargin" presStyleLbl="node1" presStyleIdx="1" presStyleCnt="7"/>
      <dgm:spPr/>
    </dgm:pt>
    <dgm:pt modelId="{83304E14-D03A-4FED-B7E1-CD4EDA1A17B2}" type="pres">
      <dgm:prSet presAssocID="{F69B4D31-2353-4150-8404-2968C85EEE3B}" presName="parentText" presStyleLbl="node1" presStyleIdx="2" presStyleCnt="7" custLinFactNeighborX="0">
        <dgm:presLayoutVars>
          <dgm:chMax val="0"/>
          <dgm:bulletEnabled val="1"/>
        </dgm:presLayoutVars>
      </dgm:prSet>
      <dgm:spPr/>
    </dgm:pt>
    <dgm:pt modelId="{1C6DA1A6-BFC4-43B8-856A-A4A6C15FFE8B}" type="pres">
      <dgm:prSet presAssocID="{F69B4D31-2353-4150-8404-2968C85EEE3B}" presName="negativeSpace" presStyleCnt="0"/>
      <dgm:spPr/>
    </dgm:pt>
    <dgm:pt modelId="{D62396F2-C7E3-4C12-A1F1-54BF2AC1B949}" type="pres">
      <dgm:prSet presAssocID="{F69B4D31-2353-4150-8404-2968C85EEE3B}" presName="childText" presStyleLbl="conFgAcc1" presStyleIdx="2" presStyleCnt="7">
        <dgm:presLayoutVars>
          <dgm:bulletEnabled val="1"/>
        </dgm:presLayoutVars>
      </dgm:prSet>
      <dgm:spPr/>
    </dgm:pt>
    <dgm:pt modelId="{3D1FA8C7-5A43-41AA-B491-F67DA50CD74F}" type="pres">
      <dgm:prSet presAssocID="{BE3A9F0A-1D3C-43FB-A3FB-9876757D0A9C}" presName="spaceBetweenRectangles" presStyleCnt="0"/>
      <dgm:spPr/>
    </dgm:pt>
    <dgm:pt modelId="{31CAABCE-D424-49BD-ADBB-C18AE6BCB230}" type="pres">
      <dgm:prSet presAssocID="{0D623BD1-E9F3-4975-904D-71BF9DE6F3C7}" presName="parentLin" presStyleCnt="0"/>
      <dgm:spPr/>
    </dgm:pt>
    <dgm:pt modelId="{988DB806-E3CB-48C3-8EDB-27B9A3393206}" type="pres">
      <dgm:prSet presAssocID="{0D623BD1-E9F3-4975-904D-71BF9DE6F3C7}" presName="parentLeftMargin" presStyleLbl="node1" presStyleIdx="2" presStyleCnt="7"/>
      <dgm:spPr/>
    </dgm:pt>
    <dgm:pt modelId="{590612E0-36AF-4BD7-886B-6222CA485A38}" type="pres">
      <dgm:prSet presAssocID="{0D623BD1-E9F3-4975-904D-71BF9DE6F3C7}" presName="parentText" presStyleLbl="node1" presStyleIdx="3" presStyleCnt="7">
        <dgm:presLayoutVars>
          <dgm:chMax val="0"/>
          <dgm:bulletEnabled val="1"/>
        </dgm:presLayoutVars>
      </dgm:prSet>
      <dgm:spPr/>
    </dgm:pt>
    <dgm:pt modelId="{21DD7791-54CC-4627-B251-1AD828E14B9D}" type="pres">
      <dgm:prSet presAssocID="{0D623BD1-E9F3-4975-904D-71BF9DE6F3C7}" presName="negativeSpace" presStyleCnt="0"/>
      <dgm:spPr/>
    </dgm:pt>
    <dgm:pt modelId="{D06287A5-4FEB-4FBF-9F5C-234754B2631E}" type="pres">
      <dgm:prSet presAssocID="{0D623BD1-E9F3-4975-904D-71BF9DE6F3C7}" presName="childText" presStyleLbl="conFgAcc1" presStyleIdx="3" presStyleCnt="7">
        <dgm:presLayoutVars>
          <dgm:bulletEnabled val="1"/>
        </dgm:presLayoutVars>
      </dgm:prSet>
      <dgm:spPr/>
    </dgm:pt>
    <dgm:pt modelId="{B3ABF7DD-8AE3-455A-BD08-320CCB69E691}" type="pres">
      <dgm:prSet presAssocID="{C2BC2EB6-C181-4B3F-A5B6-E4428CC46872}" presName="spaceBetweenRectangles" presStyleCnt="0"/>
      <dgm:spPr/>
    </dgm:pt>
    <dgm:pt modelId="{F730F3B7-E9DA-4E5C-85DD-E63935E16D2E}" type="pres">
      <dgm:prSet presAssocID="{FF5A3FEE-90D2-4BC4-A5B5-2C6A1E9A7CB4}" presName="parentLin" presStyleCnt="0"/>
      <dgm:spPr/>
    </dgm:pt>
    <dgm:pt modelId="{249159CD-B01A-4FB1-9237-B05DB31CFFE7}" type="pres">
      <dgm:prSet presAssocID="{FF5A3FEE-90D2-4BC4-A5B5-2C6A1E9A7CB4}" presName="parentLeftMargin" presStyleLbl="node1" presStyleIdx="3" presStyleCnt="7"/>
      <dgm:spPr/>
    </dgm:pt>
    <dgm:pt modelId="{AED8B046-AA42-4A1F-8D02-9B9A563621AD}" type="pres">
      <dgm:prSet presAssocID="{FF5A3FEE-90D2-4BC4-A5B5-2C6A1E9A7CB4}" presName="parentText" presStyleLbl="node1" presStyleIdx="4" presStyleCnt="7">
        <dgm:presLayoutVars>
          <dgm:chMax val="0"/>
          <dgm:bulletEnabled val="1"/>
        </dgm:presLayoutVars>
      </dgm:prSet>
      <dgm:spPr/>
    </dgm:pt>
    <dgm:pt modelId="{F1A6EDAB-5434-476C-9605-9D2500C37AAC}" type="pres">
      <dgm:prSet presAssocID="{FF5A3FEE-90D2-4BC4-A5B5-2C6A1E9A7CB4}" presName="negativeSpace" presStyleCnt="0"/>
      <dgm:spPr/>
    </dgm:pt>
    <dgm:pt modelId="{46F0D133-A02F-4B7B-8B8D-24A708C4CE56}" type="pres">
      <dgm:prSet presAssocID="{FF5A3FEE-90D2-4BC4-A5B5-2C6A1E9A7CB4}" presName="childText" presStyleLbl="conFgAcc1" presStyleIdx="4" presStyleCnt="7">
        <dgm:presLayoutVars>
          <dgm:bulletEnabled val="1"/>
        </dgm:presLayoutVars>
      </dgm:prSet>
      <dgm:spPr/>
    </dgm:pt>
    <dgm:pt modelId="{5729F541-3415-4C0B-826C-4AE90D31ECA0}" type="pres">
      <dgm:prSet presAssocID="{BB43D079-020D-42D6-BBCF-39E13E925FF2}" presName="spaceBetweenRectangles" presStyleCnt="0"/>
      <dgm:spPr/>
    </dgm:pt>
    <dgm:pt modelId="{F842AECD-EA68-4B24-893D-32D1D298A7DF}" type="pres">
      <dgm:prSet presAssocID="{842D709A-977C-4F5F-B4D0-EE6F6ACD20B9}" presName="parentLin" presStyleCnt="0"/>
      <dgm:spPr/>
    </dgm:pt>
    <dgm:pt modelId="{A6398415-EC51-4BCA-BC6C-31CE1E69F420}" type="pres">
      <dgm:prSet presAssocID="{842D709A-977C-4F5F-B4D0-EE6F6ACD20B9}" presName="parentLeftMargin" presStyleLbl="node1" presStyleIdx="4" presStyleCnt="7"/>
      <dgm:spPr/>
    </dgm:pt>
    <dgm:pt modelId="{DC44EEBB-4C7A-41BE-BBD5-B6529ADEABF8}" type="pres">
      <dgm:prSet presAssocID="{842D709A-977C-4F5F-B4D0-EE6F6ACD20B9}" presName="parentText" presStyleLbl="node1" presStyleIdx="5" presStyleCnt="7">
        <dgm:presLayoutVars>
          <dgm:chMax val="0"/>
          <dgm:bulletEnabled val="1"/>
        </dgm:presLayoutVars>
      </dgm:prSet>
      <dgm:spPr/>
    </dgm:pt>
    <dgm:pt modelId="{E3FE81AD-F47B-46EE-989A-9A708E65546F}" type="pres">
      <dgm:prSet presAssocID="{842D709A-977C-4F5F-B4D0-EE6F6ACD20B9}" presName="negativeSpace" presStyleCnt="0"/>
      <dgm:spPr/>
    </dgm:pt>
    <dgm:pt modelId="{F28C49A2-37AC-4002-A221-77DD279362B3}" type="pres">
      <dgm:prSet presAssocID="{842D709A-977C-4F5F-B4D0-EE6F6ACD20B9}" presName="childText" presStyleLbl="conFgAcc1" presStyleIdx="5" presStyleCnt="7">
        <dgm:presLayoutVars>
          <dgm:bulletEnabled val="1"/>
        </dgm:presLayoutVars>
      </dgm:prSet>
      <dgm:spPr/>
    </dgm:pt>
    <dgm:pt modelId="{88DBCCD9-FDA4-4E5C-BC6B-F10C4989FFB0}" type="pres">
      <dgm:prSet presAssocID="{B6708EE3-F484-46FD-A47B-C0DB3BD21CED}" presName="spaceBetweenRectangles" presStyleCnt="0"/>
      <dgm:spPr/>
    </dgm:pt>
    <dgm:pt modelId="{8003C9EC-9209-4F7F-B471-D3E62F076382}" type="pres">
      <dgm:prSet presAssocID="{64994815-C760-4405-BE2F-A1330F37DA23}" presName="parentLin" presStyleCnt="0"/>
      <dgm:spPr/>
    </dgm:pt>
    <dgm:pt modelId="{C6A76288-FF4C-448D-94DE-26ED26BCE086}" type="pres">
      <dgm:prSet presAssocID="{64994815-C760-4405-BE2F-A1330F37DA23}" presName="parentLeftMargin" presStyleLbl="node1" presStyleIdx="5" presStyleCnt="7"/>
      <dgm:spPr/>
    </dgm:pt>
    <dgm:pt modelId="{DB722D9A-1DDA-4342-8920-97FB9E01760C}" type="pres">
      <dgm:prSet presAssocID="{64994815-C760-4405-BE2F-A1330F37DA23}" presName="parentText" presStyleLbl="node1" presStyleIdx="6" presStyleCnt="7">
        <dgm:presLayoutVars>
          <dgm:chMax val="0"/>
          <dgm:bulletEnabled val="1"/>
        </dgm:presLayoutVars>
      </dgm:prSet>
      <dgm:spPr/>
    </dgm:pt>
    <dgm:pt modelId="{4E7040C5-9167-4B19-8CBA-B9DAF226C862}" type="pres">
      <dgm:prSet presAssocID="{64994815-C760-4405-BE2F-A1330F37DA23}" presName="negativeSpace" presStyleCnt="0"/>
      <dgm:spPr/>
    </dgm:pt>
    <dgm:pt modelId="{AF97283B-C71B-4E64-ADEB-519286C2339D}" type="pres">
      <dgm:prSet presAssocID="{64994815-C760-4405-BE2F-A1330F37DA23}" presName="childText" presStyleLbl="conFgAcc1" presStyleIdx="6" presStyleCnt="7">
        <dgm:presLayoutVars>
          <dgm:bulletEnabled val="1"/>
        </dgm:presLayoutVars>
      </dgm:prSet>
      <dgm:spPr/>
    </dgm:pt>
  </dgm:ptLst>
  <dgm:cxnLst>
    <dgm:cxn modelId="{9351220E-A8DA-4DCF-B507-1C698BC0D3E1}" srcId="{FF5A3FEE-90D2-4BC4-A5B5-2C6A1E9A7CB4}" destId="{B87AFCF7-7ADA-4B18-97E0-9B65727A7482}" srcOrd="1" destOrd="0" parTransId="{B4D4B4D9-F3C0-40B2-8F25-590AB9B031EE}" sibTransId="{9C1C5004-37AF-4F6E-AAA1-F57243BC23A0}"/>
    <dgm:cxn modelId="{EAB9A519-434B-4263-8493-4912E0545F77}" srcId="{A20E9CDB-565A-404D-AA24-810CA3306E1B}" destId="{13CB143A-FD2F-4E3C-819A-921A4BEAEF70}" srcOrd="1" destOrd="0" parTransId="{1463CE3F-033A-4EBF-A74C-0CDC85F7D190}" sibTransId="{34E1477A-3766-4109-B630-53A47011EDF3}"/>
    <dgm:cxn modelId="{8F6E4A20-DE63-47FB-8C4E-99549ABE74F4}" type="presOf" srcId="{B87AFCF7-7ADA-4B18-97E0-9B65727A7482}" destId="{46F0D133-A02F-4B7B-8B8D-24A708C4CE56}" srcOrd="0" destOrd="1" presId="urn:microsoft.com/office/officeart/2005/8/layout/list1"/>
    <dgm:cxn modelId="{0338BA20-E370-4901-9757-E07D3CB2E928}" type="presOf" srcId="{59A412F3-DB94-4F29-A948-9E017244978A}" destId="{F28C49A2-37AC-4002-A221-77DD279362B3}" srcOrd="0" destOrd="0" presId="urn:microsoft.com/office/officeart/2005/8/layout/list1"/>
    <dgm:cxn modelId="{3F907A26-B5D7-4552-88ED-DCA0A7273A85}" srcId="{FF5A3FEE-90D2-4BC4-A5B5-2C6A1E9A7CB4}" destId="{AFCE25FD-0CDF-4061-95DA-609B637FBC6C}" srcOrd="2" destOrd="0" parTransId="{AF93D98F-84DE-4974-8FAF-8161C4344FC7}" sibTransId="{C031EE22-51F9-4CDF-A4D3-D008D85E7D24}"/>
    <dgm:cxn modelId="{8A2E782B-E330-417A-8CAD-9C160E6B2181}" srcId="{A20E9CDB-565A-404D-AA24-810CA3306E1B}" destId="{F69B4D31-2353-4150-8404-2968C85EEE3B}" srcOrd="2" destOrd="0" parTransId="{60F3853C-D9B7-4FBB-A46F-4768693507CD}" sibTransId="{BE3A9F0A-1D3C-43FB-A3FB-9876757D0A9C}"/>
    <dgm:cxn modelId="{CBF90630-2574-426A-AD65-41A57529CD22}" type="presOf" srcId="{AFCE25FD-0CDF-4061-95DA-609B637FBC6C}" destId="{46F0D133-A02F-4B7B-8B8D-24A708C4CE56}" srcOrd="0" destOrd="2" presId="urn:microsoft.com/office/officeart/2005/8/layout/list1"/>
    <dgm:cxn modelId="{7F4F6E31-4316-4F60-8F87-47686845F7C6}" type="presOf" srcId="{0D623BD1-E9F3-4975-904D-71BF9DE6F3C7}" destId="{988DB806-E3CB-48C3-8EDB-27B9A3393206}" srcOrd="0" destOrd="0" presId="urn:microsoft.com/office/officeart/2005/8/layout/list1"/>
    <dgm:cxn modelId="{D081B045-06AC-465A-A229-4C2564012AA9}" srcId="{842D709A-977C-4F5F-B4D0-EE6F6ACD20B9}" destId="{A4F1CA97-B5E3-4199-900C-4FCE01CC8238}" srcOrd="1" destOrd="0" parTransId="{620C32FD-FB2B-4814-8C16-C218586D7457}" sibTransId="{A87D94B5-0FF1-4A64-969D-28975FBB5038}"/>
    <dgm:cxn modelId="{A6B8CB72-4DDB-4722-8781-A9402AA6213C}" type="presOf" srcId="{13CB143A-FD2F-4E3C-819A-921A4BEAEF70}" destId="{2B529B41-0F58-4A82-8A2E-BE4C1150BF6A}" srcOrd="0" destOrd="0" presId="urn:microsoft.com/office/officeart/2005/8/layout/list1"/>
    <dgm:cxn modelId="{8BC5D557-0749-4E49-8422-9354DE9F4A2A}" type="presOf" srcId="{FF5A3FEE-90D2-4BC4-A5B5-2C6A1E9A7CB4}" destId="{AED8B046-AA42-4A1F-8D02-9B9A563621AD}" srcOrd="1" destOrd="0" presId="urn:microsoft.com/office/officeart/2005/8/layout/list1"/>
    <dgm:cxn modelId="{9403EF77-F4F6-4632-B751-009EEBDA6274}" type="presOf" srcId="{F69B4D31-2353-4150-8404-2968C85EEE3B}" destId="{7C0AB65B-9237-4F31-B78C-25B77D3BB548}" srcOrd="0" destOrd="0" presId="urn:microsoft.com/office/officeart/2005/8/layout/list1"/>
    <dgm:cxn modelId="{01C6D781-3E7E-4E91-AB1C-DDDCEFB5951D}" type="presOf" srcId="{842D709A-977C-4F5F-B4D0-EE6F6ACD20B9}" destId="{A6398415-EC51-4BCA-BC6C-31CE1E69F420}" srcOrd="0" destOrd="0" presId="urn:microsoft.com/office/officeart/2005/8/layout/list1"/>
    <dgm:cxn modelId="{D963958C-698B-467E-811E-8A6AD5224178}" type="presOf" srcId="{64994815-C760-4405-BE2F-A1330F37DA23}" destId="{C6A76288-FF4C-448D-94DE-26ED26BCE086}" srcOrd="0" destOrd="0" presId="urn:microsoft.com/office/officeart/2005/8/layout/list1"/>
    <dgm:cxn modelId="{49051499-6073-44AE-8B7F-524C8FC31FD5}" type="presOf" srcId="{F69B4D31-2353-4150-8404-2968C85EEE3B}" destId="{83304E14-D03A-4FED-B7E1-CD4EDA1A17B2}" srcOrd="1" destOrd="0" presId="urn:microsoft.com/office/officeart/2005/8/layout/list1"/>
    <dgm:cxn modelId="{EA4EF99E-654B-4B63-88BE-D8C283BFC067}" type="presOf" srcId="{0D623BD1-E9F3-4975-904D-71BF9DE6F3C7}" destId="{590612E0-36AF-4BD7-886B-6222CA485A38}" srcOrd="1" destOrd="0" presId="urn:microsoft.com/office/officeart/2005/8/layout/list1"/>
    <dgm:cxn modelId="{163F00B0-20A9-41C8-9813-2F40948682B5}" type="presOf" srcId="{40D475EC-F35F-4E4C-8227-7AA910979618}" destId="{E6AB8370-1E38-4CEA-8F24-C3C7C1DC4F9E}" srcOrd="1" destOrd="0" presId="urn:microsoft.com/office/officeart/2005/8/layout/list1"/>
    <dgm:cxn modelId="{421AF7B0-CD5A-4D61-9CE2-E5F6391B4DC2}" srcId="{A20E9CDB-565A-404D-AA24-810CA3306E1B}" destId="{64994815-C760-4405-BE2F-A1330F37DA23}" srcOrd="6" destOrd="0" parTransId="{BDFF6EBC-836B-4B32-8F0C-AFE4E3D5E06E}" sibTransId="{4AD1EBD1-AA67-4B30-82C4-D7A48B66EAD5}"/>
    <dgm:cxn modelId="{0E36F6C2-8596-401C-854C-00849D43D27E}" type="presOf" srcId="{B7FA1345-FC04-4658-85E3-26F60BA77432}" destId="{46F0D133-A02F-4B7B-8B8D-24A708C4CE56}" srcOrd="0" destOrd="0" presId="urn:microsoft.com/office/officeart/2005/8/layout/list1"/>
    <dgm:cxn modelId="{455AEFC4-ACE1-4F37-8483-18CE7D233EEF}" srcId="{A20E9CDB-565A-404D-AA24-810CA3306E1B}" destId="{FF5A3FEE-90D2-4BC4-A5B5-2C6A1E9A7CB4}" srcOrd="4" destOrd="0" parTransId="{5A55FF10-BA0E-4D95-8B96-1FB919865FA4}" sibTransId="{BB43D079-020D-42D6-BBCF-39E13E925FF2}"/>
    <dgm:cxn modelId="{E62312C5-3175-45FF-8205-2E3943115213}" type="presOf" srcId="{40D475EC-F35F-4E4C-8227-7AA910979618}" destId="{76BF1AAE-8229-4620-B456-976FE4ED1EC7}" srcOrd="0" destOrd="0" presId="urn:microsoft.com/office/officeart/2005/8/layout/list1"/>
    <dgm:cxn modelId="{6D1571C7-04A6-4B23-9376-7DA5E4BE7C28}" srcId="{A20E9CDB-565A-404D-AA24-810CA3306E1B}" destId="{842D709A-977C-4F5F-B4D0-EE6F6ACD20B9}" srcOrd="5" destOrd="0" parTransId="{0C77F93C-C6BF-467A-967E-A5E60B3C46EB}" sibTransId="{B6708EE3-F484-46FD-A47B-C0DB3BD21CED}"/>
    <dgm:cxn modelId="{22AE41CB-1197-4C68-B7EE-B822DF1EEF95}" type="presOf" srcId="{A4F1CA97-B5E3-4199-900C-4FCE01CC8238}" destId="{F28C49A2-37AC-4002-A221-77DD279362B3}" srcOrd="0" destOrd="1" presId="urn:microsoft.com/office/officeart/2005/8/layout/list1"/>
    <dgm:cxn modelId="{A5E8BECE-CC95-4228-860D-0326FA348575}" type="presOf" srcId="{842D709A-977C-4F5F-B4D0-EE6F6ACD20B9}" destId="{DC44EEBB-4C7A-41BE-BBD5-B6529ADEABF8}" srcOrd="1" destOrd="0" presId="urn:microsoft.com/office/officeart/2005/8/layout/list1"/>
    <dgm:cxn modelId="{641B0AD0-8026-4059-A9E9-15E97BE2EBB9}" srcId="{A20E9CDB-565A-404D-AA24-810CA3306E1B}" destId="{40D475EC-F35F-4E4C-8227-7AA910979618}" srcOrd="0" destOrd="0" parTransId="{DFEAA67E-7C3B-42BB-ACF4-F173B79DE0B5}" sibTransId="{6B3ECD70-B11E-4AFE-9BBA-A180F271CB8B}"/>
    <dgm:cxn modelId="{8544E9D8-67A7-4133-AAC3-018E6748E6BB}" type="presOf" srcId="{FF5A3FEE-90D2-4BC4-A5B5-2C6A1E9A7CB4}" destId="{249159CD-B01A-4FB1-9237-B05DB31CFFE7}" srcOrd="0" destOrd="0" presId="urn:microsoft.com/office/officeart/2005/8/layout/list1"/>
    <dgm:cxn modelId="{EB7219E6-8F76-4F1A-9395-48888EB60B9F}" type="presOf" srcId="{13CB143A-FD2F-4E3C-819A-921A4BEAEF70}" destId="{BCF13D9F-31A9-4224-A6C9-933B2B6EF074}" srcOrd="1" destOrd="0" presId="urn:microsoft.com/office/officeart/2005/8/layout/list1"/>
    <dgm:cxn modelId="{D5299AE8-AB78-4154-BCA1-8BBB163F1E02}" srcId="{FF5A3FEE-90D2-4BC4-A5B5-2C6A1E9A7CB4}" destId="{B7FA1345-FC04-4658-85E3-26F60BA77432}" srcOrd="0" destOrd="0" parTransId="{74FBEF5A-706A-415C-9B64-CD87926B4538}" sibTransId="{8CB48991-6CF9-46E9-98AF-DB29E17C5F6D}"/>
    <dgm:cxn modelId="{B3728CF0-E2FA-49EC-BEA6-37C2939C4BBC}" srcId="{A20E9CDB-565A-404D-AA24-810CA3306E1B}" destId="{0D623BD1-E9F3-4975-904D-71BF9DE6F3C7}" srcOrd="3" destOrd="0" parTransId="{0F888AE9-C7E3-4E31-A056-CFE42C46CB24}" sibTransId="{C2BC2EB6-C181-4B3F-A5B6-E4428CC46872}"/>
    <dgm:cxn modelId="{B93A77FC-FE0F-4CBB-BA85-A435022E8A78}" srcId="{842D709A-977C-4F5F-B4D0-EE6F6ACD20B9}" destId="{59A412F3-DB94-4F29-A948-9E017244978A}" srcOrd="0" destOrd="0" parTransId="{A1E3043E-1B95-43D9-AD28-24DC7B639DE7}" sibTransId="{9C752451-5DF7-4F83-8539-5BDD48C81D61}"/>
    <dgm:cxn modelId="{ECEAB5FD-4F0F-49C3-89CB-CF5127170D29}" type="presOf" srcId="{64994815-C760-4405-BE2F-A1330F37DA23}" destId="{DB722D9A-1DDA-4342-8920-97FB9E01760C}" srcOrd="1" destOrd="0" presId="urn:microsoft.com/office/officeart/2005/8/layout/list1"/>
    <dgm:cxn modelId="{9448DAFE-7F81-4886-99A1-7B5327537D21}" type="presOf" srcId="{A20E9CDB-565A-404D-AA24-810CA3306E1B}" destId="{E7B5FC57-46F1-40B1-888F-765C9CE86FED}" srcOrd="0" destOrd="0" presId="urn:microsoft.com/office/officeart/2005/8/layout/list1"/>
    <dgm:cxn modelId="{2B58920D-272A-4137-BA9B-F6A9C588536F}" type="presParOf" srcId="{E7B5FC57-46F1-40B1-888F-765C9CE86FED}" destId="{069DDDDF-DE7A-4EB3-80F6-74B424D47C27}" srcOrd="0" destOrd="0" presId="urn:microsoft.com/office/officeart/2005/8/layout/list1"/>
    <dgm:cxn modelId="{A99C3EEA-C0EA-4FD3-B7DC-786AAAA9CFF3}" type="presParOf" srcId="{069DDDDF-DE7A-4EB3-80F6-74B424D47C27}" destId="{76BF1AAE-8229-4620-B456-976FE4ED1EC7}" srcOrd="0" destOrd="0" presId="urn:microsoft.com/office/officeart/2005/8/layout/list1"/>
    <dgm:cxn modelId="{3562B189-92D5-4605-BAE1-7E759E0A7251}" type="presParOf" srcId="{069DDDDF-DE7A-4EB3-80F6-74B424D47C27}" destId="{E6AB8370-1E38-4CEA-8F24-C3C7C1DC4F9E}" srcOrd="1" destOrd="0" presId="urn:microsoft.com/office/officeart/2005/8/layout/list1"/>
    <dgm:cxn modelId="{8D0E4B27-931B-41CE-8A50-A6BE60A080EC}" type="presParOf" srcId="{E7B5FC57-46F1-40B1-888F-765C9CE86FED}" destId="{637AF203-560C-4B75-8F12-FD705577802E}" srcOrd="1" destOrd="0" presId="urn:microsoft.com/office/officeart/2005/8/layout/list1"/>
    <dgm:cxn modelId="{0B1A0561-DB58-4F75-BF35-13D3885B883D}" type="presParOf" srcId="{E7B5FC57-46F1-40B1-888F-765C9CE86FED}" destId="{0EEB590C-5AF8-477B-A182-CAA89B48CE58}" srcOrd="2" destOrd="0" presId="urn:microsoft.com/office/officeart/2005/8/layout/list1"/>
    <dgm:cxn modelId="{E446EDDE-AC4D-4167-A034-7156FBF3DA50}" type="presParOf" srcId="{E7B5FC57-46F1-40B1-888F-765C9CE86FED}" destId="{D13D3451-A4F2-444E-A3C0-EA37B04F084E}" srcOrd="3" destOrd="0" presId="urn:microsoft.com/office/officeart/2005/8/layout/list1"/>
    <dgm:cxn modelId="{952A70E4-1CE1-4C48-B0AE-B4EC91776992}" type="presParOf" srcId="{E7B5FC57-46F1-40B1-888F-765C9CE86FED}" destId="{EE2424CE-E40C-4BF1-A29F-23F1223ADD95}" srcOrd="4" destOrd="0" presId="urn:microsoft.com/office/officeart/2005/8/layout/list1"/>
    <dgm:cxn modelId="{F5798287-7CCC-4478-AD24-2B247F7672A3}" type="presParOf" srcId="{EE2424CE-E40C-4BF1-A29F-23F1223ADD95}" destId="{2B529B41-0F58-4A82-8A2E-BE4C1150BF6A}" srcOrd="0" destOrd="0" presId="urn:microsoft.com/office/officeart/2005/8/layout/list1"/>
    <dgm:cxn modelId="{FE1B4646-B87A-43B6-9DEC-EE02F1DA2EEF}" type="presParOf" srcId="{EE2424CE-E40C-4BF1-A29F-23F1223ADD95}" destId="{BCF13D9F-31A9-4224-A6C9-933B2B6EF074}" srcOrd="1" destOrd="0" presId="urn:microsoft.com/office/officeart/2005/8/layout/list1"/>
    <dgm:cxn modelId="{95FF3913-E944-417A-BB42-2AD83BC0247C}" type="presParOf" srcId="{E7B5FC57-46F1-40B1-888F-765C9CE86FED}" destId="{4E696EA4-32CD-4ABA-A9F4-EF0F52F53CB7}" srcOrd="5" destOrd="0" presId="urn:microsoft.com/office/officeart/2005/8/layout/list1"/>
    <dgm:cxn modelId="{2CF7EE0D-D7C9-4D80-BEEF-4B056F0E0CBF}" type="presParOf" srcId="{E7B5FC57-46F1-40B1-888F-765C9CE86FED}" destId="{AFB60F94-554A-43C8-AFCC-5D420F4227C4}" srcOrd="6" destOrd="0" presId="urn:microsoft.com/office/officeart/2005/8/layout/list1"/>
    <dgm:cxn modelId="{BA2B504A-EC6E-4F2B-8AA7-140DF88461E8}" type="presParOf" srcId="{E7B5FC57-46F1-40B1-888F-765C9CE86FED}" destId="{14E26329-FB0F-4164-B81E-A1711B6A8BA9}" srcOrd="7" destOrd="0" presId="urn:microsoft.com/office/officeart/2005/8/layout/list1"/>
    <dgm:cxn modelId="{CDDE9D3B-7067-4DE9-BBB8-B40264970BDA}" type="presParOf" srcId="{E7B5FC57-46F1-40B1-888F-765C9CE86FED}" destId="{2D767CD3-E88F-4380-A002-B638ABD637C1}" srcOrd="8" destOrd="0" presId="urn:microsoft.com/office/officeart/2005/8/layout/list1"/>
    <dgm:cxn modelId="{E82C76D9-A32C-4F1D-B096-CC6991969D13}" type="presParOf" srcId="{2D767CD3-E88F-4380-A002-B638ABD637C1}" destId="{7C0AB65B-9237-4F31-B78C-25B77D3BB548}" srcOrd="0" destOrd="0" presId="urn:microsoft.com/office/officeart/2005/8/layout/list1"/>
    <dgm:cxn modelId="{249B492A-B2E3-444D-812B-DF35EDE341C0}" type="presParOf" srcId="{2D767CD3-E88F-4380-A002-B638ABD637C1}" destId="{83304E14-D03A-4FED-B7E1-CD4EDA1A17B2}" srcOrd="1" destOrd="0" presId="urn:microsoft.com/office/officeart/2005/8/layout/list1"/>
    <dgm:cxn modelId="{EC40E067-3237-4BB4-89E4-AD9E9B431CB6}" type="presParOf" srcId="{E7B5FC57-46F1-40B1-888F-765C9CE86FED}" destId="{1C6DA1A6-BFC4-43B8-856A-A4A6C15FFE8B}" srcOrd="9" destOrd="0" presId="urn:microsoft.com/office/officeart/2005/8/layout/list1"/>
    <dgm:cxn modelId="{AA72A879-014E-4B13-925C-E5DFFA6F1B1E}" type="presParOf" srcId="{E7B5FC57-46F1-40B1-888F-765C9CE86FED}" destId="{D62396F2-C7E3-4C12-A1F1-54BF2AC1B949}" srcOrd="10" destOrd="0" presId="urn:microsoft.com/office/officeart/2005/8/layout/list1"/>
    <dgm:cxn modelId="{1D12DE6E-E061-4D97-ADB1-698A33D46577}" type="presParOf" srcId="{E7B5FC57-46F1-40B1-888F-765C9CE86FED}" destId="{3D1FA8C7-5A43-41AA-B491-F67DA50CD74F}" srcOrd="11" destOrd="0" presId="urn:microsoft.com/office/officeart/2005/8/layout/list1"/>
    <dgm:cxn modelId="{8DA4546E-64D1-462C-B040-300694049712}" type="presParOf" srcId="{E7B5FC57-46F1-40B1-888F-765C9CE86FED}" destId="{31CAABCE-D424-49BD-ADBB-C18AE6BCB230}" srcOrd="12" destOrd="0" presId="urn:microsoft.com/office/officeart/2005/8/layout/list1"/>
    <dgm:cxn modelId="{6D032308-C149-4A46-B5C2-C9B50A94C25C}" type="presParOf" srcId="{31CAABCE-D424-49BD-ADBB-C18AE6BCB230}" destId="{988DB806-E3CB-48C3-8EDB-27B9A3393206}" srcOrd="0" destOrd="0" presId="urn:microsoft.com/office/officeart/2005/8/layout/list1"/>
    <dgm:cxn modelId="{B8FA65BF-CE35-4EAD-B6E3-3B9F22531C69}" type="presParOf" srcId="{31CAABCE-D424-49BD-ADBB-C18AE6BCB230}" destId="{590612E0-36AF-4BD7-886B-6222CA485A38}" srcOrd="1" destOrd="0" presId="urn:microsoft.com/office/officeart/2005/8/layout/list1"/>
    <dgm:cxn modelId="{9A3D9953-C8CD-4CC7-87CA-4681A6351EFA}" type="presParOf" srcId="{E7B5FC57-46F1-40B1-888F-765C9CE86FED}" destId="{21DD7791-54CC-4627-B251-1AD828E14B9D}" srcOrd="13" destOrd="0" presId="urn:microsoft.com/office/officeart/2005/8/layout/list1"/>
    <dgm:cxn modelId="{D8AFA5F3-BF00-4A83-A07C-F4A343F23C62}" type="presParOf" srcId="{E7B5FC57-46F1-40B1-888F-765C9CE86FED}" destId="{D06287A5-4FEB-4FBF-9F5C-234754B2631E}" srcOrd="14" destOrd="0" presId="urn:microsoft.com/office/officeart/2005/8/layout/list1"/>
    <dgm:cxn modelId="{6F49C117-85D7-439B-8245-4F255DDFC6BE}" type="presParOf" srcId="{E7B5FC57-46F1-40B1-888F-765C9CE86FED}" destId="{B3ABF7DD-8AE3-455A-BD08-320CCB69E691}" srcOrd="15" destOrd="0" presId="urn:microsoft.com/office/officeart/2005/8/layout/list1"/>
    <dgm:cxn modelId="{5CB18DAA-3350-43FD-AA14-E6238D416B9D}" type="presParOf" srcId="{E7B5FC57-46F1-40B1-888F-765C9CE86FED}" destId="{F730F3B7-E9DA-4E5C-85DD-E63935E16D2E}" srcOrd="16" destOrd="0" presId="urn:microsoft.com/office/officeart/2005/8/layout/list1"/>
    <dgm:cxn modelId="{62CAF037-D126-485B-BAE0-206BD7D644B8}" type="presParOf" srcId="{F730F3B7-E9DA-4E5C-85DD-E63935E16D2E}" destId="{249159CD-B01A-4FB1-9237-B05DB31CFFE7}" srcOrd="0" destOrd="0" presId="urn:microsoft.com/office/officeart/2005/8/layout/list1"/>
    <dgm:cxn modelId="{F14296CF-6E0A-46BF-AC1F-E1C6BAE9EF67}" type="presParOf" srcId="{F730F3B7-E9DA-4E5C-85DD-E63935E16D2E}" destId="{AED8B046-AA42-4A1F-8D02-9B9A563621AD}" srcOrd="1" destOrd="0" presId="urn:microsoft.com/office/officeart/2005/8/layout/list1"/>
    <dgm:cxn modelId="{DE808660-C174-48D3-9BA7-A4F0827E3BC5}" type="presParOf" srcId="{E7B5FC57-46F1-40B1-888F-765C9CE86FED}" destId="{F1A6EDAB-5434-476C-9605-9D2500C37AAC}" srcOrd="17" destOrd="0" presId="urn:microsoft.com/office/officeart/2005/8/layout/list1"/>
    <dgm:cxn modelId="{E925151D-B4B9-4AE6-963F-C925632CC1EF}" type="presParOf" srcId="{E7B5FC57-46F1-40B1-888F-765C9CE86FED}" destId="{46F0D133-A02F-4B7B-8B8D-24A708C4CE56}" srcOrd="18" destOrd="0" presId="urn:microsoft.com/office/officeart/2005/8/layout/list1"/>
    <dgm:cxn modelId="{C64FF224-585E-4551-BE32-B93C91E03B39}" type="presParOf" srcId="{E7B5FC57-46F1-40B1-888F-765C9CE86FED}" destId="{5729F541-3415-4C0B-826C-4AE90D31ECA0}" srcOrd="19" destOrd="0" presId="urn:microsoft.com/office/officeart/2005/8/layout/list1"/>
    <dgm:cxn modelId="{A787546A-057F-4531-BD74-E00568278978}" type="presParOf" srcId="{E7B5FC57-46F1-40B1-888F-765C9CE86FED}" destId="{F842AECD-EA68-4B24-893D-32D1D298A7DF}" srcOrd="20" destOrd="0" presId="urn:microsoft.com/office/officeart/2005/8/layout/list1"/>
    <dgm:cxn modelId="{57CA6568-8D5B-40C7-88B1-06CEA108458A}" type="presParOf" srcId="{F842AECD-EA68-4B24-893D-32D1D298A7DF}" destId="{A6398415-EC51-4BCA-BC6C-31CE1E69F420}" srcOrd="0" destOrd="0" presId="urn:microsoft.com/office/officeart/2005/8/layout/list1"/>
    <dgm:cxn modelId="{CA39F64A-B87C-4934-8AD8-6E514B98899A}" type="presParOf" srcId="{F842AECD-EA68-4B24-893D-32D1D298A7DF}" destId="{DC44EEBB-4C7A-41BE-BBD5-B6529ADEABF8}" srcOrd="1" destOrd="0" presId="urn:microsoft.com/office/officeart/2005/8/layout/list1"/>
    <dgm:cxn modelId="{32A77A97-C58B-48AA-AB44-028E576CD729}" type="presParOf" srcId="{E7B5FC57-46F1-40B1-888F-765C9CE86FED}" destId="{E3FE81AD-F47B-46EE-989A-9A708E65546F}" srcOrd="21" destOrd="0" presId="urn:microsoft.com/office/officeart/2005/8/layout/list1"/>
    <dgm:cxn modelId="{70C45D09-81E7-488F-8504-A022D6AD9137}" type="presParOf" srcId="{E7B5FC57-46F1-40B1-888F-765C9CE86FED}" destId="{F28C49A2-37AC-4002-A221-77DD279362B3}" srcOrd="22" destOrd="0" presId="urn:microsoft.com/office/officeart/2005/8/layout/list1"/>
    <dgm:cxn modelId="{9ACDC61B-1B7D-4877-A097-1282D25EDFE7}" type="presParOf" srcId="{E7B5FC57-46F1-40B1-888F-765C9CE86FED}" destId="{88DBCCD9-FDA4-4E5C-BC6B-F10C4989FFB0}" srcOrd="23" destOrd="0" presId="urn:microsoft.com/office/officeart/2005/8/layout/list1"/>
    <dgm:cxn modelId="{AAF516EF-B090-4084-9FE9-7EFF706FB89B}" type="presParOf" srcId="{E7B5FC57-46F1-40B1-888F-765C9CE86FED}" destId="{8003C9EC-9209-4F7F-B471-D3E62F076382}" srcOrd="24" destOrd="0" presId="urn:microsoft.com/office/officeart/2005/8/layout/list1"/>
    <dgm:cxn modelId="{01AACB76-1293-40D1-807C-A7FD6F81D5A6}" type="presParOf" srcId="{8003C9EC-9209-4F7F-B471-D3E62F076382}" destId="{C6A76288-FF4C-448D-94DE-26ED26BCE086}" srcOrd="0" destOrd="0" presId="urn:microsoft.com/office/officeart/2005/8/layout/list1"/>
    <dgm:cxn modelId="{E6A5C5EF-3B2C-41D1-B7BF-A411EC8F0DA5}" type="presParOf" srcId="{8003C9EC-9209-4F7F-B471-D3E62F076382}" destId="{DB722D9A-1DDA-4342-8920-97FB9E01760C}" srcOrd="1" destOrd="0" presId="urn:microsoft.com/office/officeart/2005/8/layout/list1"/>
    <dgm:cxn modelId="{BFD1A0B1-CD89-4061-BD61-80E73773AC04}" type="presParOf" srcId="{E7B5FC57-46F1-40B1-888F-765C9CE86FED}" destId="{4E7040C5-9167-4B19-8CBA-B9DAF226C862}" srcOrd="25" destOrd="0" presId="urn:microsoft.com/office/officeart/2005/8/layout/list1"/>
    <dgm:cxn modelId="{312DBDAB-D5EB-47D8-B3C0-03E28A79F0E6}" type="presParOf" srcId="{E7B5FC57-46F1-40B1-888F-765C9CE86FED}" destId="{AF97283B-C71B-4E64-ADEB-519286C2339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4256D-9796-45C1-85F8-6C37A33DF8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7A09A2D-B5D3-443A-B145-ABFAFFC6A83D}">
      <dgm:prSet/>
      <dgm:spPr/>
      <dgm:t>
        <a:bodyPr/>
        <a:lstStyle/>
        <a:p>
          <a:r>
            <a:rPr lang="en-US" dirty="0"/>
            <a:t>Study algorithms for building routes and choose the best one</a:t>
          </a:r>
        </a:p>
      </dgm:t>
    </dgm:pt>
    <dgm:pt modelId="{4E1AEA4C-6EC1-45CF-B9B5-CEFAB1126DA3}" type="parTrans" cxnId="{CCA3ECD3-6645-4022-B2C7-9321B3943623}">
      <dgm:prSet/>
      <dgm:spPr/>
      <dgm:t>
        <a:bodyPr/>
        <a:lstStyle/>
        <a:p>
          <a:endParaRPr lang="en-US"/>
        </a:p>
      </dgm:t>
    </dgm:pt>
    <dgm:pt modelId="{F6426733-5A4C-4B0D-9FAD-2914DD0A3535}" type="sibTrans" cxnId="{CCA3ECD3-6645-4022-B2C7-9321B3943623}">
      <dgm:prSet/>
      <dgm:spPr/>
      <dgm:t>
        <a:bodyPr/>
        <a:lstStyle/>
        <a:p>
          <a:endParaRPr lang="en-US"/>
        </a:p>
      </dgm:t>
    </dgm:pt>
    <dgm:pt modelId="{1EBA1D6F-A04E-4E0E-9B9A-D64B7235C554}">
      <dgm:prSet/>
      <dgm:spPr/>
      <dgm:t>
        <a:bodyPr/>
        <a:lstStyle/>
        <a:p>
          <a:r>
            <a:rPr lang="en-US" dirty="0"/>
            <a:t>Study algorithms for building routes and choose the best one</a:t>
          </a:r>
        </a:p>
      </dgm:t>
    </dgm:pt>
    <dgm:pt modelId="{642A1D71-6A15-4724-A0E0-4DED46705394}" type="parTrans" cxnId="{FF839A0A-34EC-4818-83B2-7FF478F01C2A}">
      <dgm:prSet/>
      <dgm:spPr/>
      <dgm:t>
        <a:bodyPr/>
        <a:lstStyle/>
        <a:p>
          <a:endParaRPr lang="en-US"/>
        </a:p>
      </dgm:t>
    </dgm:pt>
    <dgm:pt modelId="{B79D04FB-5CB9-4FA8-88C2-64095711D2D0}" type="sibTrans" cxnId="{FF839A0A-34EC-4818-83B2-7FF478F01C2A}">
      <dgm:prSet/>
      <dgm:spPr/>
      <dgm:t>
        <a:bodyPr/>
        <a:lstStyle/>
        <a:p>
          <a:endParaRPr lang="en-US"/>
        </a:p>
      </dgm:t>
    </dgm:pt>
    <dgm:pt modelId="{11F86F41-2B26-4DFC-99B2-6D99943CAB17}">
      <dgm:prSet/>
      <dgm:spPr/>
      <dgm:t>
        <a:bodyPr/>
        <a:lstStyle/>
        <a:p>
          <a:r>
            <a:rPr lang="en-US" dirty="0"/>
            <a:t>Investigation of methods for optimizing vehicle filling</a:t>
          </a:r>
        </a:p>
      </dgm:t>
    </dgm:pt>
    <dgm:pt modelId="{CAE76E6D-8BA5-4495-A2C2-D04314813058}" type="parTrans" cxnId="{201C417C-4FFF-416A-87DD-E6B6D7FC595F}">
      <dgm:prSet/>
      <dgm:spPr/>
      <dgm:t>
        <a:bodyPr/>
        <a:lstStyle/>
        <a:p>
          <a:endParaRPr lang="en-US"/>
        </a:p>
      </dgm:t>
    </dgm:pt>
    <dgm:pt modelId="{A831EA46-22D9-4414-BA8E-92F1C02413CE}" type="sibTrans" cxnId="{201C417C-4FFF-416A-87DD-E6B6D7FC595F}">
      <dgm:prSet/>
      <dgm:spPr/>
      <dgm:t>
        <a:bodyPr/>
        <a:lstStyle/>
        <a:p>
          <a:endParaRPr lang="en-US"/>
        </a:p>
      </dgm:t>
    </dgm:pt>
    <dgm:pt modelId="{9972E8F0-E294-4691-A9DE-28F7A97D813C}">
      <dgm:prSet/>
      <dgm:spPr/>
      <dgm:t>
        <a:bodyPr/>
        <a:lstStyle/>
        <a:p>
          <a:r>
            <a:rPr lang="en-US" dirty="0"/>
            <a:t>Application architecture development</a:t>
          </a:r>
        </a:p>
      </dgm:t>
    </dgm:pt>
    <dgm:pt modelId="{E6EB0DE6-B59B-4C71-868A-D53643C7ED03}" type="parTrans" cxnId="{4A59D4BB-426A-4B56-B7CC-9EBE22495294}">
      <dgm:prSet/>
      <dgm:spPr/>
      <dgm:t>
        <a:bodyPr/>
        <a:lstStyle/>
        <a:p>
          <a:endParaRPr lang="en-US"/>
        </a:p>
      </dgm:t>
    </dgm:pt>
    <dgm:pt modelId="{B85FBE8A-1AAA-4D09-A284-878D516FCE58}" type="sibTrans" cxnId="{4A59D4BB-426A-4B56-B7CC-9EBE22495294}">
      <dgm:prSet/>
      <dgm:spPr/>
      <dgm:t>
        <a:bodyPr/>
        <a:lstStyle/>
        <a:p>
          <a:endParaRPr lang="en-US"/>
        </a:p>
      </dgm:t>
    </dgm:pt>
    <dgm:pt modelId="{8BFFCE50-6936-4DFD-A3E3-960C722C28B1}" type="pres">
      <dgm:prSet presAssocID="{6B94256D-9796-45C1-85F8-6C37A33DF8D8}" presName="vert0" presStyleCnt="0">
        <dgm:presLayoutVars>
          <dgm:dir/>
          <dgm:animOne val="branch"/>
          <dgm:animLvl val="lvl"/>
        </dgm:presLayoutVars>
      </dgm:prSet>
      <dgm:spPr/>
    </dgm:pt>
    <dgm:pt modelId="{713462A1-DBEC-4ABB-AEB6-C4F42AA02DD3}" type="pres">
      <dgm:prSet presAssocID="{C7A09A2D-B5D3-443A-B145-ABFAFFC6A83D}" presName="thickLine" presStyleLbl="alignNode1" presStyleIdx="0" presStyleCnt="4"/>
      <dgm:spPr/>
    </dgm:pt>
    <dgm:pt modelId="{1602AFCD-74A6-47D7-BD25-050EEB76E12D}" type="pres">
      <dgm:prSet presAssocID="{C7A09A2D-B5D3-443A-B145-ABFAFFC6A83D}" presName="horz1" presStyleCnt="0"/>
      <dgm:spPr/>
    </dgm:pt>
    <dgm:pt modelId="{7F6C79B2-4FB4-4DAB-ABDE-93951AE831D0}" type="pres">
      <dgm:prSet presAssocID="{C7A09A2D-B5D3-443A-B145-ABFAFFC6A83D}" presName="tx1" presStyleLbl="revTx" presStyleIdx="0" presStyleCnt="4"/>
      <dgm:spPr/>
    </dgm:pt>
    <dgm:pt modelId="{05B37315-8384-4267-B528-7D484D692ECD}" type="pres">
      <dgm:prSet presAssocID="{C7A09A2D-B5D3-443A-B145-ABFAFFC6A83D}" presName="vert1" presStyleCnt="0"/>
      <dgm:spPr/>
    </dgm:pt>
    <dgm:pt modelId="{DC7E5233-D01F-4FA3-9E1A-5B6DA76500BF}" type="pres">
      <dgm:prSet presAssocID="{1EBA1D6F-A04E-4E0E-9B9A-D64B7235C554}" presName="thickLine" presStyleLbl="alignNode1" presStyleIdx="1" presStyleCnt="4"/>
      <dgm:spPr/>
    </dgm:pt>
    <dgm:pt modelId="{55D0E0FD-DA28-46BD-9241-08F42A16904B}" type="pres">
      <dgm:prSet presAssocID="{1EBA1D6F-A04E-4E0E-9B9A-D64B7235C554}" presName="horz1" presStyleCnt="0"/>
      <dgm:spPr/>
    </dgm:pt>
    <dgm:pt modelId="{DC5D1053-A807-45A7-AE32-2AE7EB7B1894}" type="pres">
      <dgm:prSet presAssocID="{1EBA1D6F-A04E-4E0E-9B9A-D64B7235C554}" presName="tx1" presStyleLbl="revTx" presStyleIdx="1" presStyleCnt="4"/>
      <dgm:spPr/>
    </dgm:pt>
    <dgm:pt modelId="{0B59C72E-2CCC-40A2-80AB-B760AEA42D0F}" type="pres">
      <dgm:prSet presAssocID="{1EBA1D6F-A04E-4E0E-9B9A-D64B7235C554}" presName="vert1" presStyleCnt="0"/>
      <dgm:spPr/>
    </dgm:pt>
    <dgm:pt modelId="{E49D1783-DBB1-4BD5-8712-5CC3832E3139}" type="pres">
      <dgm:prSet presAssocID="{11F86F41-2B26-4DFC-99B2-6D99943CAB17}" presName="thickLine" presStyleLbl="alignNode1" presStyleIdx="2" presStyleCnt="4"/>
      <dgm:spPr/>
    </dgm:pt>
    <dgm:pt modelId="{5DA24CFB-A580-4B78-9F8C-70D7BED3D8CB}" type="pres">
      <dgm:prSet presAssocID="{11F86F41-2B26-4DFC-99B2-6D99943CAB17}" presName="horz1" presStyleCnt="0"/>
      <dgm:spPr/>
    </dgm:pt>
    <dgm:pt modelId="{EF03E9D4-19F6-46F3-9F79-1EEE58820C17}" type="pres">
      <dgm:prSet presAssocID="{11F86F41-2B26-4DFC-99B2-6D99943CAB17}" presName="tx1" presStyleLbl="revTx" presStyleIdx="2" presStyleCnt="4"/>
      <dgm:spPr/>
    </dgm:pt>
    <dgm:pt modelId="{940A57FC-EBDC-41B6-BFD9-2AFFF054A3C4}" type="pres">
      <dgm:prSet presAssocID="{11F86F41-2B26-4DFC-99B2-6D99943CAB17}" presName="vert1" presStyleCnt="0"/>
      <dgm:spPr/>
    </dgm:pt>
    <dgm:pt modelId="{1431C6A1-7704-4352-8B99-C32F8DBE87E7}" type="pres">
      <dgm:prSet presAssocID="{9972E8F0-E294-4691-A9DE-28F7A97D813C}" presName="thickLine" presStyleLbl="alignNode1" presStyleIdx="3" presStyleCnt="4"/>
      <dgm:spPr/>
    </dgm:pt>
    <dgm:pt modelId="{1CBE0391-024B-4123-8431-C55182BCD4E0}" type="pres">
      <dgm:prSet presAssocID="{9972E8F0-E294-4691-A9DE-28F7A97D813C}" presName="horz1" presStyleCnt="0"/>
      <dgm:spPr/>
    </dgm:pt>
    <dgm:pt modelId="{EBB02B35-8E38-43EA-8AD0-0E154F92A817}" type="pres">
      <dgm:prSet presAssocID="{9972E8F0-E294-4691-A9DE-28F7A97D813C}" presName="tx1" presStyleLbl="revTx" presStyleIdx="3" presStyleCnt="4"/>
      <dgm:spPr/>
    </dgm:pt>
    <dgm:pt modelId="{B0FC5D3B-4395-4431-AC28-38627CAF5404}" type="pres">
      <dgm:prSet presAssocID="{9972E8F0-E294-4691-A9DE-28F7A97D813C}" presName="vert1" presStyleCnt="0"/>
      <dgm:spPr/>
    </dgm:pt>
  </dgm:ptLst>
  <dgm:cxnLst>
    <dgm:cxn modelId="{FF839A0A-34EC-4818-83B2-7FF478F01C2A}" srcId="{6B94256D-9796-45C1-85F8-6C37A33DF8D8}" destId="{1EBA1D6F-A04E-4E0E-9B9A-D64B7235C554}" srcOrd="1" destOrd="0" parTransId="{642A1D71-6A15-4724-A0E0-4DED46705394}" sibTransId="{B79D04FB-5CB9-4FA8-88C2-64095711D2D0}"/>
    <dgm:cxn modelId="{BD61F51A-E473-4AD0-9DE8-935892EACC89}" type="presOf" srcId="{11F86F41-2B26-4DFC-99B2-6D99943CAB17}" destId="{EF03E9D4-19F6-46F3-9F79-1EEE58820C17}" srcOrd="0" destOrd="0" presId="urn:microsoft.com/office/officeart/2008/layout/LinedList"/>
    <dgm:cxn modelId="{201C417C-4FFF-416A-87DD-E6B6D7FC595F}" srcId="{6B94256D-9796-45C1-85F8-6C37A33DF8D8}" destId="{11F86F41-2B26-4DFC-99B2-6D99943CAB17}" srcOrd="2" destOrd="0" parTransId="{CAE76E6D-8BA5-4495-A2C2-D04314813058}" sibTransId="{A831EA46-22D9-4414-BA8E-92F1C02413CE}"/>
    <dgm:cxn modelId="{604A78AB-D325-49C6-A604-F2CFF1A79D49}" type="presOf" srcId="{9972E8F0-E294-4691-A9DE-28F7A97D813C}" destId="{EBB02B35-8E38-43EA-8AD0-0E154F92A817}" srcOrd="0" destOrd="0" presId="urn:microsoft.com/office/officeart/2008/layout/LinedList"/>
    <dgm:cxn modelId="{4A59D4BB-426A-4B56-B7CC-9EBE22495294}" srcId="{6B94256D-9796-45C1-85F8-6C37A33DF8D8}" destId="{9972E8F0-E294-4691-A9DE-28F7A97D813C}" srcOrd="3" destOrd="0" parTransId="{E6EB0DE6-B59B-4C71-868A-D53643C7ED03}" sibTransId="{B85FBE8A-1AAA-4D09-A284-878D516FCE58}"/>
    <dgm:cxn modelId="{4D658AC1-4E22-43E5-A9CB-28AE31A6AC1D}" type="presOf" srcId="{C7A09A2D-B5D3-443A-B145-ABFAFFC6A83D}" destId="{7F6C79B2-4FB4-4DAB-ABDE-93951AE831D0}" srcOrd="0" destOrd="0" presId="urn:microsoft.com/office/officeart/2008/layout/LinedList"/>
    <dgm:cxn modelId="{CCA3ECD3-6645-4022-B2C7-9321B3943623}" srcId="{6B94256D-9796-45C1-85F8-6C37A33DF8D8}" destId="{C7A09A2D-B5D3-443A-B145-ABFAFFC6A83D}" srcOrd="0" destOrd="0" parTransId="{4E1AEA4C-6EC1-45CF-B9B5-CEFAB1126DA3}" sibTransId="{F6426733-5A4C-4B0D-9FAD-2914DD0A3535}"/>
    <dgm:cxn modelId="{539633F6-7078-4C92-A2E4-0D5FB4AB6064}" type="presOf" srcId="{6B94256D-9796-45C1-85F8-6C37A33DF8D8}" destId="{8BFFCE50-6936-4DFD-A3E3-960C722C28B1}" srcOrd="0" destOrd="0" presId="urn:microsoft.com/office/officeart/2008/layout/LinedList"/>
    <dgm:cxn modelId="{AD08FDFD-DD7E-4764-B2EA-E632D1E7385A}" type="presOf" srcId="{1EBA1D6F-A04E-4E0E-9B9A-D64B7235C554}" destId="{DC5D1053-A807-45A7-AE32-2AE7EB7B1894}" srcOrd="0" destOrd="0" presId="urn:microsoft.com/office/officeart/2008/layout/LinedList"/>
    <dgm:cxn modelId="{E2B542C3-C86E-4315-9B7B-127CF2399CA3}" type="presParOf" srcId="{8BFFCE50-6936-4DFD-A3E3-960C722C28B1}" destId="{713462A1-DBEC-4ABB-AEB6-C4F42AA02DD3}" srcOrd="0" destOrd="0" presId="urn:microsoft.com/office/officeart/2008/layout/LinedList"/>
    <dgm:cxn modelId="{F1072823-3783-460F-A29A-D797375F34F9}" type="presParOf" srcId="{8BFFCE50-6936-4DFD-A3E3-960C722C28B1}" destId="{1602AFCD-74A6-47D7-BD25-050EEB76E12D}" srcOrd="1" destOrd="0" presId="urn:microsoft.com/office/officeart/2008/layout/LinedList"/>
    <dgm:cxn modelId="{CD6CB8F6-7761-4DF4-B90D-B9A07350DB97}" type="presParOf" srcId="{1602AFCD-74A6-47D7-BD25-050EEB76E12D}" destId="{7F6C79B2-4FB4-4DAB-ABDE-93951AE831D0}" srcOrd="0" destOrd="0" presId="urn:microsoft.com/office/officeart/2008/layout/LinedList"/>
    <dgm:cxn modelId="{6FCDAE56-BA4E-4162-8705-96F61326E862}" type="presParOf" srcId="{1602AFCD-74A6-47D7-BD25-050EEB76E12D}" destId="{05B37315-8384-4267-B528-7D484D692ECD}" srcOrd="1" destOrd="0" presId="urn:microsoft.com/office/officeart/2008/layout/LinedList"/>
    <dgm:cxn modelId="{14A46F82-5D64-4063-B383-E2D3D86FEE97}" type="presParOf" srcId="{8BFFCE50-6936-4DFD-A3E3-960C722C28B1}" destId="{DC7E5233-D01F-4FA3-9E1A-5B6DA76500BF}" srcOrd="2" destOrd="0" presId="urn:microsoft.com/office/officeart/2008/layout/LinedList"/>
    <dgm:cxn modelId="{D39C6FD6-D52C-4CBD-B9C3-28ED35144A7D}" type="presParOf" srcId="{8BFFCE50-6936-4DFD-A3E3-960C722C28B1}" destId="{55D0E0FD-DA28-46BD-9241-08F42A16904B}" srcOrd="3" destOrd="0" presId="urn:microsoft.com/office/officeart/2008/layout/LinedList"/>
    <dgm:cxn modelId="{EFDE91E5-C06F-4CA8-882F-ADF45E16404C}" type="presParOf" srcId="{55D0E0FD-DA28-46BD-9241-08F42A16904B}" destId="{DC5D1053-A807-45A7-AE32-2AE7EB7B1894}" srcOrd="0" destOrd="0" presId="urn:microsoft.com/office/officeart/2008/layout/LinedList"/>
    <dgm:cxn modelId="{855EB3B3-297F-440D-B051-6F4BE93E26A5}" type="presParOf" srcId="{55D0E0FD-DA28-46BD-9241-08F42A16904B}" destId="{0B59C72E-2CCC-40A2-80AB-B760AEA42D0F}" srcOrd="1" destOrd="0" presId="urn:microsoft.com/office/officeart/2008/layout/LinedList"/>
    <dgm:cxn modelId="{EC220568-2A17-423E-9217-646A5CB4F259}" type="presParOf" srcId="{8BFFCE50-6936-4DFD-A3E3-960C722C28B1}" destId="{E49D1783-DBB1-4BD5-8712-5CC3832E3139}" srcOrd="4" destOrd="0" presId="urn:microsoft.com/office/officeart/2008/layout/LinedList"/>
    <dgm:cxn modelId="{8B7E9E72-605F-4326-AFDC-B5F711FBAC84}" type="presParOf" srcId="{8BFFCE50-6936-4DFD-A3E3-960C722C28B1}" destId="{5DA24CFB-A580-4B78-9F8C-70D7BED3D8CB}" srcOrd="5" destOrd="0" presId="urn:microsoft.com/office/officeart/2008/layout/LinedList"/>
    <dgm:cxn modelId="{42802496-40BE-4A55-8EB7-063D37A258A9}" type="presParOf" srcId="{5DA24CFB-A580-4B78-9F8C-70D7BED3D8CB}" destId="{EF03E9D4-19F6-46F3-9F79-1EEE58820C17}" srcOrd="0" destOrd="0" presId="urn:microsoft.com/office/officeart/2008/layout/LinedList"/>
    <dgm:cxn modelId="{31E1E2D2-F055-4727-AB17-AA27A0A69FC0}" type="presParOf" srcId="{5DA24CFB-A580-4B78-9F8C-70D7BED3D8CB}" destId="{940A57FC-EBDC-41B6-BFD9-2AFFF054A3C4}" srcOrd="1" destOrd="0" presId="urn:microsoft.com/office/officeart/2008/layout/LinedList"/>
    <dgm:cxn modelId="{982410F4-A163-4E9C-9728-8725D516B86B}" type="presParOf" srcId="{8BFFCE50-6936-4DFD-A3E3-960C722C28B1}" destId="{1431C6A1-7704-4352-8B99-C32F8DBE87E7}" srcOrd="6" destOrd="0" presId="urn:microsoft.com/office/officeart/2008/layout/LinedList"/>
    <dgm:cxn modelId="{EB232E01-1038-4742-965A-EA4F79DD3693}" type="presParOf" srcId="{8BFFCE50-6936-4DFD-A3E3-960C722C28B1}" destId="{1CBE0391-024B-4123-8431-C55182BCD4E0}" srcOrd="7" destOrd="0" presId="urn:microsoft.com/office/officeart/2008/layout/LinedList"/>
    <dgm:cxn modelId="{B4F13272-E6F2-4FE6-BD9B-5902739632A9}" type="presParOf" srcId="{1CBE0391-024B-4123-8431-C55182BCD4E0}" destId="{EBB02B35-8E38-43EA-8AD0-0E154F92A817}" srcOrd="0" destOrd="0" presId="urn:microsoft.com/office/officeart/2008/layout/LinedList"/>
    <dgm:cxn modelId="{6F768123-2134-4A76-B644-1D35009F9C23}" type="presParOf" srcId="{1CBE0391-024B-4123-8431-C55182BCD4E0}" destId="{B0FC5D3B-4395-4431-AC28-38627CAF54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B590C-5AF8-477B-A182-CAA89B48CE58}">
      <dsp:nvSpPr>
        <dsp:cNvPr id="0" name=""/>
        <dsp:cNvSpPr/>
      </dsp:nvSpPr>
      <dsp:spPr>
        <a:xfrm>
          <a:off x="0" y="164771"/>
          <a:ext cx="10515600"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B8370-1E38-4CEA-8F24-C3C7C1DC4F9E}">
      <dsp:nvSpPr>
        <dsp:cNvPr id="0" name=""/>
        <dsp:cNvSpPr/>
      </dsp:nvSpPr>
      <dsp:spPr>
        <a:xfrm>
          <a:off x="525780" y="17171"/>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1. </a:t>
          </a:r>
          <a:r>
            <a:rPr lang="en-US" sz="1800" kern="1200" dirty="0"/>
            <a:t>Objective</a:t>
          </a:r>
        </a:p>
      </dsp:txBody>
      <dsp:txXfrm>
        <a:off x="540190" y="31581"/>
        <a:ext cx="7332100" cy="266380"/>
      </dsp:txXfrm>
    </dsp:sp>
    <dsp:sp modelId="{AFB60F94-554A-43C8-AFCC-5D420F4227C4}">
      <dsp:nvSpPr>
        <dsp:cNvPr id="0" name=""/>
        <dsp:cNvSpPr/>
      </dsp:nvSpPr>
      <dsp:spPr>
        <a:xfrm>
          <a:off x="0" y="618371"/>
          <a:ext cx="10515600"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F13D9F-31A9-4224-A6C9-933B2B6EF074}">
      <dsp:nvSpPr>
        <dsp:cNvPr id="0" name=""/>
        <dsp:cNvSpPr/>
      </dsp:nvSpPr>
      <dsp:spPr>
        <a:xfrm>
          <a:off x="525780" y="470771"/>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2. </a:t>
          </a:r>
          <a:r>
            <a:rPr lang="en-US" sz="1800" kern="1200" dirty="0">
              <a:effectLst/>
            </a:rPr>
            <a:t>Tasks</a:t>
          </a:r>
          <a:endParaRPr lang="en-US" sz="1800" kern="1200" dirty="0"/>
        </a:p>
      </dsp:txBody>
      <dsp:txXfrm>
        <a:off x="540190" y="485181"/>
        <a:ext cx="7332100" cy="266380"/>
      </dsp:txXfrm>
    </dsp:sp>
    <dsp:sp modelId="{D62396F2-C7E3-4C12-A1F1-54BF2AC1B949}">
      <dsp:nvSpPr>
        <dsp:cNvPr id="0" name=""/>
        <dsp:cNvSpPr/>
      </dsp:nvSpPr>
      <dsp:spPr>
        <a:xfrm>
          <a:off x="0" y="1071971"/>
          <a:ext cx="10515600"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304E14-D03A-4FED-B7E1-CD4EDA1A17B2}">
      <dsp:nvSpPr>
        <dsp:cNvPr id="0" name=""/>
        <dsp:cNvSpPr/>
      </dsp:nvSpPr>
      <dsp:spPr>
        <a:xfrm>
          <a:off x="525780" y="924371"/>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3. </a:t>
          </a:r>
          <a:r>
            <a:rPr lang="en-US" sz="1800" kern="1200" dirty="0">
              <a:effectLst/>
            </a:rPr>
            <a:t>Research question</a:t>
          </a:r>
          <a:r>
            <a:rPr lang="ru-RU" sz="1800" kern="1200" dirty="0">
              <a:effectLst/>
            </a:rPr>
            <a:t> </a:t>
          </a:r>
          <a:r>
            <a:rPr lang="en-US" sz="1800" kern="1200" dirty="0">
              <a:effectLst/>
            </a:rPr>
            <a:t>and</a:t>
          </a:r>
          <a:r>
            <a:rPr lang="ru-RU" sz="1800" kern="1200" dirty="0"/>
            <a:t> </a:t>
          </a:r>
          <a:r>
            <a:rPr lang="en-US" sz="1800" kern="1200" dirty="0"/>
            <a:t>w</a:t>
          </a:r>
          <a:r>
            <a:rPr lang="en-US" sz="1800" kern="1200" dirty="0">
              <a:effectLst/>
            </a:rPr>
            <a:t>ork plan</a:t>
          </a:r>
          <a:endParaRPr lang="en-US" sz="1800" kern="1200" dirty="0"/>
        </a:p>
      </dsp:txBody>
      <dsp:txXfrm>
        <a:off x="540190" y="938781"/>
        <a:ext cx="7332100" cy="266380"/>
      </dsp:txXfrm>
    </dsp:sp>
    <dsp:sp modelId="{D06287A5-4FEB-4FBF-9F5C-234754B2631E}">
      <dsp:nvSpPr>
        <dsp:cNvPr id="0" name=""/>
        <dsp:cNvSpPr/>
      </dsp:nvSpPr>
      <dsp:spPr>
        <a:xfrm>
          <a:off x="0" y="1525571"/>
          <a:ext cx="10515600"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0612E0-36AF-4BD7-886B-6222CA485A38}">
      <dsp:nvSpPr>
        <dsp:cNvPr id="0" name=""/>
        <dsp:cNvSpPr/>
      </dsp:nvSpPr>
      <dsp:spPr>
        <a:xfrm>
          <a:off x="525780" y="1377971"/>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4. </a:t>
          </a:r>
          <a:r>
            <a:rPr lang="en-US" sz="1800" kern="1200" dirty="0"/>
            <a:t>Hypothesis</a:t>
          </a:r>
        </a:p>
      </dsp:txBody>
      <dsp:txXfrm>
        <a:off x="540190" y="1392381"/>
        <a:ext cx="7332100" cy="266380"/>
      </dsp:txXfrm>
    </dsp:sp>
    <dsp:sp modelId="{46F0D133-A02F-4B7B-8B8D-24A708C4CE56}">
      <dsp:nvSpPr>
        <dsp:cNvPr id="0" name=""/>
        <dsp:cNvSpPr/>
      </dsp:nvSpPr>
      <dsp:spPr>
        <a:xfrm>
          <a:off x="0" y="1979171"/>
          <a:ext cx="10515600" cy="960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99568" numCol="1" spcCol="1270" anchor="t" anchorCtr="0">
          <a:noAutofit/>
        </a:bodyPr>
        <a:lstStyle/>
        <a:p>
          <a:pPr marL="114300" lvl="1" indent="-114300" algn="l" defTabSz="622300">
            <a:lnSpc>
              <a:spcPct val="90000"/>
            </a:lnSpc>
            <a:spcBef>
              <a:spcPct val="0"/>
            </a:spcBef>
            <a:spcAft>
              <a:spcPct val="15000"/>
            </a:spcAft>
            <a:buChar char="•"/>
          </a:pPr>
          <a:r>
            <a:rPr lang="ru-RU" sz="1400" kern="1200" dirty="0"/>
            <a:t>5.1 </a:t>
          </a:r>
          <a:r>
            <a:rPr lang="en-US" sz="1400" kern="1200" dirty="0"/>
            <a:t>Studying the route selection algorithm</a:t>
          </a:r>
        </a:p>
        <a:p>
          <a:pPr marL="114300" lvl="1" indent="-114300" algn="l" defTabSz="622300">
            <a:lnSpc>
              <a:spcPct val="90000"/>
            </a:lnSpc>
            <a:spcBef>
              <a:spcPct val="0"/>
            </a:spcBef>
            <a:spcAft>
              <a:spcPct val="15000"/>
            </a:spcAft>
            <a:buChar char="•"/>
          </a:pPr>
          <a:r>
            <a:rPr lang="ru-RU" sz="1400" kern="1200" dirty="0"/>
            <a:t>5.2 </a:t>
          </a:r>
          <a:r>
            <a:rPr lang="en-US" sz="1400" kern="1200" dirty="0"/>
            <a:t>IoT analysis</a:t>
          </a:r>
        </a:p>
        <a:p>
          <a:pPr marL="114300" lvl="1" indent="-114300" algn="l" defTabSz="622300">
            <a:lnSpc>
              <a:spcPct val="90000"/>
            </a:lnSpc>
            <a:spcBef>
              <a:spcPct val="0"/>
            </a:spcBef>
            <a:spcAft>
              <a:spcPct val="15000"/>
            </a:spcAft>
            <a:buChar char="•"/>
          </a:pPr>
          <a:r>
            <a:rPr lang="en-US" sz="1400" kern="1200" dirty="0"/>
            <a:t>5.3 Choosing the application architecture</a:t>
          </a:r>
        </a:p>
      </dsp:txBody>
      <dsp:txXfrm>
        <a:off x="0" y="1979171"/>
        <a:ext cx="10515600" cy="960750"/>
      </dsp:txXfrm>
    </dsp:sp>
    <dsp:sp modelId="{AED8B046-AA42-4A1F-8D02-9B9A563621AD}">
      <dsp:nvSpPr>
        <dsp:cNvPr id="0" name=""/>
        <dsp:cNvSpPr/>
      </dsp:nvSpPr>
      <dsp:spPr>
        <a:xfrm>
          <a:off x="525780" y="1831571"/>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5. </a:t>
          </a:r>
          <a:r>
            <a:rPr lang="en-US" sz="1800" kern="1200" dirty="0"/>
            <a:t>The theoretical part</a:t>
          </a:r>
        </a:p>
      </dsp:txBody>
      <dsp:txXfrm>
        <a:off x="540190" y="1845981"/>
        <a:ext cx="7332100" cy="266380"/>
      </dsp:txXfrm>
    </dsp:sp>
    <dsp:sp modelId="{F28C49A2-37AC-4002-A221-77DD279362B3}">
      <dsp:nvSpPr>
        <dsp:cNvPr id="0" name=""/>
        <dsp:cNvSpPr/>
      </dsp:nvSpPr>
      <dsp:spPr>
        <a:xfrm>
          <a:off x="0" y="3141522"/>
          <a:ext cx="10515600" cy="7402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99568" numCol="1" spcCol="1270" anchor="t" anchorCtr="0">
          <a:noAutofit/>
        </a:bodyPr>
        <a:lstStyle/>
        <a:p>
          <a:pPr marL="114300" lvl="1" indent="-114300" algn="l" defTabSz="622300">
            <a:lnSpc>
              <a:spcPct val="90000"/>
            </a:lnSpc>
            <a:spcBef>
              <a:spcPct val="0"/>
            </a:spcBef>
            <a:spcAft>
              <a:spcPct val="15000"/>
            </a:spcAft>
            <a:buChar char="•"/>
          </a:pPr>
          <a:r>
            <a:rPr lang="ru-RU" sz="1400" kern="1200" dirty="0"/>
            <a:t>6.1 </a:t>
          </a:r>
          <a:r>
            <a:rPr lang="en-US" sz="1400" kern="1200" dirty="0"/>
            <a:t>Choosing an algorithm and optimization methods</a:t>
          </a:r>
        </a:p>
        <a:p>
          <a:pPr marL="114300" lvl="1" indent="-114300" algn="l" defTabSz="622300">
            <a:lnSpc>
              <a:spcPct val="90000"/>
            </a:lnSpc>
            <a:spcBef>
              <a:spcPct val="0"/>
            </a:spcBef>
            <a:spcAft>
              <a:spcPct val="15000"/>
            </a:spcAft>
            <a:buChar char="•"/>
          </a:pPr>
          <a:r>
            <a:rPr lang="ru-RU" sz="1400" kern="1200" dirty="0"/>
            <a:t>6.2 </a:t>
          </a:r>
          <a:r>
            <a:rPr lang="en-US" sz="1400" kern="1200" dirty="0"/>
            <a:t>Application architecture</a:t>
          </a:r>
        </a:p>
      </dsp:txBody>
      <dsp:txXfrm>
        <a:off x="0" y="3141522"/>
        <a:ext cx="10515600" cy="740250"/>
      </dsp:txXfrm>
    </dsp:sp>
    <dsp:sp modelId="{DC44EEBB-4C7A-41BE-BBD5-B6529ADEABF8}">
      <dsp:nvSpPr>
        <dsp:cNvPr id="0" name=""/>
        <dsp:cNvSpPr/>
      </dsp:nvSpPr>
      <dsp:spPr>
        <a:xfrm>
          <a:off x="525780" y="2993922"/>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6</a:t>
          </a:r>
          <a:r>
            <a:rPr lang="en-US" sz="1800" kern="1200" dirty="0"/>
            <a:t>. The practical part</a:t>
          </a:r>
        </a:p>
      </dsp:txBody>
      <dsp:txXfrm>
        <a:off x="540190" y="3008332"/>
        <a:ext cx="7332100" cy="266380"/>
      </dsp:txXfrm>
    </dsp:sp>
    <dsp:sp modelId="{AF97283B-C71B-4E64-ADEB-519286C2339D}">
      <dsp:nvSpPr>
        <dsp:cNvPr id="0" name=""/>
        <dsp:cNvSpPr/>
      </dsp:nvSpPr>
      <dsp:spPr>
        <a:xfrm>
          <a:off x="0" y="4083372"/>
          <a:ext cx="10515600" cy="252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22D9A-1DDA-4342-8920-97FB9E01760C}">
      <dsp:nvSpPr>
        <dsp:cNvPr id="0" name=""/>
        <dsp:cNvSpPr/>
      </dsp:nvSpPr>
      <dsp:spPr>
        <a:xfrm>
          <a:off x="525780" y="3935772"/>
          <a:ext cx="7360920"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ru-RU" sz="1800" kern="1200" dirty="0"/>
            <a:t>7. </a:t>
          </a:r>
          <a:r>
            <a:rPr lang="en-US" sz="1800" kern="1200" dirty="0"/>
            <a:t>Conclusion</a:t>
          </a:r>
        </a:p>
      </dsp:txBody>
      <dsp:txXfrm>
        <a:off x="540190" y="3950182"/>
        <a:ext cx="7332100"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462A1-DBEC-4ABB-AEB6-C4F42AA02DD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C79B2-4FB4-4DAB-ABDE-93951AE831D0}">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Study algorithms for building routes and choose the best one</a:t>
          </a:r>
        </a:p>
      </dsp:txBody>
      <dsp:txXfrm>
        <a:off x="0" y="0"/>
        <a:ext cx="10515600" cy="1087834"/>
      </dsp:txXfrm>
    </dsp:sp>
    <dsp:sp modelId="{DC7E5233-D01F-4FA3-9E1A-5B6DA76500BF}">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D1053-A807-45A7-AE32-2AE7EB7B1894}">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Study algorithms for building routes and choose the best one</a:t>
          </a:r>
        </a:p>
      </dsp:txBody>
      <dsp:txXfrm>
        <a:off x="0" y="1087834"/>
        <a:ext cx="10515600" cy="1087834"/>
      </dsp:txXfrm>
    </dsp:sp>
    <dsp:sp modelId="{E49D1783-DBB1-4BD5-8712-5CC3832E313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3E9D4-19F6-46F3-9F79-1EEE58820C17}">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Investigation of methods for optimizing vehicle filling</a:t>
          </a:r>
        </a:p>
      </dsp:txBody>
      <dsp:txXfrm>
        <a:off x="0" y="2175669"/>
        <a:ext cx="10515600" cy="1087834"/>
      </dsp:txXfrm>
    </dsp:sp>
    <dsp:sp modelId="{1431C6A1-7704-4352-8B99-C32F8DBE87E7}">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02B35-8E38-43EA-8AD0-0E154F92A817}">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Application architecture development</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0F13-C81C-4287-8A1D-272D747EDD0E}" type="datetimeFigureOut">
              <a:rPr lang="ru-RU" smtClean="0"/>
              <a:t>12.06.2024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74D3B-C879-4ED6-9953-867CC1C7FF87}" type="slidenum">
              <a:rPr lang="ru-RU" smtClean="0"/>
              <a:t>‹#›</a:t>
            </a:fld>
            <a:endParaRPr lang="ru-RU"/>
          </a:p>
        </p:txBody>
      </p:sp>
    </p:spTree>
    <p:extLst>
      <p:ext uri="{BB962C8B-B14F-4D97-AF65-F5344CB8AC3E}">
        <p14:creationId xmlns:p14="http://schemas.microsoft.com/office/powerpoint/2010/main" val="365906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5E9A93-4679-39C1-D8BF-D74703996CF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43D5388-4D01-9C46-C14A-9DA44F14C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088D4DB-2BDD-E4FF-A1AF-25A5C84DEB16}"/>
              </a:ext>
            </a:extLst>
          </p:cNvPr>
          <p:cNvSpPr>
            <a:spLocks noGrp="1"/>
          </p:cNvSpPr>
          <p:nvPr>
            <p:ph type="dt" sz="half" idx="10"/>
          </p:nvPr>
        </p:nvSpPr>
        <p:spPr/>
        <p:txBody>
          <a:bodyPr/>
          <a:lstStyle/>
          <a:p>
            <a:fld id="{AD06C59A-E55A-4335-B14C-42A82A25DBAB}" type="datetime1">
              <a:rPr lang="ru-RU" smtClean="0"/>
              <a:t>12.06.2024</a:t>
            </a:fld>
            <a:endParaRPr lang="ru-RU"/>
          </a:p>
        </p:txBody>
      </p:sp>
      <p:sp>
        <p:nvSpPr>
          <p:cNvPr id="5" name="Нижний колонтитул 4">
            <a:extLst>
              <a:ext uri="{FF2B5EF4-FFF2-40B4-BE49-F238E27FC236}">
                <a16:creationId xmlns:a16="http://schemas.microsoft.com/office/drawing/2014/main" id="{AD6DF380-5A25-50D6-D0A7-92308A74B2A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25A318-AD4B-37E2-7DD6-5725A862B54B}"/>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380478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913A80-5571-D1BB-50E0-58A07F9B175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F1840AE-BBE3-E796-7F8D-58390F4B72A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AAB04CA-CEEE-3313-D355-AA48E9494CE1}"/>
              </a:ext>
            </a:extLst>
          </p:cNvPr>
          <p:cNvSpPr>
            <a:spLocks noGrp="1"/>
          </p:cNvSpPr>
          <p:nvPr>
            <p:ph type="dt" sz="half" idx="10"/>
          </p:nvPr>
        </p:nvSpPr>
        <p:spPr/>
        <p:txBody>
          <a:bodyPr/>
          <a:lstStyle/>
          <a:p>
            <a:fld id="{3CEA9E76-A915-41B0-AEDA-7C3439742BAD}" type="datetime1">
              <a:rPr lang="ru-RU" smtClean="0"/>
              <a:t>12.06.2024</a:t>
            </a:fld>
            <a:endParaRPr lang="ru-RU"/>
          </a:p>
        </p:txBody>
      </p:sp>
      <p:sp>
        <p:nvSpPr>
          <p:cNvPr id="5" name="Нижний колонтитул 4">
            <a:extLst>
              <a:ext uri="{FF2B5EF4-FFF2-40B4-BE49-F238E27FC236}">
                <a16:creationId xmlns:a16="http://schemas.microsoft.com/office/drawing/2014/main" id="{0B8B8237-F7B8-3B07-D864-17CD376A7E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B68455-EDC2-E1BF-C071-59A53C8E54D6}"/>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168995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EFEBD09-D211-DA7D-EF69-F74070C0E54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740813E-991A-674E-113C-6CC93BF47C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906F45-0618-70DD-E8BE-A3717BD483B6}"/>
              </a:ext>
            </a:extLst>
          </p:cNvPr>
          <p:cNvSpPr>
            <a:spLocks noGrp="1"/>
          </p:cNvSpPr>
          <p:nvPr>
            <p:ph type="dt" sz="half" idx="10"/>
          </p:nvPr>
        </p:nvSpPr>
        <p:spPr/>
        <p:txBody>
          <a:bodyPr/>
          <a:lstStyle/>
          <a:p>
            <a:fld id="{9CBC07C0-4803-4953-B6A5-5DBD29C61017}" type="datetime1">
              <a:rPr lang="ru-RU" smtClean="0"/>
              <a:t>12.06.2024</a:t>
            </a:fld>
            <a:endParaRPr lang="ru-RU"/>
          </a:p>
        </p:txBody>
      </p:sp>
      <p:sp>
        <p:nvSpPr>
          <p:cNvPr id="5" name="Нижний колонтитул 4">
            <a:extLst>
              <a:ext uri="{FF2B5EF4-FFF2-40B4-BE49-F238E27FC236}">
                <a16:creationId xmlns:a16="http://schemas.microsoft.com/office/drawing/2014/main" id="{0E92C3CD-AAD9-D97D-3ACC-0E25008CDA8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ADF900-6433-9255-2858-AD2310E3663D}"/>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294169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08BA82-5D3E-96F6-FEA9-222F39BC748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000AD14-62EB-7986-82B7-9281C2FC296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895E99F-E54C-D48A-D692-2A5E1E54C86E}"/>
              </a:ext>
            </a:extLst>
          </p:cNvPr>
          <p:cNvSpPr>
            <a:spLocks noGrp="1"/>
          </p:cNvSpPr>
          <p:nvPr>
            <p:ph type="dt" sz="half" idx="10"/>
          </p:nvPr>
        </p:nvSpPr>
        <p:spPr/>
        <p:txBody>
          <a:bodyPr/>
          <a:lstStyle/>
          <a:p>
            <a:fld id="{9766EE3D-7498-4DBF-A064-2DA0FDB0ABA4}" type="datetime1">
              <a:rPr lang="ru-RU" smtClean="0"/>
              <a:t>12.06.2024</a:t>
            </a:fld>
            <a:endParaRPr lang="ru-RU"/>
          </a:p>
        </p:txBody>
      </p:sp>
      <p:sp>
        <p:nvSpPr>
          <p:cNvPr id="5" name="Нижний колонтитул 4">
            <a:extLst>
              <a:ext uri="{FF2B5EF4-FFF2-40B4-BE49-F238E27FC236}">
                <a16:creationId xmlns:a16="http://schemas.microsoft.com/office/drawing/2014/main" id="{FDB39957-986F-CFEB-4119-2CB20EE0708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FAF3D8-E84D-945C-CDDF-BF99D2E9073D}"/>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41354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53C99-465E-6ABD-00A8-2521818E6F8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061575C-F47A-3460-6D1B-87951E9370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D215A46-A723-97F4-3D7C-FBBD27E03A91}"/>
              </a:ext>
            </a:extLst>
          </p:cNvPr>
          <p:cNvSpPr>
            <a:spLocks noGrp="1"/>
          </p:cNvSpPr>
          <p:nvPr>
            <p:ph type="dt" sz="half" idx="10"/>
          </p:nvPr>
        </p:nvSpPr>
        <p:spPr/>
        <p:txBody>
          <a:bodyPr/>
          <a:lstStyle/>
          <a:p>
            <a:fld id="{C7C16A9A-1E74-4B29-8088-15D3E7434A85}" type="datetime1">
              <a:rPr lang="ru-RU" smtClean="0"/>
              <a:t>12.06.2024</a:t>
            </a:fld>
            <a:endParaRPr lang="ru-RU"/>
          </a:p>
        </p:txBody>
      </p:sp>
      <p:sp>
        <p:nvSpPr>
          <p:cNvPr id="5" name="Нижний колонтитул 4">
            <a:extLst>
              <a:ext uri="{FF2B5EF4-FFF2-40B4-BE49-F238E27FC236}">
                <a16:creationId xmlns:a16="http://schemas.microsoft.com/office/drawing/2014/main" id="{59587D3E-0AB3-843A-AD10-8470775AA4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8D3C8D-FDC2-CF1F-7371-1FD6D325E12D}"/>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283403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8605C-B7C5-D15C-53EF-E9E52DB71E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CC93510-D696-13DE-3150-6DFED08C96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4C355A4-E443-A505-26A6-66B4880E6D0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C63E266-E200-665E-1708-5B3CAD822610}"/>
              </a:ext>
            </a:extLst>
          </p:cNvPr>
          <p:cNvSpPr>
            <a:spLocks noGrp="1"/>
          </p:cNvSpPr>
          <p:nvPr>
            <p:ph type="dt" sz="half" idx="10"/>
          </p:nvPr>
        </p:nvSpPr>
        <p:spPr/>
        <p:txBody>
          <a:bodyPr/>
          <a:lstStyle/>
          <a:p>
            <a:fld id="{2455F1F4-BE76-4C9A-8CC6-83D9C0689FFB}" type="datetime1">
              <a:rPr lang="ru-RU" smtClean="0"/>
              <a:t>12.06.2024</a:t>
            </a:fld>
            <a:endParaRPr lang="ru-RU"/>
          </a:p>
        </p:txBody>
      </p:sp>
      <p:sp>
        <p:nvSpPr>
          <p:cNvPr id="6" name="Нижний колонтитул 5">
            <a:extLst>
              <a:ext uri="{FF2B5EF4-FFF2-40B4-BE49-F238E27FC236}">
                <a16:creationId xmlns:a16="http://schemas.microsoft.com/office/drawing/2014/main" id="{DBC810CA-569C-D6C0-0340-ADC78ACD437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01FC70B-CBBA-AD0D-D4E9-87E54C6F0920}"/>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412669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C14BE9-3C78-C2BB-23E8-E49D7102F2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94532BF-93FE-DF7C-EBB3-103C8EA4A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35DD84A-0C88-2F9B-03F0-B7F3514778B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F514BD1-3F76-072E-2223-1B74DF0AE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4657723-DD29-9B86-4553-93ED00920B0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E39AFA1-9061-242E-7401-F24F8C85B403}"/>
              </a:ext>
            </a:extLst>
          </p:cNvPr>
          <p:cNvSpPr>
            <a:spLocks noGrp="1"/>
          </p:cNvSpPr>
          <p:nvPr>
            <p:ph type="dt" sz="half" idx="10"/>
          </p:nvPr>
        </p:nvSpPr>
        <p:spPr/>
        <p:txBody>
          <a:bodyPr/>
          <a:lstStyle/>
          <a:p>
            <a:fld id="{F1F4B0C6-A0CD-474D-80F3-70C32EA19A88}" type="datetime1">
              <a:rPr lang="ru-RU" smtClean="0"/>
              <a:t>12.06.2024</a:t>
            </a:fld>
            <a:endParaRPr lang="ru-RU"/>
          </a:p>
        </p:txBody>
      </p:sp>
      <p:sp>
        <p:nvSpPr>
          <p:cNvPr id="8" name="Нижний колонтитул 7">
            <a:extLst>
              <a:ext uri="{FF2B5EF4-FFF2-40B4-BE49-F238E27FC236}">
                <a16:creationId xmlns:a16="http://schemas.microsoft.com/office/drawing/2014/main" id="{2745C1F1-D002-76ED-FEB8-D9032C0E6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6CC19A-D5C6-07CD-4999-5E9F52DD2B7E}"/>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1444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C647E-C76C-0AD2-D6AF-DCBA49A35C8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83738FF-116E-A39F-19F3-485ED56AEEA7}"/>
              </a:ext>
            </a:extLst>
          </p:cNvPr>
          <p:cNvSpPr>
            <a:spLocks noGrp="1"/>
          </p:cNvSpPr>
          <p:nvPr>
            <p:ph type="dt" sz="half" idx="10"/>
          </p:nvPr>
        </p:nvSpPr>
        <p:spPr/>
        <p:txBody>
          <a:bodyPr/>
          <a:lstStyle/>
          <a:p>
            <a:fld id="{2D1ABC57-BA5D-419C-A244-D71824BF0F38}" type="datetime1">
              <a:rPr lang="ru-RU" smtClean="0"/>
              <a:t>12.06.2024</a:t>
            </a:fld>
            <a:endParaRPr lang="ru-RU"/>
          </a:p>
        </p:txBody>
      </p:sp>
      <p:sp>
        <p:nvSpPr>
          <p:cNvPr id="4" name="Нижний колонтитул 3">
            <a:extLst>
              <a:ext uri="{FF2B5EF4-FFF2-40B4-BE49-F238E27FC236}">
                <a16:creationId xmlns:a16="http://schemas.microsoft.com/office/drawing/2014/main" id="{D55D50AC-3A0D-0834-BA10-52026E8E147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D7BDDF3-8013-1854-5D87-AEF792FC4675}"/>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196872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AF799E0-C909-0036-61C3-BA1B2419EB3F}"/>
              </a:ext>
            </a:extLst>
          </p:cNvPr>
          <p:cNvSpPr>
            <a:spLocks noGrp="1"/>
          </p:cNvSpPr>
          <p:nvPr>
            <p:ph type="dt" sz="half" idx="10"/>
          </p:nvPr>
        </p:nvSpPr>
        <p:spPr/>
        <p:txBody>
          <a:bodyPr/>
          <a:lstStyle/>
          <a:p>
            <a:fld id="{1D2A5CBE-7A5C-4146-9303-9ABCA0866A73}" type="datetime1">
              <a:rPr lang="ru-RU" smtClean="0"/>
              <a:t>12.06.2024</a:t>
            </a:fld>
            <a:endParaRPr lang="ru-RU"/>
          </a:p>
        </p:txBody>
      </p:sp>
      <p:sp>
        <p:nvSpPr>
          <p:cNvPr id="3" name="Нижний колонтитул 2">
            <a:extLst>
              <a:ext uri="{FF2B5EF4-FFF2-40B4-BE49-F238E27FC236}">
                <a16:creationId xmlns:a16="http://schemas.microsoft.com/office/drawing/2014/main" id="{528888FD-AB4F-1E26-9DCC-5F98E012941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2F38572-3AD7-A98A-A54A-1FAD7EFF8795}"/>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179775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D149D-0E88-2B90-3290-9E7B15CF11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98A7B1F-23BE-B049-2FDF-DB9AF1173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5292B6D-4D57-0F79-43A2-9FDC3E51D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B2540F-4099-175B-6C12-56E841A272AC}"/>
              </a:ext>
            </a:extLst>
          </p:cNvPr>
          <p:cNvSpPr>
            <a:spLocks noGrp="1"/>
          </p:cNvSpPr>
          <p:nvPr>
            <p:ph type="dt" sz="half" idx="10"/>
          </p:nvPr>
        </p:nvSpPr>
        <p:spPr/>
        <p:txBody>
          <a:bodyPr/>
          <a:lstStyle/>
          <a:p>
            <a:fld id="{154972B2-AFEA-45C5-B1AA-4FC175F1F62E}" type="datetime1">
              <a:rPr lang="ru-RU" smtClean="0"/>
              <a:t>12.06.2024</a:t>
            </a:fld>
            <a:endParaRPr lang="ru-RU"/>
          </a:p>
        </p:txBody>
      </p:sp>
      <p:sp>
        <p:nvSpPr>
          <p:cNvPr id="6" name="Нижний колонтитул 5">
            <a:extLst>
              <a:ext uri="{FF2B5EF4-FFF2-40B4-BE49-F238E27FC236}">
                <a16:creationId xmlns:a16="http://schemas.microsoft.com/office/drawing/2014/main" id="{9C279045-51ED-4DA1-250A-B1DFAE704E7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2C545E8-10DD-82A2-E9B1-3D69A219ED82}"/>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424581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3DD250-5366-7FF9-D76F-AA90B38D218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E377DB7-FD4D-A9AE-2B02-4C52633C7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923A06E-45AD-004D-B60C-8F8DA7E48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EA147A7-95AC-1814-048B-E779057A2E48}"/>
              </a:ext>
            </a:extLst>
          </p:cNvPr>
          <p:cNvSpPr>
            <a:spLocks noGrp="1"/>
          </p:cNvSpPr>
          <p:nvPr>
            <p:ph type="dt" sz="half" idx="10"/>
          </p:nvPr>
        </p:nvSpPr>
        <p:spPr/>
        <p:txBody>
          <a:bodyPr/>
          <a:lstStyle/>
          <a:p>
            <a:fld id="{8990A90B-A8B3-4374-B722-B0283AE855D2}" type="datetime1">
              <a:rPr lang="ru-RU" smtClean="0"/>
              <a:t>12.06.2024</a:t>
            </a:fld>
            <a:endParaRPr lang="ru-RU"/>
          </a:p>
        </p:txBody>
      </p:sp>
      <p:sp>
        <p:nvSpPr>
          <p:cNvPr id="6" name="Нижний колонтитул 5">
            <a:extLst>
              <a:ext uri="{FF2B5EF4-FFF2-40B4-BE49-F238E27FC236}">
                <a16:creationId xmlns:a16="http://schemas.microsoft.com/office/drawing/2014/main" id="{CAAF2503-8207-B807-3151-D04A6BF014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2CBFC4-7C6C-C56C-C3F6-B8CA64B8F11F}"/>
              </a:ext>
            </a:extLst>
          </p:cNvPr>
          <p:cNvSpPr>
            <a:spLocks noGrp="1"/>
          </p:cNvSpPr>
          <p:nvPr>
            <p:ph type="sldNum" sz="quarter" idx="12"/>
          </p:nvPr>
        </p:nvSpPr>
        <p:spPr/>
        <p:txBody>
          <a:bodyPr/>
          <a:lstStyle/>
          <a:p>
            <a:fld id="{97D71F18-9000-4F71-AE96-F59F0B7B3270}" type="slidenum">
              <a:rPr lang="ru-RU" smtClean="0"/>
              <a:t>‹#›</a:t>
            </a:fld>
            <a:endParaRPr lang="ru-RU"/>
          </a:p>
        </p:txBody>
      </p:sp>
    </p:spTree>
    <p:extLst>
      <p:ext uri="{BB962C8B-B14F-4D97-AF65-F5344CB8AC3E}">
        <p14:creationId xmlns:p14="http://schemas.microsoft.com/office/powerpoint/2010/main" val="393630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719D6-4B3B-D093-C3C5-E8EEAFD79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2E7B76F-015F-AA4E-6465-7A4812AF4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5CFA97-6444-7CF4-0C40-414D10207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4B3F0-0489-4211-B421-4EA74AEC46C7}" type="datetime1">
              <a:rPr lang="ru-RU" smtClean="0"/>
              <a:t>12.06.2024</a:t>
            </a:fld>
            <a:endParaRPr lang="ru-RU"/>
          </a:p>
        </p:txBody>
      </p:sp>
      <p:sp>
        <p:nvSpPr>
          <p:cNvPr id="5" name="Нижний колонтитул 4">
            <a:extLst>
              <a:ext uri="{FF2B5EF4-FFF2-40B4-BE49-F238E27FC236}">
                <a16:creationId xmlns:a16="http://schemas.microsoft.com/office/drawing/2014/main" id="{14334CFB-32ED-204B-8B24-F1C17AA0A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3BFF3BB-52E6-50FB-181C-290616413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71F18-9000-4F71-AE96-F59F0B7B3270}" type="slidenum">
              <a:rPr lang="ru-RU" smtClean="0"/>
              <a:t>‹#›</a:t>
            </a:fld>
            <a:endParaRPr lang="ru-RU"/>
          </a:p>
        </p:txBody>
      </p:sp>
    </p:spTree>
    <p:extLst>
      <p:ext uri="{BB962C8B-B14F-4D97-AF65-F5344CB8AC3E}">
        <p14:creationId xmlns:p14="http://schemas.microsoft.com/office/powerpoint/2010/main" val="142510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D182A-AF63-368E-8A75-86D31CAFF721}"/>
              </a:ext>
            </a:extLst>
          </p:cNvPr>
          <p:cNvSpPr>
            <a:spLocks noGrp="1"/>
          </p:cNvSpPr>
          <p:nvPr>
            <p:ph type="ctrTitle"/>
          </p:nvPr>
        </p:nvSpPr>
        <p:spPr>
          <a:xfrm>
            <a:off x="1524000" y="1493450"/>
            <a:ext cx="9144000" cy="2387600"/>
          </a:xfrm>
        </p:spPr>
        <p:txBody>
          <a:bodyPr>
            <a:normAutofit fontScale="90000"/>
          </a:bodyPr>
          <a:lstStyle/>
          <a:p>
            <a:r>
              <a:rPr lang="en-US" dirty="0">
                <a:effectLst/>
              </a:rPr>
              <a:t>Presentation </a:t>
            </a:r>
            <a:r>
              <a:rPr lang="ru-RU" b="1" dirty="0"/>
              <a:t> </a:t>
            </a:r>
            <a:br>
              <a:rPr lang="ru-RU" dirty="0"/>
            </a:br>
            <a:r>
              <a:rPr lang="en-US" dirty="0">
                <a:effectLst/>
              </a:rPr>
              <a:t>On the topic</a:t>
            </a:r>
            <a:r>
              <a:rPr lang="en-US" dirty="0"/>
              <a:t>:</a:t>
            </a:r>
            <a:br>
              <a:rPr lang="en-US" dirty="0"/>
            </a:br>
            <a:r>
              <a:rPr lang="en-US" sz="4000" dirty="0"/>
              <a:t>“Creating an application to optimize logistics operations”</a:t>
            </a:r>
            <a:endParaRPr lang="ru-RU" sz="4000" dirty="0"/>
          </a:p>
        </p:txBody>
      </p:sp>
      <p:sp>
        <p:nvSpPr>
          <p:cNvPr id="3" name="Подзаголовок 2">
            <a:extLst>
              <a:ext uri="{FF2B5EF4-FFF2-40B4-BE49-F238E27FC236}">
                <a16:creationId xmlns:a16="http://schemas.microsoft.com/office/drawing/2014/main" id="{56CA995F-1E6C-B2E7-9F81-8A9D0DC16836}"/>
              </a:ext>
            </a:extLst>
          </p:cNvPr>
          <p:cNvSpPr>
            <a:spLocks noGrp="1"/>
          </p:cNvSpPr>
          <p:nvPr>
            <p:ph type="subTitle" idx="1"/>
          </p:nvPr>
        </p:nvSpPr>
        <p:spPr>
          <a:xfrm>
            <a:off x="8080917" y="4449531"/>
            <a:ext cx="2668859" cy="1655762"/>
          </a:xfrm>
        </p:spPr>
        <p:txBody>
          <a:bodyPr>
            <a:normAutofit fontScale="40000" lnSpcReduction="20000"/>
          </a:bodyPr>
          <a:lstStyle/>
          <a:p>
            <a:pPr algn="just">
              <a:lnSpc>
                <a:spcPct val="150000"/>
              </a:lnSpc>
            </a:pPr>
            <a:r>
              <a:rPr lang="en-US" sz="3300" dirty="0">
                <a:latin typeface="Calibri Light" panose="020F0302020204030204" pitchFamily="34" charset="0"/>
                <a:cs typeface="Calibri Light" panose="020F0302020204030204" pitchFamily="34" charset="0"/>
              </a:rPr>
              <a:t>Performed by: </a:t>
            </a:r>
            <a:r>
              <a:rPr lang="en-US" sz="3300" dirty="0" err="1">
                <a:latin typeface="Calibri Light" panose="020F0302020204030204" pitchFamily="34" charset="0"/>
                <a:cs typeface="Calibri Light" panose="020F0302020204030204" pitchFamily="34" charset="0"/>
              </a:rPr>
              <a:t>Mazhitov</a:t>
            </a:r>
            <a:r>
              <a:rPr lang="en-US" sz="3300" dirty="0">
                <a:latin typeface="Calibri Light" panose="020F0302020204030204" pitchFamily="34" charset="0"/>
                <a:cs typeface="Calibri Light" panose="020F0302020204030204" pitchFamily="34" charset="0"/>
              </a:rPr>
              <a:t> M.A.</a:t>
            </a:r>
          </a:p>
          <a:p>
            <a:pPr algn="just">
              <a:lnSpc>
                <a:spcPct val="150000"/>
              </a:lnSpc>
            </a:pPr>
            <a:r>
              <a:rPr lang="en-US" sz="3300" dirty="0">
                <a:latin typeface="Calibri Light" panose="020F0302020204030204" pitchFamily="34" charset="0"/>
                <a:cs typeface="Calibri Light" panose="020F0302020204030204" pitchFamily="34" charset="0"/>
              </a:rPr>
              <a:t>Student. Ticket : 1032216461</a:t>
            </a:r>
          </a:p>
          <a:p>
            <a:pPr algn="just">
              <a:lnSpc>
                <a:spcPct val="150000"/>
              </a:lnSpc>
            </a:pPr>
            <a:r>
              <a:rPr lang="en-US" sz="3300" dirty="0">
                <a:latin typeface="Calibri Light" panose="020F0302020204030204" pitchFamily="34" charset="0"/>
                <a:cs typeface="Calibri Light" panose="020F0302020204030204" pitchFamily="34" charset="0"/>
              </a:rPr>
              <a:t>Group: NKNbd-01-21</a:t>
            </a:r>
          </a:p>
          <a:p>
            <a:pPr algn="just">
              <a:lnSpc>
                <a:spcPct val="150000"/>
              </a:lnSpc>
            </a:pPr>
            <a:r>
              <a:rPr lang="en-US" sz="3300" dirty="0">
                <a:latin typeface="Calibri Light" panose="020F0302020204030204" pitchFamily="34" charset="0"/>
                <a:cs typeface="Calibri Light" panose="020F0302020204030204" pitchFamily="34" charset="0"/>
              </a:rPr>
              <a:t>Teacher: </a:t>
            </a:r>
            <a:r>
              <a:rPr lang="en-US" sz="3300" dirty="0" err="1">
                <a:latin typeface="Calibri Light" panose="020F0302020204030204" pitchFamily="34" charset="0"/>
                <a:cs typeface="Calibri Light" panose="020F0302020204030204" pitchFamily="34" charset="0"/>
              </a:rPr>
              <a:t>Lobyntseva</a:t>
            </a:r>
            <a:r>
              <a:rPr lang="en-US" sz="3300" dirty="0">
                <a:latin typeface="Calibri Light" panose="020F0302020204030204" pitchFamily="34" charset="0"/>
                <a:cs typeface="Calibri Light" panose="020F0302020204030204" pitchFamily="34" charset="0"/>
              </a:rPr>
              <a:t> A.V.</a:t>
            </a:r>
            <a:endParaRPr lang="ru-RU" dirty="0"/>
          </a:p>
        </p:txBody>
      </p:sp>
    </p:spTree>
    <p:extLst>
      <p:ext uri="{BB962C8B-B14F-4D97-AF65-F5344CB8AC3E}">
        <p14:creationId xmlns:p14="http://schemas.microsoft.com/office/powerpoint/2010/main" val="225498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4">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7154217-842A-FDEB-5ED6-ABA047543E17}"/>
              </a:ext>
            </a:extLst>
          </p:cNvPr>
          <p:cNvSpPr>
            <a:spLocks noGrp="1"/>
          </p:cNvSpPr>
          <p:nvPr>
            <p:ph type="title"/>
          </p:nvPr>
        </p:nvSpPr>
        <p:spPr>
          <a:xfrm>
            <a:off x="612648" y="1078992"/>
            <a:ext cx="6272784" cy="1545336"/>
          </a:xfrm>
        </p:spPr>
        <p:txBody>
          <a:bodyPr anchor="b">
            <a:normAutofit/>
          </a:bodyPr>
          <a:lstStyle/>
          <a:p>
            <a:r>
              <a:rPr lang="en-US" sz="5200" dirty="0"/>
              <a:t>The theoretical part</a:t>
            </a:r>
            <a:endParaRPr lang="ru-RU" sz="5200" dirty="0"/>
          </a:p>
        </p:txBody>
      </p:sp>
      <p:sp>
        <p:nvSpPr>
          <p:cNvPr id="3091" name="Rectangle 3086">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Picture background">
            <a:extLst>
              <a:ext uri="{FF2B5EF4-FFF2-40B4-BE49-F238E27FC236}">
                <a16:creationId xmlns:a16="http://schemas.microsoft.com/office/drawing/2014/main" id="{98BB125E-DFB2-C323-734B-C7414261FE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05" b="14881"/>
          <a:stretch/>
        </p:blipFill>
        <p:spPr bwMode="auto">
          <a:xfrm>
            <a:off x="7692644" y="2352612"/>
            <a:ext cx="4507992" cy="2352611"/>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8EE6AA05-25D1-969B-6ECE-7B7678A58803}"/>
              </a:ext>
            </a:extLst>
          </p:cNvPr>
          <p:cNvSpPr>
            <a:spLocks noGrp="1"/>
          </p:cNvSpPr>
          <p:nvPr>
            <p:ph idx="1"/>
          </p:nvPr>
        </p:nvSpPr>
        <p:spPr>
          <a:xfrm>
            <a:off x="612648" y="3355848"/>
            <a:ext cx="6272784" cy="2825496"/>
          </a:xfrm>
        </p:spPr>
        <p:txBody>
          <a:bodyPr>
            <a:normAutofit/>
          </a:bodyPr>
          <a:lstStyle/>
          <a:p>
            <a:r>
              <a:rPr lang="en-US" sz="2200" dirty="0"/>
              <a:t>The choice of application architecture should take into account scalability, flexibility, security, performance, integration, ease of development and compliance</a:t>
            </a:r>
            <a:endParaRPr lang="ru-RU" sz="2200" dirty="0"/>
          </a:p>
        </p:txBody>
      </p:sp>
      <p:pic>
        <p:nvPicPr>
          <p:cNvPr id="3080" name="Picture 8" descr="Picture background">
            <a:extLst>
              <a:ext uri="{FF2B5EF4-FFF2-40B4-BE49-F238E27FC236}">
                <a16:creationId xmlns:a16="http://schemas.microsoft.com/office/drawing/2014/main" id="{E3B59C92-2600-D9AB-07DB-615E419757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 r="14877" b="-1"/>
          <a:stretch/>
        </p:blipFill>
        <p:spPr bwMode="auto">
          <a:xfrm>
            <a:off x="7692644" y="0"/>
            <a:ext cx="4507992" cy="23526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cture background">
            <a:extLst>
              <a:ext uri="{FF2B5EF4-FFF2-40B4-BE49-F238E27FC236}">
                <a16:creationId xmlns:a16="http://schemas.microsoft.com/office/drawing/2014/main" id="{D81CB18A-CF1A-986F-4CAE-49392EBB7E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2" r="2299" b="-1"/>
          <a:stretch/>
        </p:blipFill>
        <p:spPr bwMode="auto">
          <a:xfrm>
            <a:off x="7684008" y="4617720"/>
            <a:ext cx="4507992" cy="224028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960431E3-FF73-435F-2D93-F909340B3DB3}"/>
              </a:ext>
            </a:extLst>
          </p:cNvPr>
          <p:cNvSpPr>
            <a:spLocks noGrp="1"/>
          </p:cNvSpPr>
          <p:nvPr>
            <p:ph type="sldNum" sz="quarter" idx="12"/>
          </p:nvPr>
        </p:nvSpPr>
        <p:spPr/>
        <p:txBody>
          <a:bodyPr/>
          <a:lstStyle/>
          <a:p>
            <a:fld id="{97D71F18-9000-4F71-AE96-F59F0B7B3270}" type="slidenum">
              <a:rPr lang="ru-RU" smtClean="0"/>
              <a:t>10</a:t>
            </a:fld>
            <a:endParaRPr lang="ru-RU"/>
          </a:p>
        </p:txBody>
      </p:sp>
    </p:spTree>
    <p:extLst>
      <p:ext uri="{BB962C8B-B14F-4D97-AF65-F5344CB8AC3E}">
        <p14:creationId xmlns:p14="http://schemas.microsoft.com/office/powerpoint/2010/main" val="132449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630936" y="639520"/>
            <a:ext cx="3429000" cy="1719072"/>
          </a:xfrm>
        </p:spPr>
        <p:txBody>
          <a:bodyPr anchor="b">
            <a:normAutofit/>
          </a:bodyPr>
          <a:lstStyle/>
          <a:p>
            <a:r>
              <a:rPr lang="en-US" sz="4000" dirty="0">
                <a:effectLst/>
              </a:rPr>
              <a:t>The practical part</a:t>
            </a:r>
            <a:endParaRPr lang="ru-RU" sz="4200" dirty="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630936" y="2807208"/>
            <a:ext cx="3429000" cy="3410712"/>
          </a:xfrm>
        </p:spPr>
        <p:txBody>
          <a:bodyPr anchor="t">
            <a:normAutofit/>
          </a:bodyPr>
          <a:lstStyle/>
          <a:p>
            <a:r>
              <a:rPr lang="en-US" sz="2200" dirty="0"/>
              <a:t>Selecting and writing an algorithm for the desired task.</a:t>
            </a:r>
          </a:p>
          <a:p>
            <a:r>
              <a:rPr lang="en-US" sz="2200" dirty="0"/>
              <a:t>Choosing the algorithm optimization method</a:t>
            </a:r>
            <a:endParaRPr lang="ru-RU" sz="2200" dirty="0"/>
          </a:p>
        </p:txBody>
      </p:sp>
      <p:pic>
        <p:nvPicPr>
          <p:cNvPr id="5" name="Рисунок 4">
            <a:extLst>
              <a:ext uri="{FF2B5EF4-FFF2-40B4-BE49-F238E27FC236}">
                <a16:creationId xmlns:a16="http://schemas.microsoft.com/office/drawing/2014/main" id="{435382F5-2768-FA72-9E6F-6F9D0D45639B}"/>
              </a:ext>
            </a:extLst>
          </p:cNvPr>
          <p:cNvPicPr>
            <a:picLocks noChangeAspect="1"/>
          </p:cNvPicPr>
          <p:nvPr/>
        </p:nvPicPr>
        <p:blipFill>
          <a:blip r:embed="rId2"/>
          <a:stretch>
            <a:fillRect/>
          </a:stretch>
        </p:blipFill>
        <p:spPr>
          <a:xfrm>
            <a:off x="4654296" y="1102493"/>
            <a:ext cx="6903720" cy="4653013"/>
          </a:xfrm>
          <a:prstGeom prst="rect">
            <a:avLst/>
          </a:prstGeom>
        </p:spPr>
      </p:pic>
      <p:sp>
        <p:nvSpPr>
          <p:cNvPr id="7" name="Номер слайда 6">
            <a:extLst>
              <a:ext uri="{FF2B5EF4-FFF2-40B4-BE49-F238E27FC236}">
                <a16:creationId xmlns:a16="http://schemas.microsoft.com/office/drawing/2014/main" id="{52EAF431-3B9F-6740-43AA-1139B13428CC}"/>
              </a:ext>
            </a:extLst>
          </p:cNvPr>
          <p:cNvSpPr>
            <a:spLocks noGrp="1"/>
          </p:cNvSpPr>
          <p:nvPr>
            <p:ph type="sldNum" sz="quarter" idx="12"/>
          </p:nvPr>
        </p:nvSpPr>
        <p:spPr/>
        <p:txBody>
          <a:bodyPr/>
          <a:lstStyle/>
          <a:p>
            <a:fld id="{97D71F18-9000-4F71-AE96-F59F0B7B3270}" type="slidenum">
              <a:rPr lang="ru-RU" smtClean="0"/>
              <a:t>11</a:t>
            </a:fld>
            <a:endParaRPr lang="ru-RU"/>
          </a:p>
        </p:txBody>
      </p:sp>
    </p:spTree>
    <p:extLst>
      <p:ext uri="{BB962C8B-B14F-4D97-AF65-F5344CB8AC3E}">
        <p14:creationId xmlns:p14="http://schemas.microsoft.com/office/powerpoint/2010/main" val="153988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838201" y="479493"/>
            <a:ext cx="5257800" cy="1325563"/>
          </a:xfrm>
        </p:spPr>
        <p:txBody>
          <a:bodyPr>
            <a:normAutofit/>
          </a:bodyPr>
          <a:lstStyle/>
          <a:p>
            <a:r>
              <a:rPr lang="en-US" dirty="0">
                <a:effectLst/>
              </a:rPr>
              <a:t>The practical part</a:t>
            </a:r>
            <a:endParaRPr lang="ru-RU"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838201" y="1984443"/>
            <a:ext cx="5257800" cy="4192520"/>
          </a:xfrm>
        </p:spPr>
        <p:txBody>
          <a:bodyPr>
            <a:normAutofit/>
          </a:bodyPr>
          <a:lstStyle/>
          <a:p>
            <a:r>
              <a:rPr lang="en-US" dirty="0">
                <a:effectLst/>
              </a:rPr>
              <a:t>Creating an application architecture based on budget, tasks to be implemented and future updates</a:t>
            </a:r>
            <a:endParaRPr lang="ru-RU" dirty="0"/>
          </a:p>
        </p:txBody>
      </p:sp>
      <p:pic>
        <p:nvPicPr>
          <p:cNvPr id="5" name="Рисунок 4">
            <a:extLst>
              <a:ext uri="{FF2B5EF4-FFF2-40B4-BE49-F238E27FC236}">
                <a16:creationId xmlns:a16="http://schemas.microsoft.com/office/drawing/2014/main" id="{77E55C2E-1C7B-2D9D-27A6-F63050EF11DA}"/>
              </a:ext>
            </a:extLst>
          </p:cNvPr>
          <p:cNvPicPr>
            <a:picLocks noChangeAspect="1"/>
          </p:cNvPicPr>
          <p:nvPr/>
        </p:nvPicPr>
        <p:blipFill>
          <a:blip r:embed="rId2"/>
          <a:stretch>
            <a:fillRect/>
          </a:stretch>
        </p:blipFill>
        <p:spPr>
          <a:xfrm>
            <a:off x="6541053" y="1455581"/>
            <a:ext cx="4777381" cy="37741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Номер слайда 5">
            <a:extLst>
              <a:ext uri="{FF2B5EF4-FFF2-40B4-BE49-F238E27FC236}">
                <a16:creationId xmlns:a16="http://schemas.microsoft.com/office/drawing/2014/main" id="{2EF85CA0-190E-EDFD-5870-F9C6D5F5EEB6}"/>
              </a:ext>
            </a:extLst>
          </p:cNvPr>
          <p:cNvSpPr>
            <a:spLocks noGrp="1"/>
          </p:cNvSpPr>
          <p:nvPr>
            <p:ph type="sldNum" sz="quarter" idx="12"/>
          </p:nvPr>
        </p:nvSpPr>
        <p:spPr/>
        <p:txBody>
          <a:bodyPr/>
          <a:lstStyle/>
          <a:p>
            <a:fld id="{97D71F18-9000-4F71-AE96-F59F0B7B3270}" type="slidenum">
              <a:rPr lang="ru-RU" smtClean="0"/>
              <a:t>12</a:t>
            </a:fld>
            <a:endParaRPr lang="ru-RU"/>
          </a:p>
        </p:txBody>
      </p:sp>
    </p:spTree>
    <p:extLst>
      <p:ext uri="{BB962C8B-B14F-4D97-AF65-F5344CB8AC3E}">
        <p14:creationId xmlns:p14="http://schemas.microsoft.com/office/powerpoint/2010/main" val="427262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4596234" y="822784"/>
            <a:ext cx="6798541" cy="1675623"/>
          </a:xfrm>
        </p:spPr>
        <p:txBody>
          <a:bodyPr anchor="b">
            <a:normAutofit/>
          </a:bodyPr>
          <a:lstStyle/>
          <a:p>
            <a:r>
              <a:rPr lang="en-US" sz="4000" dirty="0"/>
              <a:t>Conclusion</a:t>
            </a:r>
            <a:endParaRPr lang="ru-RU" sz="4000" dirty="0"/>
          </a:p>
        </p:txBody>
      </p:sp>
      <p:pic>
        <p:nvPicPr>
          <p:cNvPr id="5" name="Picture 4">
            <a:extLst>
              <a:ext uri="{FF2B5EF4-FFF2-40B4-BE49-F238E27FC236}">
                <a16:creationId xmlns:a16="http://schemas.microsoft.com/office/drawing/2014/main" id="{841381F6-F864-3DB7-A543-A3774CDD3C4A}"/>
              </a:ext>
            </a:extLst>
          </p:cNvPr>
          <p:cNvPicPr>
            <a:picLocks noChangeAspect="1"/>
          </p:cNvPicPr>
          <p:nvPr/>
        </p:nvPicPr>
        <p:blipFill rotWithShape="1">
          <a:blip r:embed="rId2"/>
          <a:srcRect l="18491" r="40663" b="-1"/>
          <a:stretch/>
        </p:blipFill>
        <p:spPr>
          <a:xfrm>
            <a:off x="1" y="10"/>
            <a:ext cx="4196496" cy="6857990"/>
          </a:xfrm>
          <a:prstGeom prst="rect">
            <a:avLst/>
          </a:prstGeom>
          <a:effectLst/>
        </p:spPr>
      </p:pic>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4553733" y="2772551"/>
            <a:ext cx="6798539" cy="2224084"/>
          </a:xfrm>
        </p:spPr>
        <p:txBody>
          <a:bodyPr>
            <a:normAutofit/>
          </a:bodyPr>
          <a:lstStyle/>
          <a:p>
            <a:r>
              <a:rPr lang="en-US" sz="2000" b="0" i="0" dirty="0"/>
              <a:t>The results of the study can be used to create an application for optimizing logistics operations.</a:t>
            </a:r>
          </a:p>
          <a:p>
            <a:r>
              <a:rPr lang="en-US" sz="2000" b="0" i="0" dirty="0"/>
              <a:t>Understanding the impact of various optimization methods of algorithms on the accuracy of route construction can help optimize the processes of automatic construction of optimized routes</a:t>
            </a:r>
            <a:endParaRPr lang="ru-RU" sz="2000" dirty="0"/>
          </a:p>
        </p:txBody>
      </p:sp>
      <p:sp>
        <p:nvSpPr>
          <p:cNvPr id="4" name="Номер слайда 3">
            <a:extLst>
              <a:ext uri="{FF2B5EF4-FFF2-40B4-BE49-F238E27FC236}">
                <a16:creationId xmlns:a16="http://schemas.microsoft.com/office/drawing/2014/main" id="{9A302D0F-FB06-093C-DCC1-64AF9FA310E8}"/>
              </a:ext>
            </a:extLst>
          </p:cNvPr>
          <p:cNvSpPr>
            <a:spLocks noGrp="1"/>
          </p:cNvSpPr>
          <p:nvPr>
            <p:ph type="sldNum" sz="quarter" idx="12"/>
          </p:nvPr>
        </p:nvSpPr>
        <p:spPr/>
        <p:txBody>
          <a:bodyPr/>
          <a:lstStyle/>
          <a:p>
            <a:fld id="{97D71F18-9000-4F71-AE96-F59F0B7B3270}" type="slidenum">
              <a:rPr lang="ru-RU" smtClean="0"/>
              <a:t>13</a:t>
            </a:fld>
            <a:endParaRPr lang="ru-RU"/>
          </a:p>
        </p:txBody>
      </p:sp>
    </p:spTree>
    <p:extLst>
      <p:ext uri="{BB962C8B-B14F-4D97-AF65-F5344CB8AC3E}">
        <p14:creationId xmlns:p14="http://schemas.microsoft.com/office/powerpoint/2010/main" val="93120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p:txBody>
          <a:bodyPr/>
          <a:lstStyle/>
          <a:p>
            <a:r>
              <a:rPr lang="en-US" dirty="0">
                <a:effectLst/>
              </a:rPr>
              <a:t>List of literature</a:t>
            </a:r>
            <a:endParaRPr lang="ru-RU"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p:txBody>
          <a:bodyPr>
            <a:normAutofit/>
          </a:bodyPr>
          <a:lstStyle/>
          <a:p>
            <a:r>
              <a:rPr lang="ru-RU" sz="1800" dirty="0" err="1"/>
              <a:t>Кормен</a:t>
            </a:r>
            <a:r>
              <a:rPr lang="ru-RU" sz="1800" dirty="0"/>
              <a:t>, Т., </a:t>
            </a:r>
            <a:r>
              <a:rPr lang="ru-RU" sz="1800" dirty="0" err="1"/>
              <a:t>Лейзерсон</a:t>
            </a:r>
            <a:r>
              <a:rPr lang="ru-RU" sz="1800" dirty="0"/>
              <a:t>, Ч., </a:t>
            </a:r>
            <a:r>
              <a:rPr lang="ru-RU" sz="1800" dirty="0" err="1"/>
              <a:t>Ривест</a:t>
            </a:r>
            <a:r>
              <a:rPr lang="ru-RU" sz="1800" dirty="0"/>
              <a:t>, Р., Штайн, К. "Введение в алгоритмы". М.: МЦНМО, 2005.</a:t>
            </a:r>
          </a:p>
          <a:p>
            <a:r>
              <a:rPr lang="ru-RU" sz="1800" dirty="0" err="1"/>
              <a:t>Арц</a:t>
            </a:r>
            <a:r>
              <a:rPr lang="ru-RU" sz="1800" dirty="0"/>
              <a:t>, Э., </a:t>
            </a:r>
            <a:r>
              <a:rPr lang="ru-RU" sz="1800" dirty="0" err="1"/>
              <a:t>Ленстра</a:t>
            </a:r>
            <a:r>
              <a:rPr lang="ru-RU" sz="1800" dirty="0"/>
              <a:t>, Й. "Методы локального поиска в комбинаторной оптимизации". М.: Наука, 1987.</a:t>
            </a:r>
          </a:p>
          <a:p>
            <a:r>
              <a:rPr lang="ru-RU" sz="1800" dirty="0"/>
              <a:t>Голдберг, Д. "Генетические алгоритмы в поиске, оптимизации и машинном обучении". М.: Мир, 1990.</a:t>
            </a:r>
          </a:p>
          <a:p>
            <a:r>
              <a:rPr lang="en-US" sz="1800" dirty="0"/>
              <a:t>React Native: "https://reactnative.dev/"</a:t>
            </a:r>
          </a:p>
          <a:p>
            <a:r>
              <a:rPr lang="en-US" sz="1800" dirty="0"/>
              <a:t>Swift: "https://swift.org/"</a:t>
            </a:r>
          </a:p>
          <a:p>
            <a:r>
              <a:rPr lang="en-US" sz="1800" dirty="0"/>
              <a:t>Kotlin: "https://kotlinlang.org/"</a:t>
            </a:r>
            <a:endParaRPr lang="ru-RU" sz="1800" dirty="0"/>
          </a:p>
        </p:txBody>
      </p:sp>
      <p:sp>
        <p:nvSpPr>
          <p:cNvPr id="4" name="Номер слайда 3">
            <a:extLst>
              <a:ext uri="{FF2B5EF4-FFF2-40B4-BE49-F238E27FC236}">
                <a16:creationId xmlns:a16="http://schemas.microsoft.com/office/drawing/2014/main" id="{A142DFF6-4744-626D-44DD-E2E6C478F505}"/>
              </a:ext>
            </a:extLst>
          </p:cNvPr>
          <p:cNvSpPr>
            <a:spLocks noGrp="1"/>
          </p:cNvSpPr>
          <p:nvPr>
            <p:ph type="sldNum" sz="quarter" idx="12"/>
          </p:nvPr>
        </p:nvSpPr>
        <p:spPr/>
        <p:txBody>
          <a:bodyPr/>
          <a:lstStyle/>
          <a:p>
            <a:fld id="{97D71F18-9000-4F71-AE96-F59F0B7B3270}" type="slidenum">
              <a:rPr lang="ru-RU" smtClean="0"/>
              <a:t>14</a:t>
            </a:fld>
            <a:endParaRPr lang="ru-RU"/>
          </a:p>
        </p:txBody>
      </p:sp>
    </p:spTree>
    <p:extLst>
      <p:ext uri="{BB962C8B-B14F-4D97-AF65-F5344CB8AC3E}">
        <p14:creationId xmlns:p14="http://schemas.microsoft.com/office/powerpoint/2010/main" val="358646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p:txBody>
          <a:bodyPr/>
          <a:lstStyle/>
          <a:p>
            <a:pPr algn="ctr"/>
            <a:endParaRPr lang="ru-RU" dirty="0"/>
          </a:p>
          <a:p>
            <a:pPr algn="ctr"/>
            <a:endParaRPr lang="ru-RU" dirty="0"/>
          </a:p>
          <a:p>
            <a:pPr algn="ctr"/>
            <a:endParaRPr lang="ru-RU" dirty="0"/>
          </a:p>
          <a:p>
            <a:pPr marL="0" indent="0" algn="ctr">
              <a:buNone/>
            </a:pPr>
            <a:r>
              <a:rPr lang="en-US" sz="4800" dirty="0">
                <a:effectLst/>
              </a:rPr>
              <a:t>Thanks for your attention!</a:t>
            </a:r>
            <a:endParaRPr lang="ru-RU" sz="6600" dirty="0"/>
          </a:p>
        </p:txBody>
      </p:sp>
      <p:sp>
        <p:nvSpPr>
          <p:cNvPr id="4" name="Номер слайда 3">
            <a:extLst>
              <a:ext uri="{FF2B5EF4-FFF2-40B4-BE49-F238E27FC236}">
                <a16:creationId xmlns:a16="http://schemas.microsoft.com/office/drawing/2014/main" id="{AF1209A6-D7CD-FB4B-347D-EE5C2BCAFD6C}"/>
              </a:ext>
            </a:extLst>
          </p:cNvPr>
          <p:cNvSpPr>
            <a:spLocks noGrp="1"/>
          </p:cNvSpPr>
          <p:nvPr>
            <p:ph type="sldNum" sz="quarter" idx="12"/>
          </p:nvPr>
        </p:nvSpPr>
        <p:spPr/>
        <p:txBody>
          <a:bodyPr/>
          <a:lstStyle/>
          <a:p>
            <a:fld id="{97D71F18-9000-4F71-AE96-F59F0B7B3270}" type="slidenum">
              <a:rPr lang="ru-RU" smtClean="0"/>
              <a:t>15</a:t>
            </a:fld>
            <a:endParaRPr lang="ru-RU"/>
          </a:p>
        </p:txBody>
      </p:sp>
    </p:spTree>
    <p:extLst>
      <p:ext uri="{BB962C8B-B14F-4D97-AF65-F5344CB8AC3E}">
        <p14:creationId xmlns:p14="http://schemas.microsoft.com/office/powerpoint/2010/main" val="261793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838200" y="557188"/>
            <a:ext cx="10515600" cy="1133499"/>
          </a:xfrm>
        </p:spPr>
        <p:txBody>
          <a:bodyPr>
            <a:normAutofit/>
          </a:bodyPr>
          <a:lstStyle/>
          <a:p>
            <a:pPr algn="ctr"/>
            <a:r>
              <a:rPr lang="en-US" sz="5200" dirty="0"/>
              <a:t>Table of contents</a:t>
            </a:r>
            <a:endParaRPr lang="ru-RU" sz="5200" dirty="0"/>
          </a:p>
        </p:txBody>
      </p:sp>
      <p:graphicFrame>
        <p:nvGraphicFramePr>
          <p:cNvPr id="14" name="Объект 2">
            <a:extLst>
              <a:ext uri="{FF2B5EF4-FFF2-40B4-BE49-F238E27FC236}">
                <a16:creationId xmlns:a16="http://schemas.microsoft.com/office/drawing/2014/main" id="{A88A0041-31EA-7330-D98D-90188066865F}"/>
              </a:ext>
            </a:extLst>
          </p:cNvPr>
          <p:cNvGraphicFramePr>
            <a:graphicFrameLocks noGrp="1"/>
          </p:cNvGraphicFramePr>
          <p:nvPr>
            <p:ph idx="1"/>
            <p:extLst>
              <p:ext uri="{D42A27DB-BD31-4B8C-83A1-F6EECF244321}">
                <p14:modId xmlns:p14="http://schemas.microsoft.com/office/powerpoint/2010/main" val="23739650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a:extLst>
              <a:ext uri="{FF2B5EF4-FFF2-40B4-BE49-F238E27FC236}">
                <a16:creationId xmlns:a16="http://schemas.microsoft.com/office/drawing/2014/main" id="{E402C88C-B6A7-82DF-42B7-7BBEA59D5AE9}"/>
              </a:ext>
            </a:extLst>
          </p:cNvPr>
          <p:cNvSpPr>
            <a:spLocks noGrp="1"/>
          </p:cNvSpPr>
          <p:nvPr>
            <p:ph type="sldNum" sz="quarter" idx="12"/>
          </p:nvPr>
        </p:nvSpPr>
        <p:spPr/>
        <p:txBody>
          <a:bodyPr/>
          <a:lstStyle/>
          <a:p>
            <a:fld id="{97D71F18-9000-4F71-AE96-F59F0B7B3270}" type="slidenum">
              <a:rPr lang="ru-RU" smtClean="0"/>
              <a:t>2</a:t>
            </a:fld>
            <a:endParaRPr lang="ru-RU"/>
          </a:p>
        </p:txBody>
      </p:sp>
    </p:spTree>
    <p:extLst>
      <p:ext uri="{BB962C8B-B14F-4D97-AF65-F5344CB8AC3E}">
        <p14:creationId xmlns:p14="http://schemas.microsoft.com/office/powerpoint/2010/main" val="384803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Objective</a:t>
            </a:r>
            <a:endParaRPr lang="ru-RU"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4447308" y="591344"/>
            <a:ext cx="6906491" cy="5585619"/>
          </a:xfrm>
        </p:spPr>
        <p:txBody>
          <a:bodyPr anchor="ctr">
            <a:normAutofit/>
          </a:bodyPr>
          <a:lstStyle/>
          <a:p>
            <a:r>
              <a:rPr lang="en-US" dirty="0">
                <a:effectLst/>
              </a:rPr>
              <a:t>The aim of this research is to create an application that will allow logistics companies to increase the efficiency of their operations, reduce costs and improve the quality of service.</a:t>
            </a:r>
            <a:endParaRPr lang="ru-RU" dirty="0"/>
          </a:p>
        </p:txBody>
      </p:sp>
      <p:sp>
        <p:nvSpPr>
          <p:cNvPr id="4" name="Номер слайда 3">
            <a:extLst>
              <a:ext uri="{FF2B5EF4-FFF2-40B4-BE49-F238E27FC236}">
                <a16:creationId xmlns:a16="http://schemas.microsoft.com/office/drawing/2014/main" id="{4716596C-127B-8A34-7748-4B1FBEA9C6D5}"/>
              </a:ext>
            </a:extLst>
          </p:cNvPr>
          <p:cNvSpPr>
            <a:spLocks noGrp="1"/>
          </p:cNvSpPr>
          <p:nvPr>
            <p:ph type="sldNum" sz="quarter" idx="12"/>
          </p:nvPr>
        </p:nvSpPr>
        <p:spPr/>
        <p:txBody>
          <a:bodyPr/>
          <a:lstStyle/>
          <a:p>
            <a:fld id="{97D71F18-9000-4F71-AE96-F59F0B7B3270}" type="slidenum">
              <a:rPr lang="ru-RU" smtClean="0"/>
              <a:t>3</a:t>
            </a:fld>
            <a:endParaRPr lang="ru-RU"/>
          </a:p>
        </p:txBody>
      </p:sp>
    </p:spTree>
    <p:extLst>
      <p:ext uri="{BB962C8B-B14F-4D97-AF65-F5344CB8AC3E}">
        <p14:creationId xmlns:p14="http://schemas.microsoft.com/office/powerpoint/2010/main" val="287029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p:txBody>
          <a:bodyPr/>
          <a:lstStyle/>
          <a:p>
            <a:r>
              <a:rPr lang="en-US" dirty="0">
                <a:effectLst/>
              </a:rPr>
              <a:t>Tasks</a:t>
            </a:r>
            <a:endParaRPr lang="ru-RU" dirty="0"/>
          </a:p>
        </p:txBody>
      </p:sp>
      <p:graphicFrame>
        <p:nvGraphicFramePr>
          <p:cNvPr id="5" name="Объект 2">
            <a:extLst>
              <a:ext uri="{FF2B5EF4-FFF2-40B4-BE49-F238E27FC236}">
                <a16:creationId xmlns:a16="http://schemas.microsoft.com/office/drawing/2014/main" id="{79ABF629-00CF-2276-3265-2C353B941863}"/>
              </a:ext>
            </a:extLst>
          </p:cNvPr>
          <p:cNvGraphicFramePr>
            <a:graphicFrameLocks noGrp="1"/>
          </p:cNvGraphicFramePr>
          <p:nvPr>
            <p:ph idx="1"/>
            <p:extLst>
              <p:ext uri="{D42A27DB-BD31-4B8C-83A1-F6EECF244321}">
                <p14:modId xmlns:p14="http://schemas.microsoft.com/office/powerpoint/2010/main" val="31965245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a:extLst>
              <a:ext uri="{FF2B5EF4-FFF2-40B4-BE49-F238E27FC236}">
                <a16:creationId xmlns:a16="http://schemas.microsoft.com/office/drawing/2014/main" id="{EE6ABAC5-3B6E-B2A6-DCB0-7845B10CA683}"/>
              </a:ext>
            </a:extLst>
          </p:cNvPr>
          <p:cNvSpPr>
            <a:spLocks noGrp="1"/>
          </p:cNvSpPr>
          <p:nvPr>
            <p:ph type="sldNum" sz="quarter" idx="12"/>
          </p:nvPr>
        </p:nvSpPr>
        <p:spPr/>
        <p:txBody>
          <a:bodyPr/>
          <a:lstStyle/>
          <a:p>
            <a:fld id="{97D71F18-9000-4F71-AE96-F59F0B7B3270}" type="slidenum">
              <a:rPr lang="ru-RU" smtClean="0"/>
              <a:t>4</a:t>
            </a:fld>
            <a:endParaRPr lang="ru-RU"/>
          </a:p>
        </p:txBody>
      </p:sp>
    </p:spTree>
    <p:extLst>
      <p:ext uri="{BB962C8B-B14F-4D97-AF65-F5344CB8AC3E}">
        <p14:creationId xmlns:p14="http://schemas.microsoft.com/office/powerpoint/2010/main" val="259173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990600" y="3151188"/>
            <a:ext cx="10515600" cy="1325563"/>
          </a:xfrm>
        </p:spPr>
        <p:txBody>
          <a:bodyPr/>
          <a:lstStyle/>
          <a:p>
            <a:r>
              <a:rPr lang="en-US" dirty="0">
                <a:effectLst/>
              </a:rPr>
              <a:t>Work plan</a:t>
            </a:r>
            <a:endParaRPr lang="ru-RU"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990600" y="4476751"/>
            <a:ext cx="10515600" cy="1325563"/>
          </a:xfrm>
        </p:spPr>
        <p:txBody>
          <a:bodyPr>
            <a:normAutofit fontScale="92500" lnSpcReduction="10000"/>
          </a:bodyPr>
          <a:lstStyle/>
          <a:p>
            <a:pPr marL="0" indent="0">
              <a:buNone/>
            </a:pPr>
            <a:r>
              <a:rPr lang="en-US" dirty="0">
                <a:effectLst/>
              </a:rPr>
              <a:t>The theoretical part.</a:t>
            </a:r>
          </a:p>
          <a:p>
            <a:pPr marL="0" indent="0">
              <a:buNone/>
            </a:pPr>
            <a:r>
              <a:rPr lang="en-US" dirty="0">
                <a:effectLst/>
              </a:rPr>
              <a:t>The practical part.</a:t>
            </a:r>
          </a:p>
          <a:p>
            <a:pPr marL="0" indent="0">
              <a:buNone/>
            </a:pPr>
            <a:r>
              <a:rPr lang="en-US" dirty="0">
                <a:effectLst/>
              </a:rPr>
              <a:t>Conclusion and possible application.</a:t>
            </a:r>
            <a:endParaRPr lang="ru-RU" dirty="0"/>
          </a:p>
        </p:txBody>
      </p:sp>
      <p:sp>
        <p:nvSpPr>
          <p:cNvPr id="4" name="Заголовок 1">
            <a:extLst>
              <a:ext uri="{FF2B5EF4-FFF2-40B4-BE49-F238E27FC236}">
                <a16:creationId xmlns:a16="http://schemas.microsoft.com/office/drawing/2014/main" id="{B80FF9A9-94A0-D6B4-670A-3E3554B3CF6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rPr>
              <a:t>Research question</a:t>
            </a:r>
            <a:endParaRPr lang="ru-RU" dirty="0"/>
          </a:p>
        </p:txBody>
      </p:sp>
      <p:sp>
        <p:nvSpPr>
          <p:cNvPr id="5" name="Объект 2">
            <a:extLst>
              <a:ext uri="{FF2B5EF4-FFF2-40B4-BE49-F238E27FC236}">
                <a16:creationId xmlns:a16="http://schemas.microsoft.com/office/drawing/2014/main" id="{2E2FC9A7-766E-356C-E6AA-33C85A847B9D}"/>
              </a:ext>
            </a:extLst>
          </p:cNvPr>
          <p:cNvSpPr txBox="1">
            <a:spLocks/>
          </p:cNvSpPr>
          <p:nvPr/>
        </p:nvSpPr>
        <p:spPr>
          <a:xfrm>
            <a:off x="990600" y="1834357"/>
            <a:ext cx="10515600" cy="132556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effectLst/>
              </a:rPr>
              <a:t>What technologies and methods can be used to create an application capable of optimizing logistics operations, including building efficient routes, inventory management and cargo monitoring, taking into account modern requirements for transparency, security and sustainability of logistics chains?</a:t>
            </a:r>
            <a:endParaRPr lang="ru-RU" dirty="0"/>
          </a:p>
        </p:txBody>
      </p:sp>
      <p:sp>
        <p:nvSpPr>
          <p:cNvPr id="6" name="Номер слайда 5">
            <a:extLst>
              <a:ext uri="{FF2B5EF4-FFF2-40B4-BE49-F238E27FC236}">
                <a16:creationId xmlns:a16="http://schemas.microsoft.com/office/drawing/2014/main" id="{F8E503E9-0A2E-B538-B682-FE36CC7E3DED}"/>
              </a:ext>
            </a:extLst>
          </p:cNvPr>
          <p:cNvSpPr>
            <a:spLocks noGrp="1"/>
          </p:cNvSpPr>
          <p:nvPr>
            <p:ph type="sldNum" sz="quarter" idx="12"/>
          </p:nvPr>
        </p:nvSpPr>
        <p:spPr/>
        <p:txBody>
          <a:bodyPr/>
          <a:lstStyle/>
          <a:p>
            <a:fld id="{97D71F18-9000-4F71-AE96-F59F0B7B3270}" type="slidenum">
              <a:rPr lang="ru-RU" smtClean="0"/>
              <a:t>5</a:t>
            </a:fld>
            <a:endParaRPr lang="ru-RU"/>
          </a:p>
        </p:txBody>
      </p:sp>
    </p:spTree>
    <p:extLst>
      <p:ext uri="{BB962C8B-B14F-4D97-AF65-F5344CB8AC3E}">
        <p14:creationId xmlns:p14="http://schemas.microsoft.com/office/powerpoint/2010/main" val="193372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838200" y="365125"/>
            <a:ext cx="10515600" cy="1325563"/>
          </a:xfrm>
        </p:spPr>
        <p:txBody>
          <a:bodyPr>
            <a:normAutofit/>
          </a:bodyPr>
          <a:lstStyle/>
          <a:p>
            <a:r>
              <a:rPr lang="en-US" dirty="0">
                <a:effectLst/>
              </a:rPr>
              <a:t>Hypothesis</a:t>
            </a:r>
            <a:endParaRPr lang="ru-RU"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838200" y="1825625"/>
            <a:ext cx="10515600" cy="4351338"/>
          </a:xfrm>
        </p:spPr>
        <p:txBody>
          <a:bodyPr>
            <a:normAutofit/>
          </a:bodyPr>
          <a:lstStyle/>
          <a:p>
            <a:r>
              <a:rPr lang="en-US" dirty="0">
                <a:effectLst/>
              </a:rPr>
              <a:t>The use of modern information technologies, such as big data analysis, machine learning and blockchain, in the development of an application for optimizing logistics operations will significantly improve the efficiency and transparency of logistics processes</a:t>
            </a:r>
            <a:endParaRPr lang="ru-RU" dirty="0"/>
          </a:p>
        </p:txBody>
      </p:sp>
      <p:sp>
        <p:nvSpPr>
          <p:cNvPr id="4" name="Номер слайда 3">
            <a:extLst>
              <a:ext uri="{FF2B5EF4-FFF2-40B4-BE49-F238E27FC236}">
                <a16:creationId xmlns:a16="http://schemas.microsoft.com/office/drawing/2014/main" id="{A7A7AF8F-8ED6-5ACD-45EE-AF32F941AC9E}"/>
              </a:ext>
            </a:extLst>
          </p:cNvPr>
          <p:cNvSpPr>
            <a:spLocks noGrp="1"/>
          </p:cNvSpPr>
          <p:nvPr>
            <p:ph type="sldNum" sz="quarter" idx="12"/>
          </p:nvPr>
        </p:nvSpPr>
        <p:spPr/>
        <p:txBody>
          <a:bodyPr/>
          <a:lstStyle/>
          <a:p>
            <a:fld id="{97D71F18-9000-4F71-AE96-F59F0B7B3270}" type="slidenum">
              <a:rPr lang="ru-RU" smtClean="0"/>
              <a:t>6</a:t>
            </a:fld>
            <a:endParaRPr lang="ru-RU"/>
          </a:p>
        </p:txBody>
      </p:sp>
    </p:spTree>
    <p:extLst>
      <p:ext uri="{BB962C8B-B14F-4D97-AF65-F5344CB8AC3E}">
        <p14:creationId xmlns:p14="http://schemas.microsoft.com/office/powerpoint/2010/main" val="277069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CE60520-8E0C-26E4-1DE4-5B9F01A54BAD}"/>
              </a:ext>
            </a:extLst>
          </p:cNvPr>
          <p:cNvSpPr>
            <a:spLocks noGrp="1"/>
          </p:cNvSpPr>
          <p:nvPr>
            <p:ph type="title"/>
          </p:nvPr>
        </p:nvSpPr>
        <p:spPr>
          <a:xfrm>
            <a:off x="838200" y="365125"/>
            <a:ext cx="5558489" cy="1325563"/>
          </a:xfrm>
        </p:spPr>
        <p:txBody>
          <a:bodyPr>
            <a:normAutofit/>
          </a:bodyPr>
          <a:lstStyle/>
          <a:p>
            <a:endParaRPr lang="ru-RU"/>
          </a:p>
        </p:txBody>
      </p:sp>
      <p:sp>
        <p:nvSpPr>
          <p:cNvPr id="15"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a:extLst>
              <a:ext uri="{FF2B5EF4-FFF2-40B4-BE49-F238E27FC236}">
                <a16:creationId xmlns:a16="http://schemas.microsoft.com/office/drawing/2014/main" id="{984EBB69-27AC-4929-87AC-4AAD8ADA06CC}"/>
              </a:ext>
            </a:extLst>
          </p:cNvPr>
          <p:cNvSpPr>
            <a:spLocks noGrp="1"/>
          </p:cNvSpPr>
          <p:nvPr>
            <p:ph idx="1"/>
          </p:nvPr>
        </p:nvSpPr>
        <p:spPr>
          <a:xfrm>
            <a:off x="838200" y="1825625"/>
            <a:ext cx="5558489" cy="4351338"/>
          </a:xfrm>
        </p:spPr>
        <p:txBody>
          <a:bodyPr>
            <a:normAutofit/>
          </a:bodyPr>
          <a:lstStyle/>
          <a:p>
            <a:r>
              <a:rPr lang="en-US" dirty="0">
                <a:effectLst/>
              </a:rPr>
              <a:t>In the theoretical part, the main algorithms for building routes and methods of their optimization will be considered</a:t>
            </a:r>
            <a:endParaRPr lang="ru-RU"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Номер слайда 3">
            <a:extLst>
              <a:ext uri="{FF2B5EF4-FFF2-40B4-BE49-F238E27FC236}">
                <a16:creationId xmlns:a16="http://schemas.microsoft.com/office/drawing/2014/main" id="{F81A81FA-8623-7D1A-7939-5C0A3DD3FF50}"/>
              </a:ext>
            </a:extLst>
          </p:cNvPr>
          <p:cNvSpPr>
            <a:spLocks noGrp="1"/>
          </p:cNvSpPr>
          <p:nvPr>
            <p:ph type="sldNum" sz="quarter" idx="12"/>
          </p:nvPr>
        </p:nvSpPr>
        <p:spPr/>
        <p:txBody>
          <a:bodyPr/>
          <a:lstStyle/>
          <a:p>
            <a:fld id="{97D71F18-9000-4F71-AE96-F59F0B7B3270}" type="slidenum">
              <a:rPr lang="ru-RU" smtClean="0"/>
              <a:t>7</a:t>
            </a:fld>
            <a:endParaRPr lang="ru-RU"/>
          </a:p>
        </p:txBody>
      </p:sp>
    </p:spTree>
    <p:extLst>
      <p:ext uri="{BB962C8B-B14F-4D97-AF65-F5344CB8AC3E}">
        <p14:creationId xmlns:p14="http://schemas.microsoft.com/office/powerpoint/2010/main" val="163687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E4D938A4-397D-4F8D-ADFF-E916F0E8C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5997944" y="365125"/>
            <a:ext cx="5393360" cy="1325563"/>
          </a:xfrm>
        </p:spPr>
        <p:txBody>
          <a:bodyPr>
            <a:normAutofit/>
          </a:bodyPr>
          <a:lstStyle/>
          <a:p>
            <a:r>
              <a:rPr lang="en-US" dirty="0">
                <a:effectLst/>
              </a:rPr>
              <a:t>The theoretical part</a:t>
            </a:r>
            <a:endParaRPr lang="ru-RU" dirty="0"/>
          </a:p>
        </p:txBody>
      </p:sp>
      <p:sp>
        <p:nvSpPr>
          <p:cNvPr id="1049" name="Freeform: Shape 1048">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36"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51" name="Straight Connector 1050">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5036"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A5A9B852-4A53-59F8-A179-C6DC53D56E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0036" y="1087508"/>
            <a:ext cx="2482114" cy="252643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1053" name="Freeform: Shape 1052">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56045"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1055" name="Oval 1054">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7614" y="2755933"/>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Freeform: Shape 1056">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028" name="Picture 4">
            <a:extLst>
              <a:ext uri="{FF2B5EF4-FFF2-40B4-BE49-F238E27FC236}">
                <a16:creationId xmlns:a16="http://schemas.microsoft.com/office/drawing/2014/main" id="{7D0D4FE9-BDC4-6014-E6AF-267E5B8E94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71800" y="4417002"/>
            <a:ext cx="2616588" cy="205258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5997943" y="1825625"/>
            <a:ext cx="5393361" cy="4351338"/>
          </a:xfrm>
        </p:spPr>
        <p:txBody>
          <a:bodyPr>
            <a:normAutofit/>
          </a:bodyPr>
          <a:lstStyle/>
          <a:p>
            <a:r>
              <a:rPr lang="en-US" dirty="0">
                <a:effectLst/>
              </a:rPr>
              <a:t>Algorithms for building routes: These are methods for finding the optimal route that takes into account various parameters such as distance, travel time, cost and the presence of obstacles on the route.</a:t>
            </a:r>
            <a:endParaRPr lang="ru-RU" dirty="0"/>
          </a:p>
        </p:txBody>
      </p:sp>
      <p:sp>
        <p:nvSpPr>
          <p:cNvPr id="1059" name="Arc 1058">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53204"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Номер слайда 3">
            <a:extLst>
              <a:ext uri="{FF2B5EF4-FFF2-40B4-BE49-F238E27FC236}">
                <a16:creationId xmlns:a16="http://schemas.microsoft.com/office/drawing/2014/main" id="{9DC546B4-991B-5153-5E8B-8C5F83DED8D7}"/>
              </a:ext>
            </a:extLst>
          </p:cNvPr>
          <p:cNvSpPr>
            <a:spLocks noGrp="1"/>
          </p:cNvSpPr>
          <p:nvPr>
            <p:ph type="sldNum" sz="quarter" idx="12"/>
          </p:nvPr>
        </p:nvSpPr>
        <p:spPr/>
        <p:txBody>
          <a:bodyPr/>
          <a:lstStyle/>
          <a:p>
            <a:fld id="{97D71F18-9000-4F71-AE96-F59F0B7B3270}" type="slidenum">
              <a:rPr lang="ru-RU" smtClean="0"/>
              <a:t>8</a:t>
            </a:fld>
            <a:endParaRPr lang="ru-RU"/>
          </a:p>
        </p:txBody>
      </p:sp>
    </p:spTree>
    <p:extLst>
      <p:ext uri="{BB962C8B-B14F-4D97-AF65-F5344CB8AC3E}">
        <p14:creationId xmlns:p14="http://schemas.microsoft.com/office/powerpoint/2010/main" val="330393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63">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1" name="Rectangle 206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76F53094-671B-99A6-73A6-84000BE97D55}"/>
              </a:ext>
            </a:extLst>
          </p:cNvPr>
          <p:cNvSpPr>
            <a:spLocks noGrp="1"/>
          </p:cNvSpPr>
          <p:nvPr>
            <p:ph type="title"/>
          </p:nvPr>
        </p:nvSpPr>
        <p:spPr>
          <a:xfrm>
            <a:off x="1051560" y="4495466"/>
            <a:ext cx="3611880" cy="1536192"/>
          </a:xfrm>
        </p:spPr>
        <p:txBody>
          <a:bodyPr>
            <a:normAutofit/>
          </a:bodyPr>
          <a:lstStyle/>
          <a:p>
            <a:r>
              <a:rPr lang="en-US" sz="3200" dirty="0"/>
              <a:t>The theoretical part</a:t>
            </a:r>
            <a:endParaRPr lang="ru-RU" sz="3200" dirty="0"/>
          </a:p>
        </p:txBody>
      </p:sp>
      <p:pic>
        <p:nvPicPr>
          <p:cNvPr id="2050" name="Picture 2">
            <a:extLst>
              <a:ext uri="{FF2B5EF4-FFF2-40B4-BE49-F238E27FC236}">
                <a16:creationId xmlns:a16="http://schemas.microsoft.com/office/drawing/2014/main" id="{4FE7E3F9-7B84-BBA0-C7A8-ADFFB5A07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507"/>
          <a:stretch/>
        </p:blipFill>
        <p:spPr bwMode="auto">
          <a:xfrm>
            <a:off x="1330960" y="783413"/>
            <a:ext cx="9530080" cy="3122352"/>
          </a:xfrm>
          <a:prstGeom prst="rect">
            <a:avLst/>
          </a:prstGeom>
          <a:noFill/>
          <a:extLst>
            <a:ext uri="{909E8E84-426E-40DD-AFC4-6F175D3DCCD1}">
              <a14:hiddenFill xmlns:a14="http://schemas.microsoft.com/office/drawing/2010/main">
                <a:solidFill>
                  <a:srgbClr val="FFFFFF"/>
                </a:solidFill>
              </a14:hiddenFill>
            </a:ext>
          </a:extLst>
        </p:spPr>
      </p:pic>
      <p:sp>
        <p:nvSpPr>
          <p:cNvPr id="2082" name="Rectangle 206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83" name="Rectangle 206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6168E10B-96F7-4D30-AD84-C2E9B8B8868E}"/>
              </a:ext>
            </a:extLst>
          </p:cNvPr>
          <p:cNvSpPr>
            <a:spLocks noGrp="1"/>
          </p:cNvSpPr>
          <p:nvPr>
            <p:ph idx="1"/>
          </p:nvPr>
        </p:nvSpPr>
        <p:spPr>
          <a:xfrm>
            <a:off x="5160584" y="4334369"/>
            <a:ext cx="6635422" cy="1536192"/>
          </a:xfrm>
        </p:spPr>
        <p:txBody>
          <a:bodyPr anchor="ctr">
            <a:noAutofit/>
          </a:bodyPr>
          <a:lstStyle/>
          <a:p>
            <a:r>
              <a:rPr lang="en-US" sz="1800" dirty="0"/>
              <a:t>The logistics sector is becoming a key area for the application of the Internet of Things (IoT). The development of intelligent transport technologies in cars is already reducing accidents, improving environmental performance and ride comfort. Data from street cameras, motion detectors and from transport users are used to control traffic flow.</a:t>
            </a:r>
            <a:endParaRPr lang="ru-RU" sz="1800" dirty="0"/>
          </a:p>
        </p:txBody>
      </p:sp>
      <p:sp>
        <p:nvSpPr>
          <p:cNvPr id="4" name="Номер слайда 3">
            <a:extLst>
              <a:ext uri="{FF2B5EF4-FFF2-40B4-BE49-F238E27FC236}">
                <a16:creationId xmlns:a16="http://schemas.microsoft.com/office/drawing/2014/main" id="{6C1B3422-9848-662B-469E-B6FB9E233BC3}"/>
              </a:ext>
            </a:extLst>
          </p:cNvPr>
          <p:cNvSpPr>
            <a:spLocks noGrp="1"/>
          </p:cNvSpPr>
          <p:nvPr>
            <p:ph type="sldNum" sz="quarter" idx="12"/>
          </p:nvPr>
        </p:nvSpPr>
        <p:spPr/>
        <p:txBody>
          <a:bodyPr/>
          <a:lstStyle/>
          <a:p>
            <a:fld id="{97D71F18-9000-4F71-AE96-F59F0B7B3270}" type="slidenum">
              <a:rPr lang="ru-RU" smtClean="0"/>
              <a:t>9</a:t>
            </a:fld>
            <a:endParaRPr lang="ru-RU"/>
          </a:p>
        </p:txBody>
      </p:sp>
    </p:spTree>
    <p:extLst>
      <p:ext uri="{BB962C8B-B14F-4D97-AF65-F5344CB8AC3E}">
        <p14:creationId xmlns:p14="http://schemas.microsoft.com/office/powerpoint/2010/main" val="5333384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109244DE0AF4B34997268AFD29AA6F33" ma:contentTypeVersion="13" ma:contentTypeDescription="Создание документа." ma:contentTypeScope="" ma:versionID="8f459078767fcb6b797ddbae2712f5e0">
  <xsd:schema xmlns:xsd="http://www.w3.org/2001/XMLSchema" xmlns:xs="http://www.w3.org/2001/XMLSchema" xmlns:p="http://schemas.microsoft.com/office/2006/metadata/properties" xmlns:ns2="6ee28793-a326-445f-8b34-e619c6ddf754" xmlns:ns3="f03f8014-a3e0-4e7d-900a-b3a68b7225d6" targetNamespace="http://schemas.microsoft.com/office/2006/metadata/properties" ma:root="true" ma:fieldsID="280e90245e8d448476c5622ed18ee154" ns2:_="" ns3:_="">
    <xsd:import namespace="6ee28793-a326-445f-8b34-e619c6ddf754"/>
    <xsd:import namespace="f03f8014-a3e0-4e7d-900a-b3a68b7225d6"/>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28793-a326-445f-8b34-e619c6ddf75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Теги изображений" ma:readOnly="false" ma:fieldId="{5cf76f15-5ced-4ddc-b409-7134ff3c332f}" ma:taxonomyMulti="true" ma:sspId="2d689c11-42a8-413a-9537-252dfc7d58e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3f8014-a3e0-4e7d-900a-b3a68b7225d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bbc5290-db3d-47a7-ba56-dc40f8c6b682}" ma:internalName="TaxCatchAll" ma:showField="CatchAllData" ma:web="f03f8014-a3e0-4e7d-900a-b3a68b7225d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E850BF-3081-458D-B54B-1F74598A6721}">
  <ds:schemaRefs>
    <ds:schemaRef ds:uri="http://schemas.microsoft.com/sharepoint/v3/contenttype/forms"/>
  </ds:schemaRefs>
</ds:datastoreItem>
</file>

<file path=customXml/itemProps2.xml><?xml version="1.0" encoding="utf-8"?>
<ds:datastoreItem xmlns:ds="http://schemas.openxmlformats.org/officeDocument/2006/customXml" ds:itemID="{845B180E-D0FA-4229-8786-07F276154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28793-a326-445f-8b34-e619c6ddf754"/>
    <ds:schemaRef ds:uri="f03f8014-a3e0-4e7d-900a-b3a68b7225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182</TotalTime>
  <Words>603</Words>
  <Application>Microsoft Office PowerPoint</Application>
  <PresentationFormat>Широкоэкранный</PresentationFormat>
  <Paragraphs>73</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Presentation   On the topic: “Creating an application to optimize logistics operations”</vt:lpstr>
      <vt:lpstr>Table of contents</vt:lpstr>
      <vt:lpstr>Objective</vt:lpstr>
      <vt:lpstr>Tasks</vt:lpstr>
      <vt:lpstr>Work plan</vt:lpstr>
      <vt:lpstr>Hypothesis</vt:lpstr>
      <vt:lpstr>Презентация PowerPoint</vt:lpstr>
      <vt:lpstr>The theoretical part</vt:lpstr>
      <vt:lpstr>The theoretical part</vt:lpstr>
      <vt:lpstr>The theoretical part</vt:lpstr>
      <vt:lpstr>The practical part</vt:lpstr>
      <vt:lpstr>The practical part</vt:lpstr>
      <vt:lpstr>Conclusion</vt:lpstr>
      <vt:lpstr>List of literature</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тему: “Создание приложения для оптимизации операций по логистике”</dc:title>
  <dc:creator>Добычин Дмитрий Романович</dc:creator>
  <cp:lastModifiedBy>Магомед Мажитов</cp:lastModifiedBy>
  <cp:revision>7</cp:revision>
  <dcterms:created xsi:type="dcterms:W3CDTF">2024-05-10T07:44:52Z</dcterms:created>
  <dcterms:modified xsi:type="dcterms:W3CDTF">2024-06-12T16:01:11Z</dcterms:modified>
</cp:coreProperties>
</file>