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947" y="883587"/>
            <a:ext cx="5081905" cy="1510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 Магомед </a:t>
            </a:r>
            <a:r>
              <a:rPr lang="ru-RU" sz="1000" spc="65" dirty="0" err="1">
                <a:solidFill>
                  <a:srgbClr val="22373A"/>
                </a:solidFill>
                <a:latin typeface="Georgia"/>
                <a:cs typeface="Georgia"/>
              </a:rPr>
              <a:t>Асхабович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lang="ru-RU" sz="1000" spc="75" dirty="0">
                <a:solidFill>
                  <a:srgbClr val="22373A"/>
                </a:solidFill>
                <a:latin typeface="Georgia"/>
                <a:cs typeface="Georgia"/>
              </a:rPr>
              <a:t>0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 err="1">
                <a:solidFill>
                  <a:srgbClr val="22373A"/>
                </a:solidFill>
                <a:latin typeface="Georgia"/>
                <a:cs typeface="Georgia"/>
              </a:rPr>
              <a:t>ап</a:t>
            </a:r>
            <a:r>
              <a:rPr lang="ru-RU" sz="1000" spc="75" dirty="0" err="1">
                <a:solidFill>
                  <a:srgbClr val="22373A"/>
                </a:solidFill>
                <a:latin typeface="Georgia"/>
                <a:cs typeface="Georgia"/>
              </a:rPr>
              <a:t>реля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 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университет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2300" y="1764494"/>
            <a:ext cx="190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5: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Модельное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время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10</a:t>
            </a:fld>
            <a:r>
              <a:rPr spc="60" dirty="0"/>
              <a:t>/15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3BE697-603E-4299-B600-E69554A50B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5966" y="607530"/>
            <a:ext cx="3648075" cy="9715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224655" cy="5080"/>
            </a:xfrm>
            <a:custGeom>
              <a:avLst/>
              <a:gdLst/>
              <a:ahLst/>
              <a:cxnLst/>
              <a:rect l="l" t="t" r="r" b="b"/>
              <a:pathLst>
                <a:path w="4224655" h="5079">
                  <a:moveTo>
                    <a:pt x="0" y="5060"/>
                  </a:moveTo>
                  <a:lnTo>
                    <a:pt x="0" y="0"/>
                  </a:lnTo>
                  <a:lnTo>
                    <a:pt x="4224077" y="0"/>
                  </a:lnTo>
                  <a:lnTo>
                    <a:pt x="42240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844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5.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Запустим моделирование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посмотрим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 результат.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Сначала,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видим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как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пакеты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идут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кратчайшему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пути,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через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0-1-5</a:t>
            </a:r>
            <a:r>
              <a:rPr sz="1100" spc="25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390" y="2966338"/>
            <a:ext cx="3175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spc="90" dirty="0">
                <a:solidFill>
                  <a:srgbClr val="22373A"/>
                </a:solidFill>
                <a:latin typeface="Georgia"/>
                <a:cs typeface="Georgia"/>
              </a:rPr>
              <a:t>11/15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7392" y="3026593"/>
            <a:ext cx="1865630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Результат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NAM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EA155A-B475-4878-A191-FFD001837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5542" y="948489"/>
            <a:ext cx="3241358" cy="181693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98919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6.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Далее,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15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секунде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у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нас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происходит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разрыв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между</a:t>
            </a:r>
            <a:endParaRPr sz="1100">
              <a:latin typeface="Georgia"/>
              <a:cs typeface="Georgia"/>
            </a:endParaRPr>
          </a:p>
          <a:p>
            <a:pPr marL="213995">
              <a:lnSpc>
                <a:spcPct val="100000"/>
              </a:lnSpc>
              <a:spcBef>
                <a:spcPts val="235"/>
              </a:spcBef>
            </a:pP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0-1</a:t>
            </a:r>
            <a:r>
              <a:rPr sz="1100" spc="25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пакеты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теряются.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845" y="2925259"/>
            <a:ext cx="2028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Разрыв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7390" y="2959073"/>
            <a:ext cx="317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0" dirty="0">
                <a:solidFill>
                  <a:srgbClr val="22373A"/>
                </a:solidFill>
                <a:latin typeface="Georgia"/>
                <a:cs typeface="Georgia"/>
              </a:rPr>
              <a:t>12/15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74675A-9ABC-4A66-9DA2-5FCD2AB97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2700" y="1031949"/>
            <a:ext cx="2945130" cy="18034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992370" cy="5080"/>
            </a:xfrm>
            <a:custGeom>
              <a:avLst/>
              <a:gdLst/>
              <a:ahLst/>
              <a:cxnLst/>
              <a:rect l="l" t="t" r="r" b="b"/>
              <a:pathLst>
                <a:path w="4992370" h="5079">
                  <a:moveTo>
                    <a:pt x="0" y="5060"/>
                  </a:moveTo>
                  <a:lnTo>
                    <a:pt x="0" y="0"/>
                  </a:lnTo>
                  <a:lnTo>
                    <a:pt x="4992075" y="0"/>
                  </a:lnTo>
                  <a:lnTo>
                    <a:pt x="49920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67676"/>
            <a:ext cx="4550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7.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Затем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происходит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изменение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маршрута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передачи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данных.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5482" y="2650875"/>
            <a:ext cx="2149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8: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Разрыв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0" dirty="0"/>
              <a:t>13</a:t>
            </a:fld>
            <a:r>
              <a:rPr spc="70" dirty="0"/>
              <a:t>/15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CBE3F4-5C8E-4016-8BDD-5A123F6E08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1300" y="713740"/>
            <a:ext cx="2526983" cy="18173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376545" cy="5080"/>
            </a:xfrm>
            <a:custGeom>
              <a:avLst/>
              <a:gdLst/>
              <a:ahLst/>
              <a:cxnLst/>
              <a:rect l="l" t="t" r="r" b="b"/>
              <a:pathLst>
                <a:path w="5376545" h="5079">
                  <a:moveTo>
                    <a:pt x="0" y="5060"/>
                  </a:moveTo>
                  <a:lnTo>
                    <a:pt x="0" y="0"/>
                  </a:lnTo>
                  <a:lnTo>
                    <a:pt x="5376074" y="0"/>
                  </a:lnTo>
                  <a:lnTo>
                    <a:pt x="53760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427769"/>
            <a:ext cx="4853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8.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После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происходит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востановление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пути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изменение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маршрута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передачи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данных.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0" dirty="0"/>
              <a:t>14</a:t>
            </a:fld>
            <a:r>
              <a:rPr spc="7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28887"/>
            <a:ext cx="475869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мере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выполнения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работы,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я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приобрел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практические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навыки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сетей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передачи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данных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помощью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средства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имитационного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NS-2,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также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проанализировал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результаты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0" dirty="0"/>
              <a:t>15</a:t>
            </a:fld>
            <a:r>
              <a:rPr spc="7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Цель</a:t>
            </a:r>
            <a:r>
              <a:rPr spc="-1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7997" y="0"/>
                  </a:lnTo>
                  <a:lnTo>
                    <a:pt x="767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27846"/>
            <a:ext cx="485203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Приобретение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навыков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сетей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передачи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данных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помощью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средства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имитационного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NS-2,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а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также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анализ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полученных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результатов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2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43798"/>
            <a:ext cx="5022850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Внесите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следующие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изменения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реализацию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примера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кольцевой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топологией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сети:</a:t>
            </a:r>
            <a:endParaRPr sz="1100">
              <a:latin typeface="Georgia"/>
              <a:cs typeface="Georgia"/>
            </a:endParaRPr>
          </a:p>
          <a:p>
            <a:pPr marL="289560" marR="302895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топология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сети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должна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соответствовать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представленной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рисунке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429" y="2541134"/>
            <a:ext cx="33515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Изменённая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кольцевая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топология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сети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3</a:t>
            </a:fld>
            <a:r>
              <a:rPr spc="60" dirty="0"/>
              <a:t>/15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C906CF-325B-4DF4-9002-A4745D83C6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4700" y="1394520"/>
            <a:ext cx="1556878" cy="103197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191135" indent="-151130">
              <a:lnSpc>
                <a:spcPct val="118000"/>
              </a:lnSpc>
              <a:spcBef>
                <a:spcPts val="100"/>
              </a:spcBef>
              <a:buChar char="•"/>
              <a:tabLst>
                <a:tab pos="295275" algn="l"/>
              </a:tabLst>
            </a:pPr>
            <a:r>
              <a:rPr spc="85" dirty="0"/>
              <a:t>передача</a:t>
            </a:r>
            <a:r>
              <a:rPr spc="80" dirty="0"/>
              <a:t> </a:t>
            </a:r>
            <a:r>
              <a:rPr spc="60" dirty="0"/>
              <a:t>данных</a:t>
            </a:r>
            <a:r>
              <a:rPr spc="80" dirty="0"/>
              <a:t> </a:t>
            </a:r>
            <a:r>
              <a:rPr spc="75" dirty="0"/>
              <a:t>должна</a:t>
            </a:r>
            <a:r>
              <a:rPr spc="85" dirty="0"/>
              <a:t> </a:t>
            </a:r>
            <a:r>
              <a:rPr spc="80" dirty="0"/>
              <a:t>осуществляться </a:t>
            </a:r>
            <a:r>
              <a:rPr spc="70" dirty="0"/>
              <a:t>от</a:t>
            </a:r>
            <a:r>
              <a:rPr spc="85" dirty="0"/>
              <a:t> </a:t>
            </a:r>
            <a:r>
              <a:rPr spc="80" dirty="0"/>
              <a:t>узла </a:t>
            </a:r>
            <a:r>
              <a:rPr spc="20" dirty="0"/>
              <a:t>n(0)</a:t>
            </a:r>
            <a:r>
              <a:rPr spc="85" dirty="0"/>
              <a:t> </a:t>
            </a:r>
            <a:r>
              <a:rPr spc="60" dirty="0"/>
              <a:t>до</a:t>
            </a:r>
            <a:r>
              <a:rPr spc="80" dirty="0"/>
              <a:t> узла </a:t>
            </a:r>
            <a:r>
              <a:rPr spc="-250" dirty="0"/>
              <a:t> </a:t>
            </a:r>
            <a:r>
              <a:rPr spc="45" dirty="0"/>
              <a:t>n(5)</a:t>
            </a:r>
            <a:r>
              <a:rPr spc="75" dirty="0"/>
              <a:t> </a:t>
            </a:r>
            <a:r>
              <a:rPr spc="60" dirty="0" err="1"/>
              <a:t>по</a:t>
            </a:r>
            <a:r>
              <a:rPr spc="75" dirty="0"/>
              <a:t> </a:t>
            </a:r>
            <a:r>
              <a:rPr spc="65" dirty="0" err="1"/>
              <a:t>кратчай</a:t>
            </a:r>
            <a:r>
              <a:rPr spc="85" dirty="0" err="1"/>
              <a:t>шему</a:t>
            </a:r>
            <a:r>
              <a:rPr spc="75" dirty="0"/>
              <a:t> пути</a:t>
            </a:r>
            <a:r>
              <a:rPr spc="80" dirty="0"/>
              <a:t> </a:t>
            </a:r>
            <a:r>
              <a:rPr spc="40" dirty="0"/>
              <a:t>в</a:t>
            </a:r>
            <a:r>
              <a:rPr spc="75" dirty="0"/>
              <a:t> </a:t>
            </a:r>
            <a:r>
              <a:rPr spc="90" dirty="0"/>
              <a:t>течение</a:t>
            </a:r>
            <a:r>
              <a:rPr spc="80" dirty="0"/>
              <a:t> </a:t>
            </a:r>
            <a:r>
              <a:rPr spc="110" dirty="0"/>
              <a:t>5</a:t>
            </a:r>
            <a:r>
              <a:rPr spc="75" dirty="0"/>
              <a:t> </a:t>
            </a:r>
            <a:r>
              <a:rPr spc="85" dirty="0"/>
              <a:t>секунд</a:t>
            </a:r>
            <a:r>
              <a:rPr spc="80" dirty="0"/>
              <a:t> </a:t>
            </a:r>
            <a:r>
              <a:rPr spc="65" dirty="0"/>
              <a:t>модельного</a:t>
            </a:r>
          </a:p>
          <a:p>
            <a:pPr marL="294640">
              <a:lnSpc>
                <a:spcPct val="100000"/>
              </a:lnSpc>
              <a:spcBef>
                <a:spcPts val="240"/>
              </a:spcBef>
            </a:pPr>
            <a:r>
              <a:rPr spc="65" dirty="0"/>
              <a:t>времени;</a:t>
            </a:r>
          </a:p>
          <a:p>
            <a:pPr marL="294640" marR="5080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95275" algn="l"/>
              </a:tabLst>
            </a:pPr>
            <a:r>
              <a:rPr spc="85" dirty="0"/>
              <a:t>передача</a:t>
            </a:r>
            <a:r>
              <a:rPr spc="80" dirty="0"/>
              <a:t> </a:t>
            </a:r>
            <a:r>
              <a:rPr spc="60" dirty="0"/>
              <a:t>данных</a:t>
            </a:r>
            <a:r>
              <a:rPr spc="85" dirty="0"/>
              <a:t> </a:t>
            </a:r>
            <a:r>
              <a:rPr spc="75" dirty="0"/>
              <a:t>должна</a:t>
            </a:r>
            <a:r>
              <a:rPr spc="85" dirty="0"/>
              <a:t> </a:t>
            </a:r>
            <a:r>
              <a:rPr spc="60" dirty="0"/>
              <a:t>идти</a:t>
            </a:r>
            <a:r>
              <a:rPr spc="85" dirty="0"/>
              <a:t> </a:t>
            </a:r>
            <a:r>
              <a:rPr spc="60" dirty="0"/>
              <a:t>по</a:t>
            </a:r>
            <a:r>
              <a:rPr spc="85" dirty="0"/>
              <a:t> </a:t>
            </a:r>
            <a:r>
              <a:rPr spc="70" dirty="0"/>
              <a:t>протоколу</a:t>
            </a:r>
            <a:r>
              <a:rPr spc="85" dirty="0"/>
              <a:t> </a:t>
            </a:r>
            <a:r>
              <a:rPr spc="75" dirty="0"/>
              <a:t>TCP</a:t>
            </a:r>
            <a:r>
              <a:rPr spc="85" dirty="0"/>
              <a:t> </a:t>
            </a:r>
            <a:r>
              <a:rPr spc="50" dirty="0"/>
              <a:t>(тип</a:t>
            </a:r>
            <a:r>
              <a:rPr spc="85" dirty="0"/>
              <a:t> </a:t>
            </a:r>
            <a:r>
              <a:rPr spc="75" dirty="0"/>
              <a:t>Newreno), </a:t>
            </a:r>
            <a:r>
              <a:rPr spc="-250" dirty="0"/>
              <a:t> </a:t>
            </a:r>
            <a:r>
              <a:rPr spc="75" dirty="0" err="1"/>
              <a:t>на</a:t>
            </a:r>
            <a:r>
              <a:rPr spc="70" dirty="0"/>
              <a:t> </a:t>
            </a:r>
            <a:r>
              <a:rPr spc="55" dirty="0" err="1"/>
              <a:t>принимаю</a:t>
            </a:r>
            <a:r>
              <a:rPr spc="75" dirty="0" err="1"/>
              <a:t>щей</a:t>
            </a:r>
            <a:r>
              <a:rPr spc="70" dirty="0"/>
              <a:t> </a:t>
            </a:r>
            <a:r>
              <a:rPr spc="80" dirty="0"/>
              <a:t>стороне</a:t>
            </a:r>
            <a:r>
              <a:rPr spc="75" dirty="0"/>
              <a:t> </a:t>
            </a:r>
            <a:r>
              <a:rPr spc="80" dirty="0"/>
              <a:t>используется</a:t>
            </a:r>
            <a:r>
              <a:rPr spc="70" dirty="0"/>
              <a:t> </a:t>
            </a:r>
            <a:r>
              <a:rPr spc="65" dirty="0"/>
              <a:t>TCPSink-объект</a:t>
            </a:r>
            <a:r>
              <a:rPr spc="75" dirty="0"/>
              <a:t> типа</a:t>
            </a:r>
          </a:p>
          <a:p>
            <a:pPr marL="294640" marR="185420">
              <a:lnSpc>
                <a:spcPct val="118000"/>
              </a:lnSpc>
            </a:pPr>
            <a:r>
              <a:rPr spc="65" dirty="0"/>
              <a:t>DelAck;</a:t>
            </a:r>
            <a:r>
              <a:rPr spc="80" dirty="0"/>
              <a:t> </a:t>
            </a:r>
            <a:r>
              <a:rPr spc="65" dirty="0"/>
              <a:t>поверх</a:t>
            </a:r>
            <a:r>
              <a:rPr spc="85" dirty="0"/>
              <a:t> </a:t>
            </a:r>
            <a:r>
              <a:rPr spc="75" dirty="0"/>
              <a:t>TCP</a:t>
            </a:r>
            <a:r>
              <a:rPr spc="80" dirty="0"/>
              <a:t> работает</a:t>
            </a:r>
            <a:r>
              <a:rPr spc="85" dirty="0"/>
              <a:t> </a:t>
            </a:r>
            <a:r>
              <a:rPr spc="65" dirty="0"/>
              <a:t>протокол</a:t>
            </a:r>
            <a:r>
              <a:rPr spc="80" dirty="0"/>
              <a:t> </a:t>
            </a:r>
            <a:r>
              <a:rPr spc="65" dirty="0"/>
              <a:t>FTP</a:t>
            </a:r>
            <a:r>
              <a:rPr spc="85" dirty="0"/>
              <a:t> </a:t>
            </a:r>
            <a:r>
              <a:rPr spc="110" dirty="0"/>
              <a:t>с</a:t>
            </a:r>
            <a:r>
              <a:rPr spc="85" dirty="0"/>
              <a:t> </a:t>
            </a:r>
            <a:r>
              <a:rPr spc="60" dirty="0"/>
              <a:t>0,5</a:t>
            </a:r>
            <a:r>
              <a:rPr spc="80" dirty="0"/>
              <a:t> </a:t>
            </a:r>
            <a:r>
              <a:rPr spc="60" dirty="0"/>
              <a:t>до</a:t>
            </a:r>
            <a:r>
              <a:rPr spc="85" dirty="0"/>
              <a:t> </a:t>
            </a:r>
            <a:r>
              <a:rPr spc="75" dirty="0"/>
              <a:t>4,5</a:t>
            </a:r>
            <a:r>
              <a:rPr spc="80" dirty="0"/>
              <a:t> </a:t>
            </a:r>
            <a:r>
              <a:rPr spc="85" dirty="0"/>
              <a:t>секунд </a:t>
            </a:r>
            <a:r>
              <a:rPr spc="-250" dirty="0"/>
              <a:t> </a:t>
            </a:r>
            <a:r>
              <a:rPr spc="65" dirty="0"/>
              <a:t>модельного</a:t>
            </a:r>
            <a:r>
              <a:rPr spc="75" dirty="0"/>
              <a:t> </a:t>
            </a:r>
            <a:r>
              <a:rPr spc="65" dirty="0"/>
              <a:t>времени;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4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3392" y="1080488"/>
            <a:ext cx="481774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426720" indent="-151130">
              <a:lnSpc>
                <a:spcPct val="118000"/>
              </a:lnSpc>
              <a:spcBef>
                <a:spcPts val="100"/>
              </a:spcBef>
              <a:buChar char="•"/>
              <a:tabLst>
                <a:tab pos="163830" algn="l"/>
              </a:tabLst>
            </a:pP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20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секунду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модельного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времени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происходит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разрыв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между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узлами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Georgia"/>
                <a:cs typeface="Georgia"/>
              </a:rPr>
              <a:t>n(0)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n(1);</a:t>
            </a:r>
            <a:endParaRPr sz="1100" dirty="0">
              <a:latin typeface="Georgia"/>
              <a:cs typeface="Georgia"/>
            </a:endParaRPr>
          </a:p>
          <a:p>
            <a:pPr marL="163195" marR="5080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163830" algn="l"/>
              </a:tabLst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разрыве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маршрут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передачи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данных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должен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измениться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 err="1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 err="1">
                <a:solidFill>
                  <a:srgbClr val="22373A"/>
                </a:solidFill>
                <a:latin typeface="Georgia"/>
                <a:cs typeface="Georgia"/>
              </a:rPr>
              <a:t>ре</a:t>
            </a:r>
            <a:r>
              <a:rPr sz="1100" spc="60" dirty="0" err="1">
                <a:solidFill>
                  <a:srgbClr val="22373A"/>
                </a:solidFill>
                <a:latin typeface="Georgia"/>
                <a:cs typeface="Georgia"/>
              </a:rPr>
              <a:t>зервный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после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восстановления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соединения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снова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должны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пойти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кратчайшему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пути.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5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67676"/>
            <a:ext cx="5019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начала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создадим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симулятор,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файл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анимации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трассировки.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6428" y="2737146"/>
            <a:ext cx="2767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Инициализация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необходимого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6</a:t>
            </a:fld>
            <a:r>
              <a:rPr spc="60" dirty="0"/>
              <a:t>/15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D43809B-E95F-E638-C307-E50DA27B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815637"/>
            <a:ext cx="3098800" cy="155684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7993" y="0"/>
                  </a:lnTo>
                  <a:lnTo>
                    <a:pt x="26879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730641"/>
            <a:ext cx="4573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Далее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создадим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наши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узлы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помощи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цикла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соединим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соответствующие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узлы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схеме,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представленной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ранее.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5150" y="2254279"/>
            <a:ext cx="2289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Манипуляции 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узлами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7</a:t>
            </a:fld>
            <a:r>
              <a:rPr spc="60" dirty="0"/>
              <a:t>/15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0279F0-51B5-48C1-A3B8-CEDFCC6EB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4295" y="1179732"/>
            <a:ext cx="2986405" cy="10522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80" y="0"/>
                  </a:lnTo>
                  <a:lnTo>
                    <a:pt x="30720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66534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3.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Теперь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зададим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соединение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между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узлами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0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 </a:t>
            </a:r>
            <a:r>
              <a:rPr sz="1000" spc="35" dirty="0">
                <a:solidFill>
                  <a:srgbClr val="22373A"/>
                </a:solidFill>
                <a:latin typeface="Courier New"/>
                <a:cs typeface="Courier New"/>
              </a:rPr>
              <a:t>5</a:t>
            </a:r>
            <a:r>
              <a:rPr sz="1100" spc="35" dirty="0">
                <a:solidFill>
                  <a:srgbClr val="22373A"/>
                </a:solidFill>
                <a:latin typeface="Georgia"/>
                <a:cs typeface="Georgia"/>
              </a:rPr>
              <a:t>.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Передачу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данных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TCP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Newreno,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на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принимающей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стороне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TCPSink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DelAck.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Также,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поверх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TCP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работает </a:t>
            </a:r>
            <a:r>
              <a:rPr sz="1100" spc="5" dirty="0">
                <a:solidFill>
                  <a:srgbClr val="22373A"/>
                </a:solidFill>
                <a:latin typeface="Georgia"/>
                <a:cs typeface="Georgia"/>
              </a:rPr>
              <a:t>FTP.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8</a:t>
            </a:fld>
            <a:r>
              <a:rPr spc="60" dirty="0"/>
              <a:t>/15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A62F4A-D831-4DA5-A3FE-E3545F969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1642" y="1180974"/>
            <a:ext cx="2742858" cy="15844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031021"/>
            <a:ext cx="4989195" cy="1212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2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Теперь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сделаем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разметку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модельного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времени.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На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0.5</a:t>
            </a:r>
            <a:endParaRPr sz="1100">
              <a:latin typeface="Georgia"/>
              <a:cs typeface="Georgia"/>
            </a:endParaRPr>
          </a:p>
          <a:p>
            <a:pPr marL="213995" marR="5080">
              <a:lnSpc>
                <a:spcPct val="118000"/>
              </a:lnSpc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секунде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запустим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Georgia"/>
                <a:cs typeface="Georgia"/>
              </a:rPr>
              <a:t>FTP.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10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секунде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разорвем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соединение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между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узлами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1000" spc="-254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чтобы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трафик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пошел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другому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пути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кольца.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2 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секунде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востановим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далее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увидим,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что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трафик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пошел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кратчайшему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пути.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Далее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остановим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FTP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запустим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процедуру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1100" spc="25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9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456</Words>
  <Application>Microsoft Office PowerPoint</Application>
  <PresentationFormat>Произвольный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Georgia</vt:lpstr>
      <vt:lpstr>Trebuchet MS</vt:lpstr>
      <vt:lpstr>Office Theme</vt:lpstr>
      <vt:lpstr>Презентация PowerPoint</vt:lpstr>
      <vt:lpstr>Цель работы</vt:lpstr>
      <vt:lpstr>Задание</vt:lpstr>
      <vt:lpstr>Задание</vt:lpstr>
      <vt:lpstr>Задание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Презентация PowerPoint</vt:lpstr>
      <vt:lpstr>Выполнение лабораторной работы</vt:lpstr>
      <vt:lpstr>Выполнение лабораторной работы</vt:lpstr>
      <vt:lpstr>Презентация PowerPoint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Тагиев Б. А.</dc:creator>
  <cp:lastModifiedBy>Магомед Мажитов</cp:lastModifiedBy>
  <cp:revision>8</cp:revision>
  <dcterms:created xsi:type="dcterms:W3CDTF">2024-04-20T16:11:27Z</dcterms:created>
  <dcterms:modified xsi:type="dcterms:W3CDTF">2024-04-20T16:42:52Z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2024-04-20T00:00:00Z</vt:filetime>
  </property>
</Properties>
</file>