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894686"/>
            <a:ext cx="507121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427769"/>
            <a:ext cx="5071211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304" y="635251"/>
            <a:ext cx="5057190" cy="2004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gom\Desktop\&#1084;&#1080;&#1087;\&#1083;&#1072;&#1073;4\report.docx#plotWindow.tcl" TargetMode="External"/><Relationship Id="rId2" Type="http://schemas.openxmlformats.org/officeDocument/2006/relationships/hyperlink" Target="file:///C:\Users\magom\Desktop\&#1084;&#1080;&#1087;\&#1083;&#1072;&#1073;4\report.docx#finish.tc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4686"/>
            <a:ext cx="251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95" dirty="0">
                <a:solidFill>
                  <a:srgbClr val="22373A"/>
                </a:solidFill>
                <a:latin typeface="Trebuchet MS"/>
                <a:cs typeface="Trebuchet MS"/>
              </a:rPr>
              <a:t>Лабораторная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работа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612589"/>
            <a:ext cx="3185795" cy="679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ru-RU" sz="1000" spc="65" dirty="0">
                <a:solidFill>
                  <a:srgbClr val="22373A"/>
                </a:solidFill>
                <a:latin typeface="Georgia"/>
                <a:cs typeface="Georgia"/>
              </a:rPr>
              <a:t>Мажитов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000" spc="60" dirty="0">
                <a:solidFill>
                  <a:srgbClr val="22373A"/>
                </a:solidFill>
                <a:latin typeface="Georgia"/>
                <a:cs typeface="Georgia"/>
              </a:rPr>
              <a:t>М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А.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ru-RU" sz="1000" spc="105" dirty="0">
                <a:solidFill>
                  <a:srgbClr val="22373A"/>
                </a:solidFill>
                <a:latin typeface="Georgia"/>
                <a:cs typeface="Georgia"/>
              </a:rPr>
              <a:t>21</a:t>
            </a:r>
            <a:r>
              <a:rPr sz="1000" spc="4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 err="1">
                <a:solidFill>
                  <a:srgbClr val="22373A"/>
                </a:solidFill>
                <a:latin typeface="Georgia"/>
                <a:cs typeface="Georgia"/>
              </a:rPr>
              <a:t>апреля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202</a:t>
            </a:r>
            <a:r>
              <a:rPr lang="ru-RU" sz="1000" spc="60" dirty="0">
                <a:solidFill>
                  <a:srgbClr val="22373A"/>
                </a:solidFill>
                <a:latin typeface="Georgia"/>
                <a:cs typeface="Georgia"/>
              </a:rPr>
              <a:t>4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Российский 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университет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дружбы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45" dirty="0">
                <a:solidFill>
                  <a:srgbClr val="22373A"/>
                </a:solidFill>
                <a:latin typeface="Georgia"/>
                <a:cs typeface="Georgia"/>
              </a:rPr>
              <a:t>народов,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Москва,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Россия</a:t>
            </a:r>
            <a:endParaRPr sz="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6392" y="2966338"/>
            <a:ext cx="31623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95" dirty="0">
                <a:solidFill>
                  <a:srgbClr val="22373A"/>
                </a:solidFill>
                <a:latin typeface="Georgia"/>
                <a:cs typeface="Georgia"/>
              </a:rPr>
              <a:t>1</a:t>
            </a:fld>
            <a:r>
              <a:rPr sz="800" spc="95" dirty="0">
                <a:solidFill>
                  <a:srgbClr val="22373A"/>
                </a:solidFill>
                <a:latin typeface="Georgia"/>
                <a:cs typeface="Georgia"/>
              </a:rPr>
              <a:t>/11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766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204" dirty="0">
                <a:solidFill>
                  <a:srgbClr val="F9F9F9"/>
                </a:solidFill>
                <a:latin typeface="Trebuchet MS"/>
                <a:cs typeface="Trebuchet MS"/>
              </a:rPr>
              <a:t>Выводы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294" y="1427769"/>
            <a:ext cx="5071211" cy="395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pc="60" dirty="0"/>
              <a:t>По</a:t>
            </a:r>
            <a:r>
              <a:rPr spc="85" dirty="0"/>
              <a:t> мере </a:t>
            </a:r>
            <a:r>
              <a:rPr spc="60" dirty="0"/>
              <a:t>выполнения</a:t>
            </a:r>
            <a:r>
              <a:rPr spc="85" dirty="0"/>
              <a:t> </a:t>
            </a:r>
            <a:r>
              <a:rPr spc="65" dirty="0"/>
              <a:t>работы,</a:t>
            </a:r>
            <a:r>
              <a:rPr spc="90" dirty="0"/>
              <a:t> </a:t>
            </a:r>
            <a:r>
              <a:rPr spc="85" dirty="0"/>
              <a:t>я </a:t>
            </a:r>
            <a:r>
              <a:rPr spc="65" dirty="0"/>
              <a:t>приобрел</a:t>
            </a:r>
            <a:r>
              <a:rPr spc="85" dirty="0"/>
              <a:t> </a:t>
            </a:r>
            <a:r>
              <a:rPr spc="80" dirty="0"/>
              <a:t>практические</a:t>
            </a:r>
            <a:r>
              <a:rPr spc="90" dirty="0"/>
              <a:t> </a:t>
            </a:r>
            <a:r>
              <a:rPr spc="60" dirty="0"/>
              <a:t>навыки</a:t>
            </a:r>
            <a:r>
              <a:rPr spc="85" dirty="0"/>
              <a:t> </a:t>
            </a:r>
            <a:r>
              <a:rPr spc="60" dirty="0"/>
              <a:t>по </a:t>
            </a:r>
            <a:r>
              <a:rPr spc="-250" dirty="0"/>
              <a:t> </a:t>
            </a:r>
            <a:r>
              <a:rPr spc="80" dirty="0"/>
              <a:t>работе</a:t>
            </a:r>
            <a:r>
              <a:rPr spc="75" dirty="0"/>
              <a:t> </a:t>
            </a:r>
            <a:r>
              <a:rPr spc="110" dirty="0"/>
              <a:t>с</a:t>
            </a:r>
            <a:r>
              <a:rPr spc="80" dirty="0"/>
              <a:t> </a:t>
            </a:r>
            <a:r>
              <a:rPr spc="90" dirty="0"/>
              <a:t>NS</a:t>
            </a:r>
            <a:r>
              <a:rPr lang="ru-RU" spc="90"/>
              <a:t>-</a:t>
            </a:r>
            <a:r>
              <a:rPr spc="90"/>
              <a:t>2</a:t>
            </a:r>
            <a:r>
              <a:rPr spc="90"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10</a:t>
            </a:fld>
            <a:r>
              <a:rPr spc="75" dirty="0"/>
              <a:t>/11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Trebuchet MS"/>
                <a:cs typeface="Trebuchet MS"/>
              </a:rPr>
              <a:t>Цель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047750" cy="5080"/>
            </a:xfrm>
            <a:custGeom>
              <a:avLst/>
              <a:gdLst/>
              <a:ahLst/>
              <a:cxnLst/>
              <a:rect l="l" t="t" r="r" b="b"/>
              <a:pathLst>
                <a:path w="1047750" h="5079">
                  <a:moveTo>
                    <a:pt x="0" y="5060"/>
                  </a:moveTo>
                  <a:lnTo>
                    <a:pt x="0" y="0"/>
                  </a:lnTo>
                  <a:lnTo>
                    <a:pt x="1047318" y="0"/>
                  </a:lnTo>
                  <a:lnTo>
                    <a:pt x="10473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58339"/>
            <a:ext cx="4966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Самостоятельно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смоделировать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сеть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определенными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правилами.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392" y="2966338"/>
            <a:ext cx="31623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95" dirty="0">
                <a:solidFill>
                  <a:srgbClr val="22373A"/>
                </a:solidFill>
                <a:latin typeface="Georgia"/>
                <a:cs typeface="Georgia"/>
              </a:rPr>
              <a:t>2</a:t>
            </a:fld>
            <a:r>
              <a:rPr sz="800" spc="95" dirty="0">
                <a:solidFill>
                  <a:srgbClr val="22373A"/>
                </a:solidFill>
                <a:latin typeface="Georgia"/>
                <a:cs typeface="Georgia"/>
              </a:rPr>
              <a:t>/11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753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25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570990" cy="5080"/>
            </a:xfrm>
            <a:custGeom>
              <a:avLst/>
              <a:gdLst/>
              <a:ahLst/>
              <a:cxnLst/>
              <a:rect l="l" t="t" r="r" b="b"/>
              <a:pathLst>
                <a:path w="1570990" h="5079">
                  <a:moveTo>
                    <a:pt x="0" y="5060"/>
                  </a:moveTo>
                  <a:lnTo>
                    <a:pt x="0" y="0"/>
                  </a:lnTo>
                  <a:lnTo>
                    <a:pt x="1570889" y="0"/>
                  </a:lnTo>
                  <a:lnTo>
                    <a:pt x="15708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19441"/>
            <a:ext cx="5065395" cy="2269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Описание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моделируемой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сети:</a:t>
            </a:r>
            <a:endParaRPr sz="1100">
              <a:latin typeface="Georgia"/>
              <a:cs typeface="Georgia"/>
            </a:endParaRPr>
          </a:p>
          <a:p>
            <a:pPr marL="283845" marR="97790" indent="-146050">
              <a:lnSpc>
                <a:spcPct val="118000"/>
              </a:lnSpc>
              <a:spcBef>
                <a:spcPts val="780"/>
              </a:spcBef>
              <a:buChar char="•"/>
              <a:tabLst>
                <a:tab pos="290195" algn="l"/>
              </a:tabLst>
            </a:pP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сеть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состоит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из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N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TCP-источников,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N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TCP-приёмников,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двух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маршрутизаторов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35" dirty="0">
                <a:solidFill>
                  <a:srgbClr val="22373A"/>
                </a:solidFill>
                <a:latin typeface="Georgia"/>
                <a:cs typeface="Georgia"/>
              </a:rPr>
              <a:t>R1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R2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между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источниками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приёмниками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(N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Georgia"/>
                <a:cs typeface="Georgia"/>
              </a:rPr>
              <a:t>—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не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менее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Georgia"/>
                <a:cs typeface="Georgia"/>
              </a:rPr>
              <a:t>20);</a:t>
            </a:r>
            <a:endParaRPr sz="1100">
              <a:latin typeface="Georgia"/>
              <a:cs typeface="Georgia"/>
            </a:endParaRPr>
          </a:p>
          <a:p>
            <a:pPr marL="285115" marR="5080" indent="-146685">
              <a:lnSpc>
                <a:spcPct val="118000"/>
              </a:lnSpc>
              <a:spcBef>
                <a:spcPts val="780"/>
              </a:spcBef>
              <a:buChar char="•"/>
              <a:tabLst>
                <a:tab pos="290195" algn="l"/>
              </a:tabLst>
            </a:pP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между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TCP-источниками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первым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маршрутизатором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установлены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дуплексные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соединения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 пропускной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способностью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100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Мбит/с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задержкой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20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мс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очередью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типа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DropTail;</a:t>
            </a:r>
            <a:endParaRPr sz="1100">
              <a:latin typeface="Georgia"/>
              <a:cs typeface="Georgia"/>
            </a:endParaRPr>
          </a:p>
          <a:p>
            <a:pPr marL="285115" marR="5080" indent="-146685">
              <a:lnSpc>
                <a:spcPct val="118000"/>
              </a:lnSpc>
              <a:spcBef>
                <a:spcPts val="780"/>
              </a:spcBef>
              <a:buChar char="•"/>
              <a:tabLst>
                <a:tab pos="290195" algn="l"/>
              </a:tabLst>
            </a:pP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между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TCP-приёмниками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вторым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маршрутизатором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установлены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дуплексные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соединения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 пропускной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способностью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100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Мбит/с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задержкой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20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мс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очередью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типа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DropTail;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392" y="2966338"/>
            <a:ext cx="31623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95" dirty="0">
                <a:solidFill>
                  <a:srgbClr val="22373A"/>
                </a:solidFill>
                <a:latin typeface="Georgia"/>
                <a:cs typeface="Georgia"/>
              </a:rPr>
              <a:t>3</a:t>
            </a:fld>
            <a:r>
              <a:rPr sz="800" spc="95" dirty="0">
                <a:solidFill>
                  <a:srgbClr val="22373A"/>
                </a:solidFill>
                <a:latin typeface="Georgia"/>
                <a:cs typeface="Georgia"/>
              </a:rPr>
              <a:t>/11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753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25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094864" cy="5080"/>
            </a:xfrm>
            <a:custGeom>
              <a:avLst/>
              <a:gdLst/>
              <a:ahLst/>
              <a:cxnLst/>
              <a:rect l="l" t="t" r="r" b="b"/>
              <a:pathLst>
                <a:path w="2094864" h="5079">
                  <a:moveTo>
                    <a:pt x="0" y="5060"/>
                  </a:moveTo>
                  <a:lnTo>
                    <a:pt x="0" y="0"/>
                  </a:lnTo>
                  <a:lnTo>
                    <a:pt x="2094548" y="0"/>
                  </a:lnTo>
                  <a:lnTo>
                    <a:pt x="20945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3392" y="436039"/>
            <a:ext cx="4939665" cy="269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 marR="5080" indent="-146050">
              <a:lnSpc>
                <a:spcPct val="118000"/>
              </a:lnSpc>
              <a:spcBef>
                <a:spcPts val="100"/>
              </a:spcBef>
              <a:buChar char="•"/>
              <a:tabLst>
                <a:tab pos="163830" algn="l"/>
              </a:tabLst>
            </a:pP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между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маршрутизаторами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установлено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симплексное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соединение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Georgia"/>
                <a:cs typeface="Georgia"/>
              </a:rPr>
              <a:t>(R1–R2)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пропускной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способностью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20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Мбит/с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задержкой </a:t>
            </a:r>
            <a:r>
              <a:rPr sz="1100" spc="165" dirty="0">
                <a:solidFill>
                  <a:srgbClr val="22373A"/>
                </a:solidFill>
                <a:latin typeface="Georgia"/>
                <a:cs typeface="Georgia"/>
              </a:rPr>
              <a:t>15 </a:t>
            </a:r>
            <a:r>
              <a:rPr sz="1100" spc="1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мс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очередью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типа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RED,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размером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буфера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300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пакетов;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обратную сторону </a:t>
            </a:r>
            <a:r>
              <a:rPr sz="1100" spc="145" dirty="0">
                <a:solidFill>
                  <a:srgbClr val="22373A"/>
                </a:solidFill>
                <a:latin typeface="Georgia"/>
                <a:cs typeface="Georgia"/>
              </a:rPr>
              <a:t>—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симплексное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соединение </a:t>
            </a:r>
            <a:r>
              <a:rPr sz="1100" spc="35" dirty="0">
                <a:solidFill>
                  <a:srgbClr val="22373A"/>
                </a:solidFill>
                <a:latin typeface="Georgia"/>
                <a:cs typeface="Georgia"/>
              </a:rPr>
              <a:t>(R2–R1)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 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пропускной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способностью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Georgia"/>
                <a:cs typeface="Georgia"/>
              </a:rPr>
              <a:t>15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Мбит/с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задержкой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20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мс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очередью типа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DropTail;</a:t>
            </a:r>
            <a:endParaRPr sz="1100">
              <a:latin typeface="Georgia"/>
              <a:cs typeface="Georgia"/>
            </a:endParaRPr>
          </a:p>
          <a:p>
            <a:pPr marL="163195" indent="-151130">
              <a:lnSpc>
                <a:spcPct val="100000"/>
              </a:lnSpc>
              <a:spcBef>
                <a:spcPts val="1020"/>
              </a:spcBef>
              <a:buChar char="•"/>
              <a:tabLst>
                <a:tab pos="163830" algn="l"/>
              </a:tabLst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данные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передаются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протоколу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FTP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поверх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TCPReno;</a:t>
            </a:r>
            <a:endParaRPr sz="1100">
              <a:latin typeface="Georgia"/>
              <a:cs typeface="Georgia"/>
            </a:endParaRPr>
          </a:p>
          <a:p>
            <a:pPr marL="163195" marR="30480" indent="-151130">
              <a:lnSpc>
                <a:spcPct val="118000"/>
              </a:lnSpc>
              <a:spcBef>
                <a:spcPts val="780"/>
              </a:spcBef>
              <a:buChar char="•"/>
              <a:tabLst>
                <a:tab pos="163830" algn="l"/>
              </a:tabLst>
            </a:pP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параметры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алгоритма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RED: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qmin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204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75,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qmax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204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150,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qw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204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Georgia"/>
                <a:cs typeface="Georgia"/>
              </a:rPr>
              <a:t>0,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002,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pmax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204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0.1;</a:t>
            </a:r>
            <a:endParaRPr sz="1100">
              <a:latin typeface="Georgia"/>
              <a:cs typeface="Georgia"/>
            </a:endParaRPr>
          </a:p>
          <a:p>
            <a:pPr marL="163195" marR="166370" indent="-151130">
              <a:lnSpc>
                <a:spcPct val="118000"/>
              </a:lnSpc>
              <a:spcBef>
                <a:spcPts val="775"/>
              </a:spcBef>
              <a:buChar char="•"/>
              <a:tabLst>
                <a:tab pos="163830" algn="l"/>
              </a:tabLst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максимальный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размер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TCP-окна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32;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размер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передаваемого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пакета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500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байт;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время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моделирования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Georgia"/>
                <a:cs typeface="Georgia"/>
              </a:rPr>
              <a:t>—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не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менее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20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единиц </a:t>
            </a:r>
            <a:r>
              <a:rPr sz="1100" spc="-25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модельного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времени.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1792" y="2959073"/>
            <a:ext cx="2527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65" dirty="0">
                <a:solidFill>
                  <a:srgbClr val="22373A"/>
                </a:solidFill>
                <a:latin typeface="Georgia"/>
                <a:cs typeface="Georgia"/>
              </a:rPr>
              <a:t>4/11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618740" cy="5080"/>
            </a:xfrm>
            <a:custGeom>
              <a:avLst/>
              <a:gdLst/>
              <a:ahLst/>
              <a:cxnLst/>
              <a:rect l="l" t="t" r="r" b="b"/>
              <a:pathLst>
                <a:path w="2618740" h="5079">
                  <a:moveTo>
                    <a:pt x="0" y="5060"/>
                  </a:moveTo>
                  <a:lnTo>
                    <a:pt x="0" y="0"/>
                  </a:lnTo>
                  <a:lnTo>
                    <a:pt x="2618207" y="0"/>
                  </a:lnTo>
                  <a:lnTo>
                    <a:pt x="26182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834095"/>
            <a:ext cx="4852035" cy="211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  <a:buAutoNum type="arabicPeriod"/>
              <a:tabLst>
                <a:tab pos="214629" algn="l"/>
              </a:tabLst>
            </a:pPr>
            <a:r>
              <a:rPr lang="ru-RU" sz="1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Начнем с основного файла, в нем мы имеем создание симулятора и добавление внешних файлов. Также тут мы задаем процедуры </a:t>
            </a:r>
            <a:r>
              <a:rPr lang="ru-RU" sz="110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finish</a:t>
            </a:r>
            <a:r>
              <a:rPr lang="ru-RU" sz="1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и </a:t>
            </a:r>
            <a:r>
              <a:rPr lang="ru-RU" sz="110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plotWindow</a:t>
            </a:r>
            <a:r>
              <a:rPr lang="ru-RU" sz="1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которые отвечают за создание файлов, необходимых для графиков и запуск отрисовки графиков; и создания файла размера окна. Также тут же находится небольшой кусок кода, который отвечает за симулируемое время, то бишь запускает процессы, необходимые нашей симуляции, а именно запуск </a:t>
            </a:r>
            <a:r>
              <a:rPr lang="ru-RU" sz="11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ftp</a:t>
            </a:r>
            <a:r>
              <a:rPr lang="ru-RU" sz="1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и запуск процедуры </a:t>
            </a:r>
            <a:r>
              <a:rPr lang="ru-RU" sz="110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plotWindow</a:t>
            </a:r>
            <a:r>
              <a:rPr lang="ru-RU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Здесь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представлен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листинг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 нашей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программы</a:t>
            </a:r>
            <a:endParaRPr sz="1100" dirty="0">
              <a:latin typeface="Georgia"/>
              <a:cs typeface="Georgia"/>
            </a:endParaRPr>
          </a:p>
          <a:p>
            <a:pPr marL="213995" marR="131445" indent="-201930">
              <a:lnSpc>
                <a:spcPct val="118000"/>
              </a:lnSpc>
              <a:spcBef>
                <a:spcPts val="780"/>
              </a:spcBef>
              <a:buAutoNum type="arabicPeriod"/>
              <a:tabLst>
                <a:tab pos="214629" algn="l"/>
              </a:tabLst>
            </a:pP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Далее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мы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задаем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наши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узлы,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создаем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два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маршрутизатора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соединяем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их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нашим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 err="1">
                <a:solidFill>
                  <a:srgbClr val="22373A"/>
                </a:solidFill>
                <a:latin typeface="Georgia"/>
                <a:cs typeface="Georgia"/>
              </a:rPr>
              <a:t>узлами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5</a:t>
            </a:fld>
            <a:r>
              <a:rPr spc="75" dirty="0"/>
              <a:t>/11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141980" cy="5080"/>
            </a:xfrm>
            <a:custGeom>
              <a:avLst/>
              <a:gdLst/>
              <a:ahLst/>
              <a:cxnLst/>
              <a:rect l="l" t="t" r="r" b="b"/>
              <a:pathLst>
                <a:path w="3141980" h="5079">
                  <a:moveTo>
                    <a:pt x="0" y="5060"/>
                  </a:moveTo>
                  <a:lnTo>
                    <a:pt x="0" y="0"/>
                  </a:lnTo>
                  <a:lnTo>
                    <a:pt x="3141866" y="0"/>
                  </a:lnTo>
                  <a:lnTo>
                    <a:pt x="31418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54304" y="635251"/>
            <a:ext cx="5057190" cy="1432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marR="5080" indent="-201930">
              <a:lnSpc>
                <a:spcPct val="118000"/>
              </a:lnSpc>
              <a:spcBef>
                <a:spcPts val="100"/>
              </a:spcBef>
              <a:buAutoNum type="arabicPeriod" startAt="4"/>
              <a:tabLst>
                <a:tab pos="283210" algn="l"/>
              </a:tabLst>
            </a:pPr>
            <a:endParaRPr lang="ru-RU" spc="55" dirty="0"/>
          </a:p>
          <a:p>
            <a:pPr marL="309245" marR="5080" indent="-228600">
              <a:lnSpc>
                <a:spcPct val="118000"/>
              </a:lnSpc>
              <a:spcBef>
                <a:spcPts val="100"/>
              </a:spcBef>
              <a:buFont typeface="+mj-lt"/>
              <a:buAutoNum type="arabicPeriod" startAt="3"/>
              <a:tabLst>
                <a:tab pos="283210" algn="l"/>
              </a:tabLst>
            </a:pPr>
            <a:r>
              <a:rPr lang="ru-RU" sz="1100" spc="70" dirty="0">
                <a:solidFill>
                  <a:srgbClr val="22373A"/>
                </a:solidFill>
                <a:latin typeface="Georgia"/>
                <a:cs typeface="Georgia"/>
              </a:rPr>
              <a:t>Теперь,</a:t>
            </a:r>
            <a:r>
              <a:rPr lang="ru-RU"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100" spc="45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мы</a:t>
            </a:r>
            <a:r>
              <a:rPr lang="ru-RU" sz="1100" spc="8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 задаем </a:t>
            </a:r>
            <a:r>
              <a:rPr lang="ru-RU" sz="1100" spc="75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нашу</a:t>
            </a:r>
            <a:r>
              <a:rPr lang="ru-RU" sz="1100" spc="8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lang="ru-RU" sz="1100" spc="75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очередь,</a:t>
            </a:r>
            <a:r>
              <a:rPr lang="ru-RU" sz="1100" spc="8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lang="ru-RU" sz="11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lang="ru-RU"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100" spc="70" dirty="0">
                <a:solidFill>
                  <a:srgbClr val="22373A"/>
                </a:solidFill>
                <a:latin typeface="Georgia"/>
                <a:cs typeface="Georgia"/>
              </a:rPr>
              <a:t>ней</a:t>
            </a:r>
            <a:r>
              <a:rPr lang="ru-RU"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100" spc="45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lang="ru-RU" sz="1100" spc="80" dirty="0">
                <a:solidFill>
                  <a:srgbClr val="22373A"/>
                </a:solidFill>
                <a:latin typeface="Georgia"/>
                <a:cs typeface="Georgia"/>
              </a:rPr>
              <a:t> настраиваем </a:t>
            </a:r>
            <a:r>
              <a:rPr lang="ru-RU"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100" spc="75" dirty="0">
                <a:solidFill>
                  <a:srgbClr val="22373A"/>
                </a:solidFill>
                <a:latin typeface="Georgia"/>
                <a:cs typeface="Georgia"/>
              </a:rPr>
              <a:t>параметры </a:t>
            </a:r>
            <a:r>
              <a:rPr lang="ru-RU"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lang="ru-RU" sz="1100" spc="80" dirty="0">
                <a:solidFill>
                  <a:srgbClr val="22373A"/>
                </a:solidFill>
                <a:latin typeface="Georgia"/>
                <a:cs typeface="Georgia"/>
              </a:rPr>
              <a:t> задаем </a:t>
            </a:r>
            <a:r>
              <a:rPr lang="ru-RU" sz="1100" spc="55" dirty="0">
                <a:solidFill>
                  <a:srgbClr val="22373A"/>
                </a:solidFill>
                <a:latin typeface="Georgia"/>
                <a:cs typeface="Georgia"/>
              </a:rPr>
              <a:t>файл</a:t>
            </a:r>
            <a:r>
              <a:rPr lang="ru-RU"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100" spc="70" dirty="0">
                <a:solidFill>
                  <a:srgbClr val="22373A"/>
                </a:solidFill>
                <a:latin typeface="Georgia"/>
                <a:cs typeface="Georgia"/>
              </a:rPr>
              <a:t>трассировки.</a:t>
            </a:r>
            <a:endParaRPr lang="ru-RU" sz="1100" dirty="0">
              <a:latin typeface="Georgia"/>
              <a:cs typeface="Georgia"/>
            </a:endParaRPr>
          </a:p>
          <a:p>
            <a:pPr marL="282575" marR="5080" indent="-201930">
              <a:lnSpc>
                <a:spcPct val="118000"/>
              </a:lnSpc>
              <a:spcBef>
                <a:spcPts val="100"/>
              </a:spcBef>
              <a:buFontTx/>
              <a:buAutoNum type="arabicPeriod" startAt="3"/>
              <a:tabLst>
                <a:tab pos="283210" algn="l"/>
              </a:tabLst>
            </a:pPr>
            <a:r>
              <a:rPr lang="ru-RU" spc="65" dirty="0"/>
              <a:t>Запустив</a:t>
            </a:r>
            <a:r>
              <a:rPr lang="ru-RU" spc="80" dirty="0"/>
              <a:t> </a:t>
            </a:r>
            <a:r>
              <a:rPr lang="ru-RU" spc="70" dirty="0"/>
              <a:t>программу,</a:t>
            </a:r>
            <a:r>
              <a:rPr lang="ru-RU" spc="80" dirty="0"/>
              <a:t> </a:t>
            </a:r>
            <a:r>
              <a:rPr lang="ru-RU" spc="45" dirty="0"/>
              <a:t>мы</a:t>
            </a:r>
            <a:r>
              <a:rPr lang="ru-RU" spc="80" dirty="0"/>
              <a:t> </a:t>
            </a:r>
            <a:r>
              <a:rPr lang="ru-RU" spc="60" dirty="0"/>
              <a:t>увидим</a:t>
            </a:r>
            <a:r>
              <a:rPr lang="ru-RU" spc="80" dirty="0"/>
              <a:t> </a:t>
            </a:r>
            <a:r>
              <a:rPr lang="ru-RU" spc="85" dirty="0"/>
              <a:t>запуск</a:t>
            </a:r>
            <a:r>
              <a:rPr lang="ru-RU" spc="80" dirty="0"/>
              <a:t> </a:t>
            </a:r>
            <a:r>
              <a:rPr lang="ru-RU" sz="1000" spc="20" dirty="0" err="1">
                <a:latin typeface="Courier New"/>
                <a:cs typeface="Courier New"/>
              </a:rPr>
              <a:t>xgraph</a:t>
            </a:r>
            <a:r>
              <a:rPr lang="ru-RU" sz="1000" spc="-254" dirty="0">
                <a:latin typeface="Courier New"/>
                <a:cs typeface="Courier New"/>
              </a:rPr>
              <a:t> </a:t>
            </a:r>
            <a:r>
              <a:rPr lang="ru-RU" spc="110" dirty="0"/>
              <a:t>с</a:t>
            </a:r>
            <a:r>
              <a:rPr lang="ru-RU" spc="80" dirty="0"/>
              <a:t> </a:t>
            </a:r>
            <a:r>
              <a:rPr lang="ru-RU" spc="65" dirty="0"/>
              <a:t>изменением  </a:t>
            </a:r>
            <a:r>
              <a:rPr lang="ru-RU" spc="80" dirty="0"/>
              <a:t>размера</a:t>
            </a:r>
            <a:r>
              <a:rPr lang="ru-RU" spc="85" dirty="0"/>
              <a:t> </a:t>
            </a:r>
            <a:r>
              <a:rPr lang="ru-RU" spc="70" dirty="0"/>
              <a:t>окна</a:t>
            </a:r>
            <a:r>
              <a:rPr lang="ru-RU" spc="85" dirty="0"/>
              <a:t> </a:t>
            </a:r>
            <a:r>
              <a:rPr lang="ru-RU" spc="50" dirty="0"/>
              <a:t>и</a:t>
            </a:r>
            <a:r>
              <a:rPr lang="ru-RU" spc="85" dirty="0"/>
              <a:t> </a:t>
            </a:r>
            <a:r>
              <a:rPr lang="ru-RU" spc="50" dirty="0"/>
              <a:t>длины</a:t>
            </a:r>
            <a:r>
              <a:rPr lang="ru-RU" spc="85" dirty="0"/>
              <a:t> </a:t>
            </a:r>
            <a:r>
              <a:rPr lang="ru-RU" spc="80" dirty="0"/>
              <a:t>очереди</a:t>
            </a:r>
            <a:r>
              <a:rPr lang="ru-RU" spc="85" dirty="0"/>
              <a:t> </a:t>
            </a:r>
            <a:r>
              <a:rPr lang="ru-RU" spc="50" dirty="0"/>
              <a:t>и</a:t>
            </a:r>
            <a:r>
              <a:rPr lang="ru-RU" spc="85" dirty="0"/>
              <a:t> </a:t>
            </a:r>
            <a:r>
              <a:rPr lang="ru-RU" sz="1000" spc="25" dirty="0" err="1">
                <a:latin typeface="Courier New"/>
                <a:cs typeface="Courier New"/>
              </a:rPr>
              <a:t>nam</a:t>
            </a:r>
            <a:r>
              <a:rPr lang="ru-RU" spc="25" dirty="0"/>
              <a:t>,</a:t>
            </a:r>
            <a:r>
              <a:rPr lang="ru-RU" spc="85" dirty="0"/>
              <a:t> </a:t>
            </a:r>
            <a:r>
              <a:rPr lang="ru-RU" spc="60" dirty="0"/>
              <a:t>который</a:t>
            </a:r>
            <a:r>
              <a:rPr lang="ru-RU" spc="85" dirty="0"/>
              <a:t> </a:t>
            </a:r>
            <a:r>
              <a:rPr lang="ru-RU" spc="70" dirty="0"/>
              <a:t>показывает</a:t>
            </a:r>
            <a:r>
              <a:rPr lang="ru-RU" spc="85" dirty="0"/>
              <a:t> </a:t>
            </a:r>
            <a:r>
              <a:rPr lang="ru-RU" spc="70" dirty="0"/>
              <a:t>нам </a:t>
            </a:r>
            <a:r>
              <a:rPr lang="ru-RU" spc="-250" dirty="0"/>
              <a:t> </a:t>
            </a:r>
            <a:r>
              <a:rPr lang="ru-RU" spc="75" dirty="0"/>
              <a:t>нашу моделируемую</a:t>
            </a:r>
            <a:r>
              <a:rPr lang="ru-RU" spc="80" dirty="0"/>
              <a:t> сеть.</a:t>
            </a:r>
            <a:endParaRPr lang="ru-RU" sz="1000" dirty="0">
              <a:latin typeface="Courier New"/>
              <a:cs typeface="Courier New"/>
            </a:endParaRPr>
          </a:p>
          <a:p>
            <a:pPr marL="282575" marR="5080" indent="-201930">
              <a:lnSpc>
                <a:spcPct val="118000"/>
              </a:lnSpc>
              <a:spcBef>
                <a:spcPts val="100"/>
              </a:spcBef>
              <a:buAutoNum type="arabicPeriod" startAt="3"/>
              <a:tabLst>
                <a:tab pos="283210" algn="l"/>
              </a:tabLst>
            </a:pPr>
            <a:endParaRPr lang="ru-RU" spc="5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6</a:t>
            </a:fld>
            <a:r>
              <a:rPr spc="75" dirty="0"/>
              <a:t>/11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665854" cy="5080"/>
            </a:xfrm>
            <a:custGeom>
              <a:avLst/>
              <a:gdLst/>
              <a:ahLst/>
              <a:cxnLst/>
              <a:rect l="l" t="t" r="r" b="b"/>
              <a:pathLst>
                <a:path w="3665854" h="5079">
                  <a:moveTo>
                    <a:pt x="0" y="5060"/>
                  </a:moveTo>
                  <a:lnTo>
                    <a:pt x="0" y="0"/>
                  </a:lnTo>
                  <a:lnTo>
                    <a:pt x="3665525" y="0"/>
                  </a:lnTo>
                  <a:lnTo>
                    <a:pt x="36655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134650" y="2539784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7656" y="0"/>
                </a:lnTo>
              </a:path>
              <a:path w="1682750">
                <a:moveTo>
                  <a:pt x="1682485" y="0"/>
                </a:moveTo>
                <a:lnTo>
                  <a:pt x="1664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76651" y="2500951"/>
            <a:ext cx="4762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34650" y="1371938"/>
            <a:ext cx="1682750" cy="1168400"/>
          </a:xfrm>
          <a:custGeom>
            <a:avLst/>
            <a:gdLst/>
            <a:ahLst/>
            <a:cxnLst/>
            <a:rect l="l" t="t" r="r" b="b"/>
            <a:pathLst>
              <a:path w="1682750" h="1168400">
                <a:moveTo>
                  <a:pt x="0" y="1167846"/>
                </a:moveTo>
                <a:lnTo>
                  <a:pt x="0" y="1150190"/>
                </a:lnTo>
              </a:path>
              <a:path w="1682750" h="1168400">
                <a:moveTo>
                  <a:pt x="0" y="1021965"/>
                </a:moveTo>
                <a:lnTo>
                  <a:pt x="17656" y="1021965"/>
                </a:lnTo>
              </a:path>
              <a:path w="1682750" h="1168400">
                <a:moveTo>
                  <a:pt x="1682485" y="1021965"/>
                </a:moveTo>
                <a:lnTo>
                  <a:pt x="1664829" y="1021965"/>
                </a:lnTo>
              </a:path>
              <a:path w="1682750" h="1168400">
                <a:moveTo>
                  <a:pt x="0" y="875799"/>
                </a:moveTo>
                <a:lnTo>
                  <a:pt x="17656" y="875799"/>
                </a:lnTo>
              </a:path>
              <a:path w="1682750" h="1168400">
                <a:moveTo>
                  <a:pt x="1682485" y="875799"/>
                </a:moveTo>
                <a:lnTo>
                  <a:pt x="1664829" y="875799"/>
                </a:lnTo>
              </a:path>
              <a:path w="1682750" h="1168400">
                <a:moveTo>
                  <a:pt x="0" y="729918"/>
                </a:moveTo>
                <a:lnTo>
                  <a:pt x="17656" y="729918"/>
                </a:lnTo>
              </a:path>
              <a:path w="1682750" h="1168400">
                <a:moveTo>
                  <a:pt x="1682485" y="729918"/>
                </a:moveTo>
                <a:lnTo>
                  <a:pt x="1664829" y="729918"/>
                </a:lnTo>
              </a:path>
              <a:path w="1682750" h="1168400">
                <a:moveTo>
                  <a:pt x="0" y="583780"/>
                </a:moveTo>
                <a:lnTo>
                  <a:pt x="17656" y="583780"/>
                </a:lnTo>
              </a:path>
              <a:path w="1682750" h="1168400">
                <a:moveTo>
                  <a:pt x="1682485" y="583780"/>
                </a:moveTo>
                <a:lnTo>
                  <a:pt x="1664829" y="583780"/>
                </a:lnTo>
              </a:path>
              <a:path w="1682750" h="1168400">
                <a:moveTo>
                  <a:pt x="0" y="437899"/>
                </a:moveTo>
                <a:lnTo>
                  <a:pt x="17656" y="437899"/>
                </a:lnTo>
              </a:path>
              <a:path w="1682750" h="1168400">
                <a:moveTo>
                  <a:pt x="1682485" y="437899"/>
                </a:moveTo>
                <a:lnTo>
                  <a:pt x="1664829" y="437899"/>
                </a:lnTo>
              </a:path>
              <a:path w="1682750" h="1168400">
                <a:moveTo>
                  <a:pt x="0" y="292018"/>
                </a:moveTo>
                <a:lnTo>
                  <a:pt x="17656" y="292018"/>
                </a:lnTo>
              </a:path>
              <a:path w="1682750" h="1168400">
                <a:moveTo>
                  <a:pt x="1682485" y="292018"/>
                </a:moveTo>
                <a:lnTo>
                  <a:pt x="1664829" y="292018"/>
                </a:lnTo>
              </a:path>
              <a:path w="1682750" h="1168400">
                <a:moveTo>
                  <a:pt x="0" y="145880"/>
                </a:moveTo>
                <a:lnTo>
                  <a:pt x="17656" y="145880"/>
                </a:lnTo>
              </a:path>
              <a:path w="1682750" h="1168400">
                <a:moveTo>
                  <a:pt x="1682485" y="145880"/>
                </a:moveTo>
                <a:lnTo>
                  <a:pt x="1664829" y="145880"/>
                </a:lnTo>
              </a:path>
              <a:path w="1682750" h="1168400">
                <a:moveTo>
                  <a:pt x="0" y="0"/>
                </a:moveTo>
                <a:lnTo>
                  <a:pt x="17656" y="0"/>
                </a:lnTo>
              </a:path>
              <a:path w="1682750" h="1168400">
                <a:moveTo>
                  <a:pt x="0" y="0"/>
                </a:moveTo>
                <a:lnTo>
                  <a:pt x="0" y="17628"/>
                </a:lnTo>
              </a:path>
              <a:path w="1682750" h="1168400">
                <a:moveTo>
                  <a:pt x="1682485" y="0"/>
                </a:moveTo>
                <a:lnTo>
                  <a:pt x="1664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16514" y="2540150"/>
            <a:ext cx="4762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55207" y="1371938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1167846"/>
                </a:moveTo>
                <a:lnTo>
                  <a:pt x="0" y="1150190"/>
                </a:lnTo>
              </a:path>
              <a:path h="1168400">
                <a:moveTo>
                  <a:pt x="0" y="0"/>
                </a:moveTo>
                <a:lnTo>
                  <a:pt x="0" y="176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37059" y="2540150"/>
            <a:ext cx="4762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5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76022" y="1371938"/>
            <a:ext cx="421005" cy="1168400"/>
          </a:xfrm>
          <a:custGeom>
            <a:avLst/>
            <a:gdLst/>
            <a:ahLst/>
            <a:cxnLst/>
            <a:rect l="l" t="t" r="r" b="b"/>
            <a:pathLst>
              <a:path w="421004" h="1168400">
                <a:moveTo>
                  <a:pt x="0" y="1167846"/>
                </a:moveTo>
                <a:lnTo>
                  <a:pt x="0" y="1150190"/>
                </a:lnTo>
              </a:path>
              <a:path w="421004" h="1168400">
                <a:moveTo>
                  <a:pt x="0" y="0"/>
                </a:moveTo>
                <a:lnTo>
                  <a:pt x="0" y="17628"/>
                </a:lnTo>
              </a:path>
              <a:path w="421004" h="1168400">
                <a:moveTo>
                  <a:pt x="420557" y="1167846"/>
                </a:moveTo>
                <a:lnTo>
                  <a:pt x="420557" y="1150190"/>
                </a:lnTo>
              </a:path>
              <a:path w="421004" h="1168400">
                <a:moveTo>
                  <a:pt x="420557" y="0"/>
                </a:moveTo>
                <a:lnTo>
                  <a:pt x="420557" y="176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67539" y="2540150"/>
            <a:ext cx="6921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15</a:t>
            </a:r>
          </a:p>
        </p:txBody>
      </p:sp>
      <p:sp>
        <p:nvSpPr>
          <p:cNvPr id="15" name="object 15"/>
          <p:cNvSpPr/>
          <p:nvPr/>
        </p:nvSpPr>
        <p:spPr>
          <a:xfrm>
            <a:off x="3817136" y="1371938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1167846"/>
                </a:moveTo>
                <a:lnTo>
                  <a:pt x="0" y="1150190"/>
                </a:lnTo>
              </a:path>
              <a:path h="1168400">
                <a:moveTo>
                  <a:pt x="0" y="0"/>
                </a:moveTo>
                <a:lnTo>
                  <a:pt x="0" y="176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88084" y="2540150"/>
            <a:ext cx="6921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20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4650" y="1371938"/>
            <a:ext cx="1682750" cy="1168400"/>
          </a:xfrm>
          <a:custGeom>
            <a:avLst/>
            <a:gdLst/>
            <a:ahLst/>
            <a:cxnLst/>
            <a:rect l="l" t="t" r="r" b="b"/>
            <a:pathLst>
              <a:path w="1682750" h="1168400">
                <a:moveTo>
                  <a:pt x="0" y="0"/>
                </a:moveTo>
                <a:lnTo>
                  <a:pt x="1682480" y="0"/>
                </a:lnTo>
                <a:lnTo>
                  <a:pt x="1682480" y="1167846"/>
                </a:lnTo>
                <a:lnTo>
                  <a:pt x="0" y="116784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67507" y="1819067"/>
            <a:ext cx="79375" cy="2743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dirty="0">
                <a:latin typeface="Microsoft Sans Serif"/>
                <a:cs typeface="Microsoft Sans Serif"/>
              </a:rPr>
              <a:t>Queue</a:t>
            </a:r>
            <a:r>
              <a:rPr sz="300" spc="5" dirty="0">
                <a:latin typeface="Microsoft Sans Serif"/>
                <a:cs typeface="Microsoft Sans Serif"/>
              </a:rPr>
              <a:t> </a:t>
            </a:r>
            <a:r>
              <a:rPr sz="300" dirty="0">
                <a:latin typeface="Microsoft Sans Serif"/>
                <a:cs typeface="Microsoft Sans Serif"/>
              </a:rPr>
              <a:t>Length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1208" y="2528390"/>
            <a:ext cx="169545" cy="1435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200"/>
              </a:spcBef>
            </a:pPr>
            <a:r>
              <a:rPr sz="300" dirty="0">
                <a:latin typeface="Microsoft Sans Serif"/>
                <a:cs typeface="Microsoft Sans Serif"/>
              </a:rPr>
              <a:t>10</a:t>
            </a:r>
            <a:endParaRPr sz="3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Time</a:t>
            </a:r>
            <a:r>
              <a:rPr sz="300" spc="5" dirty="0">
                <a:latin typeface="Microsoft Sans Serif"/>
                <a:cs typeface="Microsoft Sans Serif"/>
              </a:rPr>
              <a:t> </a:t>
            </a:r>
            <a:r>
              <a:rPr sz="300" dirty="0">
                <a:latin typeface="Microsoft Sans Serif"/>
                <a:cs typeface="Microsoft Sans Serif"/>
              </a:rPr>
              <a:t>(s)</a:t>
            </a:r>
            <a:endParaRPr sz="3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33250" y="1370538"/>
            <a:ext cx="1685289" cy="1170940"/>
            <a:chOff x="2133250" y="1370538"/>
            <a:chExt cx="1685289" cy="1170940"/>
          </a:xfrm>
        </p:grpSpPr>
        <p:sp>
          <p:nvSpPr>
            <p:cNvPr id="21" name="object 21"/>
            <p:cNvSpPr/>
            <p:nvPr/>
          </p:nvSpPr>
          <p:spPr>
            <a:xfrm>
              <a:off x="2136336" y="1439136"/>
              <a:ext cx="118745" cy="1101090"/>
            </a:xfrm>
            <a:custGeom>
              <a:avLst/>
              <a:gdLst/>
              <a:ahLst/>
              <a:cxnLst/>
              <a:rect l="l" t="t" r="r" b="b"/>
              <a:pathLst>
                <a:path w="118744" h="1101089">
                  <a:moveTo>
                    <a:pt x="0" y="1100362"/>
                  </a:moveTo>
                  <a:lnTo>
                    <a:pt x="0" y="1095306"/>
                  </a:lnTo>
                  <a:lnTo>
                    <a:pt x="9799" y="1100648"/>
                  </a:lnTo>
                  <a:lnTo>
                    <a:pt x="9799" y="819801"/>
                  </a:lnTo>
                  <a:lnTo>
                    <a:pt x="19313" y="1100648"/>
                  </a:lnTo>
                  <a:lnTo>
                    <a:pt x="19313" y="1093077"/>
                  </a:lnTo>
                  <a:lnTo>
                    <a:pt x="19599" y="1085506"/>
                  </a:lnTo>
                  <a:lnTo>
                    <a:pt x="19599" y="1032308"/>
                  </a:lnTo>
                  <a:lnTo>
                    <a:pt x="19884" y="1024765"/>
                  </a:lnTo>
                  <a:lnTo>
                    <a:pt x="19884" y="971567"/>
                  </a:lnTo>
                  <a:lnTo>
                    <a:pt x="20170" y="963996"/>
                  </a:lnTo>
                  <a:lnTo>
                    <a:pt x="20170" y="910798"/>
                  </a:lnTo>
                  <a:lnTo>
                    <a:pt x="20456" y="903255"/>
                  </a:lnTo>
                  <a:lnTo>
                    <a:pt x="20456" y="850056"/>
                  </a:lnTo>
                  <a:lnTo>
                    <a:pt x="20713" y="842485"/>
                  </a:lnTo>
                  <a:lnTo>
                    <a:pt x="20713" y="804687"/>
                  </a:lnTo>
                  <a:lnTo>
                    <a:pt x="29113" y="1100648"/>
                  </a:lnTo>
                  <a:lnTo>
                    <a:pt x="29113" y="1077963"/>
                  </a:lnTo>
                  <a:lnTo>
                    <a:pt x="29399" y="1070392"/>
                  </a:lnTo>
                  <a:lnTo>
                    <a:pt x="29399" y="1017194"/>
                  </a:lnTo>
                  <a:lnTo>
                    <a:pt x="29684" y="1009651"/>
                  </a:lnTo>
                  <a:lnTo>
                    <a:pt x="29684" y="956453"/>
                  </a:lnTo>
                  <a:lnTo>
                    <a:pt x="29970" y="948882"/>
                  </a:lnTo>
                  <a:lnTo>
                    <a:pt x="29970" y="895684"/>
                  </a:lnTo>
                  <a:lnTo>
                    <a:pt x="30255" y="888113"/>
                  </a:lnTo>
                  <a:lnTo>
                    <a:pt x="30255" y="834915"/>
                  </a:lnTo>
                  <a:lnTo>
                    <a:pt x="30513" y="827372"/>
                  </a:lnTo>
                  <a:lnTo>
                    <a:pt x="30513" y="774173"/>
                  </a:lnTo>
                  <a:lnTo>
                    <a:pt x="30798" y="766602"/>
                  </a:lnTo>
                  <a:lnTo>
                    <a:pt x="30798" y="713404"/>
                  </a:lnTo>
                  <a:lnTo>
                    <a:pt x="31084" y="705861"/>
                  </a:lnTo>
                  <a:lnTo>
                    <a:pt x="31084" y="652663"/>
                  </a:lnTo>
                  <a:lnTo>
                    <a:pt x="31370" y="645092"/>
                  </a:lnTo>
                  <a:lnTo>
                    <a:pt x="31370" y="592180"/>
                  </a:lnTo>
                  <a:lnTo>
                    <a:pt x="31655" y="584323"/>
                  </a:lnTo>
                  <a:lnTo>
                    <a:pt x="31655" y="531410"/>
                  </a:lnTo>
                  <a:lnTo>
                    <a:pt x="31913" y="523867"/>
                  </a:lnTo>
                  <a:lnTo>
                    <a:pt x="31913" y="500897"/>
                  </a:lnTo>
                  <a:lnTo>
                    <a:pt x="38913" y="1100648"/>
                  </a:lnTo>
                  <a:lnTo>
                    <a:pt x="38913" y="1062564"/>
                  </a:lnTo>
                  <a:lnTo>
                    <a:pt x="39198" y="1054993"/>
                  </a:lnTo>
                  <a:lnTo>
                    <a:pt x="39198" y="1002080"/>
                  </a:lnTo>
                  <a:lnTo>
                    <a:pt x="39484" y="994252"/>
                  </a:lnTo>
                  <a:lnTo>
                    <a:pt x="39484" y="941311"/>
                  </a:lnTo>
                  <a:lnTo>
                    <a:pt x="39769" y="933768"/>
                  </a:lnTo>
                  <a:lnTo>
                    <a:pt x="39769" y="880570"/>
                  </a:lnTo>
                  <a:lnTo>
                    <a:pt x="40055" y="872999"/>
                  </a:lnTo>
                  <a:lnTo>
                    <a:pt x="40055" y="819801"/>
                  </a:lnTo>
                  <a:lnTo>
                    <a:pt x="40313" y="812258"/>
                  </a:lnTo>
                  <a:lnTo>
                    <a:pt x="40313" y="759059"/>
                  </a:lnTo>
                  <a:lnTo>
                    <a:pt x="40598" y="751489"/>
                  </a:lnTo>
                  <a:lnTo>
                    <a:pt x="40598" y="698290"/>
                  </a:lnTo>
                  <a:lnTo>
                    <a:pt x="40884" y="690719"/>
                  </a:lnTo>
                  <a:lnTo>
                    <a:pt x="40884" y="637521"/>
                  </a:lnTo>
                  <a:lnTo>
                    <a:pt x="41169" y="629978"/>
                  </a:lnTo>
                  <a:lnTo>
                    <a:pt x="41169" y="576780"/>
                  </a:lnTo>
                  <a:lnTo>
                    <a:pt x="41455" y="569209"/>
                  </a:lnTo>
                  <a:lnTo>
                    <a:pt x="41455" y="516011"/>
                  </a:lnTo>
                  <a:lnTo>
                    <a:pt x="41712" y="508468"/>
                  </a:lnTo>
                  <a:lnTo>
                    <a:pt x="41712" y="455527"/>
                  </a:lnTo>
                  <a:lnTo>
                    <a:pt x="41998" y="447699"/>
                  </a:lnTo>
                  <a:lnTo>
                    <a:pt x="41998" y="394786"/>
                  </a:lnTo>
                  <a:lnTo>
                    <a:pt x="42284" y="387215"/>
                  </a:lnTo>
                  <a:lnTo>
                    <a:pt x="42284" y="334017"/>
                  </a:lnTo>
                  <a:lnTo>
                    <a:pt x="42569" y="326474"/>
                  </a:lnTo>
                  <a:lnTo>
                    <a:pt x="42569" y="273276"/>
                  </a:lnTo>
                  <a:lnTo>
                    <a:pt x="42855" y="265705"/>
                  </a:lnTo>
                  <a:lnTo>
                    <a:pt x="42855" y="212507"/>
                  </a:lnTo>
                  <a:lnTo>
                    <a:pt x="43112" y="204936"/>
                  </a:lnTo>
                  <a:lnTo>
                    <a:pt x="43112" y="151738"/>
                  </a:lnTo>
                  <a:lnTo>
                    <a:pt x="43398" y="144195"/>
                  </a:lnTo>
                  <a:lnTo>
                    <a:pt x="43398" y="90996"/>
                  </a:lnTo>
                  <a:lnTo>
                    <a:pt x="43684" y="83425"/>
                  </a:lnTo>
                  <a:lnTo>
                    <a:pt x="43684" y="30227"/>
                  </a:lnTo>
                  <a:lnTo>
                    <a:pt x="43969" y="22684"/>
                  </a:lnTo>
                  <a:lnTo>
                    <a:pt x="43969" y="0"/>
                  </a:lnTo>
                  <a:lnTo>
                    <a:pt x="43969" y="7542"/>
                  </a:lnTo>
                  <a:lnTo>
                    <a:pt x="43969" y="0"/>
                  </a:lnTo>
                  <a:lnTo>
                    <a:pt x="43969" y="7542"/>
                  </a:lnTo>
                  <a:lnTo>
                    <a:pt x="43969" y="0"/>
                  </a:lnTo>
                  <a:lnTo>
                    <a:pt x="43969" y="7542"/>
                  </a:lnTo>
                  <a:lnTo>
                    <a:pt x="43969" y="0"/>
                  </a:lnTo>
                  <a:lnTo>
                    <a:pt x="43969" y="7542"/>
                  </a:lnTo>
                  <a:lnTo>
                    <a:pt x="43969" y="0"/>
                  </a:lnTo>
                  <a:lnTo>
                    <a:pt x="44255" y="7542"/>
                  </a:lnTo>
                  <a:lnTo>
                    <a:pt x="44255" y="0"/>
                  </a:lnTo>
                  <a:lnTo>
                    <a:pt x="44255" y="7542"/>
                  </a:lnTo>
                  <a:lnTo>
                    <a:pt x="44255" y="0"/>
                  </a:lnTo>
                  <a:lnTo>
                    <a:pt x="44255" y="7542"/>
                  </a:lnTo>
                  <a:lnTo>
                    <a:pt x="44255" y="0"/>
                  </a:lnTo>
                  <a:lnTo>
                    <a:pt x="44255" y="7542"/>
                  </a:lnTo>
                  <a:lnTo>
                    <a:pt x="44255" y="0"/>
                  </a:lnTo>
                  <a:lnTo>
                    <a:pt x="44255" y="7542"/>
                  </a:lnTo>
                  <a:lnTo>
                    <a:pt x="44255" y="0"/>
                  </a:lnTo>
                  <a:lnTo>
                    <a:pt x="44255" y="7542"/>
                  </a:lnTo>
                  <a:lnTo>
                    <a:pt x="44255" y="0"/>
                  </a:lnTo>
                  <a:lnTo>
                    <a:pt x="44255" y="7542"/>
                  </a:lnTo>
                  <a:lnTo>
                    <a:pt x="44255" y="0"/>
                  </a:lnTo>
                  <a:lnTo>
                    <a:pt x="44255" y="7542"/>
                  </a:lnTo>
                  <a:lnTo>
                    <a:pt x="44255" y="0"/>
                  </a:lnTo>
                  <a:lnTo>
                    <a:pt x="44512" y="7542"/>
                  </a:lnTo>
                  <a:lnTo>
                    <a:pt x="44512" y="0"/>
                  </a:lnTo>
                  <a:lnTo>
                    <a:pt x="44512" y="7542"/>
                  </a:lnTo>
                  <a:lnTo>
                    <a:pt x="44512" y="0"/>
                  </a:lnTo>
                  <a:lnTo>
                    <a:pt x="48712" y="895684"/>
                  </a:lnTo>
                  <a:lnTo>
                    <a:pt x="48712" y="842485"/>
                  </a:lnTo>
                  <a:lnTo>
                    <a:pt x="48998" y="834915"/>
                  </a:lnTo>
                  <a:lnTo>
                    <a:pt x="48998" y="789287"/>
                  </a:lnTo>
                  <a:lnTo>
                    <a:pt x="49283" y="781716"/>
                  </a:lnTo>
                  <a:lnTo>
                    <a:pt x="49283" y="728804"/>
                  </a:lnTo>
                  <a:lnTo>
                    <a:pt x="49569" y="720975"/>
                  </a:lnTo>
                  <a:lnTo>
                    <a:pt x="49569" y="728804"/>
                  </a:lnTo>
                  <a:lnTo>
                    <a:pt x="49569" y="675606"/>
                  </a:lnTo>
                  <a:lnTo>
                    <a:pt x="49855" y="668063"/>
                  </a:lnTo>
                  <a:lnTo>
                    <a:pt x="49855" y="614864"/>
                  </a:lnTo>
                  <a:lnTo>
                    <a:pt x="50112" y="607293"/>
                  </a:lnTo>
                  <a:lnTo>
                    <a:pt x="50112" y="614864"/>
                  </a:lnTo>
                  <a:lnTo>
                    <a:pt x="50112" y="561666"/>
                  </a:lnTo>
                  <a:lnTo>
                    <a:pt x="50398" y="554095"/>
                  </a:lnTo>
                  <a:lnTo>
                    <a:pt x="50398" y="508468"/>
                  </a:lnTo>
                  <a:lnTo>
                    <a:pt x="50683" y="500897"/>
                  </a:lnTo>
                  <a:lnTo>
                    <a:pt x="50683" y="447699"/>
                  </a:lnTo>
                  <a:lnTo>
                    <a:pt x="50969" y="440128"/>
                  </a:lnTo>
                  <a:lnTo>
                    <a:pt x="50969" y="394786"/>
                  </a:lnTo>
                  <a:lnTo>
                    <a:pt x="51255" y="387215"/>
                  </a:lnTo>
                  <a:lnTo>
                    <a:pt x="51255" y="394786"/>
                  </a:lnTo>
                  <a:lnTo>
                    <a:pt x="51255" y="371816"/>
                  </a:lnTo>
                </a:path>
                <a:path w="118744" h="1101089">
                  <a:moveTo>
                    <a:pt x="51255" y="371816"/>
                  </a:moveTo>
                  <a:lnTo>
                    <a:pt x="51255" y="341588"/>
                  </a:lnTo>
                  <a:lnTo>
                    <a:pt x="51512" y="334017"/>
                  </a:lnTo>
                  <a:lnTo>
                    <a:pt x="51512" y="288390"/>
                  </a:lnTo>
                  <a:lnTo>
                    <a:pt x="51798" y="280819"/>
                  </a:lnTo>
                  <a:lnTo>
                    <a:pt x="51798" y="288390"/>
                  </a:lnTo>
                  <a:lnTo>
                    <a:pt x="51798" y="242735"/>
                  </a:lnTo>
                  <a:lnTo>
                    <a:pt x="52083" y="235192"/>
                  </a:lnTo>
                  <a:lnTo>
                    <a:pt x="52083" y="189822"/>
                  </a:lnTo>
                  <a:lnTo>
                    <a:pt x="52369" y="182279"/>
                  </a:lnTo>
                  <a:lnTo>
                    <a:pt x="52369" y="136624"/>
                  </a:lnTo>
                  <a:lnTo>
                    <a:pt x="52655" y="129081"/>
                  </a:lnTo>
                  <a:lnTo>
                    <a:pt x="52655" y="113939"/>
                  </a:lnTo>
                  <a:lnTo>
                    <a:pt x="52655" y="121510"/>
                  </a:lnTo>
                  <a:lnTo>
                    <a:pt x="52655" y="83425"/>
                  </a:lnTo>
                  <a:lnTo>
                    <a:pt x="52912" y="75883"/>
                  </a:lnTo>
                  <a:lnTo>
                    <a:pt x="52912" y="37798"/>
                  </a:lnTo>
                  <a:lnTo>
                    <a:pt x="53198" y="30227"/>
                  </a:lnTo>
                  <a:lnTo>
                    <a:pt x="53198" y="0"/>
                  </a:lnTo>
                  <a:lnTo>
                    <a:pt x="53198" y="7542"/>
                  </a:lnTo>
                  <a:lnTo>
                    <a:pt x="53198" y="0"/>
                  </a:lnTo>
                  <a:lnTo>
                    <a:pt x="53198" y="7542"/>
                  </a:lnTo>
                  <a:lnTo>
                    <a:pt x="53198" y="0"/>
                  </a:lnTo>
                  <a:lnTo>
                    <a:pt x="53198" y="7542"/>
                  </a:lnTo>
                  <a:lnTo>
                    <a:pt x="53483" y="0"/>
                  </a:lnTo>
                  <a:lnTo>
                    <a:pt x="53483" y="7542"/>
                  </a:lnTo>
                  <a:lnTo>
                    <a:pt x="53483" y="0"/>
                  </a:lnTo>
                  <a:lnTo>
                    <a:pt x="53483" y="7542"/>
                  </a:lnTo>
                  <a:lnTo>
                    <a:pt x="53483" y="0"/>
                  </a:lnTo>
                  <a:lnTo>
                    <a:pt x="53483" y="7542"/>
                  </a:lnTo>
                  <a:lnTo>
                    <a:pt x="53483" y="0"/>
                  </a:lnTo>
                  <a:lnTo>
                    <a:pt x="53483" y="7542"/>
                  </a:lnTo>
                  <a:lnTo>
                    <a:pt x="53483" y="0"/>
                  </a:lnTo>
                  <a:lnTo>
                    <a:pt x="53483" y="7542"/>
                  </a:lnTo>
                  <a:lnTo>
                    <a:pt x="53483" y="0"/>
                  </a:lnTo>
                  <a:lnTo>
                    <a:pt x="53483" y="7542"/>
                  </a:lnTo>
                  <a:lnTo>
                    <a:pt x="53483" y="0"/>
                  </a:lnTo>
                  <a:lnTo>
                    <a:pt x="53483" y="7542"/>
                  </a:lnTo>
                  <a:lnTo>
                    <a:pt x="53483" y="0"/>
                  </a:lnTo>
                  <a:lnTo>
                    <a:pt x="53483" y="7542"/>
                  </a:lnTo>
                  <a:lnTo>
                    <a:pt x="53769" y="0"/>
                  </a:lnTo>
                  <a:lnTo>
                    <a:pt x="53769" y="7542"/>
                  </a:lnTo>
                  <a:lnTo>
                    <a:pt x="53769" y="0"/>
                  </a:lnTo>
                  <a:lnTo>
                    <a:pt x="53769" y="7542"/>
                  </a:lnTo>
                  <a:lnTo>
                    <a:pt x="53769" y="0"/>
                  </a:lnTo>
                  <a:lnTo>
                    <a:pt x="53769" y="7542"/>
                  </a:lnTo>
                  <a:lnTo>
                    <a:pt x="53769" y="0"/>
                  </a:lnTo>
                  <a:lnTo>
                    <a:pt x="53769" y="7542"/>
                  </a:lnTo>
                  <a:lnTo>
                    <a:pt x="53769" y="0"/>
                  </a:lnTo>
                  <a:lnTo>
                    <a:pt x="53769" y="7542"/>
                  </a:lnTo>
                  <a:lnTo>
                    <a:pt x="53769" y="0"/>
                  </a:lnTo>
                  <a:lnTo>
                    <a:pt x="53769" y="7542"/>
                  </a:lnTo>
                  <a:lnTo>
                    <a:pt x="53769" y="0"/>
                  </a:lnTo>
                  <a:lnTo>
                    <a:pt x="53769" y="7542"/>
                  </a:lnTo>
                  <a:lnTo>
                    <a:pt x="53769" y="0"/>
                  </a:lnTo>
                  <a:lnTo>
                    <a:pt x="53769" y="7542"/>
                  </a:lnTo>
                  <a:lnTo>
                    <a:pt x="54054" y="0"/>
                  </a:lnTo>
                  <a:lnTo>
                    <a:pt x="54054" y="7542"/>
                  </a:lnTo>
                  <a:lnTo>
                    <a:pt x="54054" y="0"/>
                  </a:lnTo>
                  <a:lnTo>
                    <a:pt x="54054" y="7542"/>
                  </a:lnTo>
                  <a:lnTo>
                    <a:pt x="54054" y="0"/>
                  </a:lnTo>
                  <a:lnTo>
                    <a:pt x="54054" y="7542"/>
                  </a:lnTo>
                  <a:lnTo>
                    <a:pt x="54054" y="0"/>
                  </a:lnTo>
                  <a:lnTo>
                    <a:pt x="54054" y="7542"/>
                  </a:lnTo>
                  <a:lnTo>
                    <a:pt x="54054" y="0"/>
                  </a:lnTo>
                  <a:lnTo>
                    <a:pt x="54054" y="7542"/>
                  </a:lnTo>
                  <a:lnTo>
                    <a:pt x="54054" y="0"/>
                  </a:lnTo>
                  <a:lnTo>
                    <a:pt x="54054" y="7542"/>
                  </a:lnTo>
                  <a:lnTo>
                    <a:pt x="54054" y="0"/>
                  </a:lnTo>
                  <a:lnTo>
                    <a:pt x="54054" y="7542"/>
                  </a:lnTo>
                  <a:lnTo>
                    <a:pt x="54054" y="0"/>
                  </a:lnTo>
                  <a:lnTo>
                    <a:pt x="54054" y="7542"/>
                  </a:lnTo>
                  <a:lnTo>
                    <a:pt x="54312" y="0"/>
                  </a:lnTo>
                  <a:lnTo>
                    <a:pt x="54312" y="7542"/>
                  </a:lnTo>
                  <a:lnTo>
                    <a:pt x="54312" y="0"/>
                  </a:lnTo>
                  <a:lnTo>
                    <a:pt x="54312" y="7542"/>
                  </a:lnTo>
                  <a:lnTo>
                    <a:pt x="54312" y="0"/>
                  </a:lnTo>
                  <a:lnTo>
                    <a:pt x="54312" y="7542"/>
                  </a:lnTo>
                  <a:lnTo>
                    <a:pt x="54312" y="0"/>
                  </a:lnTo>
                  <a:lnTo>
                    <a:pt x="54312" y="7542"/>
                  </a:lnTo>
                  <a:lnTo>
                    <a:pt x="54312" y="0"/>
                  </a:lnTo>
                  <a:lnTo>
                    <a:pt x="54312" y="7542"/>
                  </a:lnTo>
                  <a:lnTo>
                    <a:pt x="54312" y="0"/>
                  </a:lnTo>
                  <a:lnTo>
                    <a:pt x="54312" y="7542"/>
                  </a:lnTo>
                  <a:lnTo>
                    <a:pt x="54312" y="0"/>
                  </a:lnTo>
                  <a:lnTo>
                    <a:pt x="54312" y="7542"/>
                  </a:lnTo>
                  <a:lnTo>
                    <a:pt x="54312" y="0"/>
                  </a:lnTo>
                  <a:lnTo>
                    <a:pt x="54312" y="7542"/>
                  </a:lnTo>
                  <a:lnTo>
                    <a:pt x="54598" y="0"/>
                  </a:lnTo>
                  <a:lnTo>
                    <a:pt x="54598" y="7542"/>
                  </a:lnTo>
                  <a:lnTo>
                    <a:pt x="54598" y="0"/>
                  </a:lnTo>
                  <a:lnTo>
                    <a:pt x="54598" y="7542"/>
                  </a:lnTo>
                  <a:lnTo>
                    <a:pt x="54598" y="0"/>
                  </a:lnTo>
                  <a:lnTo>
                    <a:pt x="54598" y="7542"/>
                  </a:lnTo>
                  <a:lnTo>
                    <a:pt x="54598" y="0"/>
                  </a:lnTo>
                  <a:lnTo>
                    <a:pt x="54598" y="7542"/>
                  </a:lnTo>
                  <a:lnTo>
                    <a:pt x="54598" y="0"/>
                  </a:lnTo>
                  <a:lnTo>
                    <a:pt x="54598" y="7542"/>
                  </a:lnTo>
                  <a:lnTo>
                    <a:pt x="54598" y="0"/>
                  </a:lnTo>
                  <a:lnTo>
                    <a:pt x="54598" y="7542"/>
                  </a:lnTo>
                  <a:lnTo>
                    <a:pt x="54598" y="0"/>
                  </a:lnTo>
                  <a:lnTo>
                    <a:pt x="54598" y="7542"/>
                  </a:lnTo>
                  <a:lnTo>
                    <a:pt x="54598" y="0"/>
                  </a:lnTo>
                  <a:lnTo>
                    <a:pt x="54598" y="7542"/>
                  </a:lnTo>
                  <a:lnTo>
                    <a:pt x="54883" y="0"/>
                  </a:lnTo>
                  <a:lnTo>
                    <a:pt x="54883" y="7542"/>
                  </a:lnTo>
                  <a:lnTo>
                    <a:pt x="54883" y="0"/>
                  </a:lnTo>
                  <a:lnTo>
                    <a:pt x="54883" y="7542"/>
                  </a:lnTo>
                  <a:lnTo>
                    <a:pt x="54883" y="0"/>
                  </a:lnTo>
                  <a:lnTo>
                    <a:pt x="54883" y="7542"/>
                  </a:lnTo>
                  <a:lnTo>
                    <a:pt x="54883" y="0"/>
                  </a:lnTo>
                  <a:lnTo>
                    <a:pt x="54883" y="7542"/>
                  </a:lnTo>
                  <a:lnTo>
                    <a:pt x="54883" y="0"/>
                  </a:lnTo>
                  <a:lnTo>
                    <a:pt x="54883" y="7542"/>
                  </a:lnTo>
                  <a:lnTo>
                    <a:pt x="54883" y="0"/>
                  </a:lnTo>
                  <a:lnTo>
                    <a:pt x="54883" y="7542"/>
                  </a:lnTo>
                  <a:lnTo>
                    <a:pt x="54883" y="0"/>
                  </a:lnTo>
                  <a:lnTo>
                    <a:pt x="54883" y="7542"/>
                  </a:lnTo>
                  <a:lnTo>
                    <a:pt x="54883" y="0"/>
                  </a:lnTo>
                  <a:lnTo>
                    <a:pt x="54883" y="7542"/>
                  </a:lnTo>
                  <a:lnTo>
                    <a:pt x="55169" y="0"/>
                  </a:lnTo>
                  <a:lnTo>
                    <a:pt x="55169" y="7542"/>
                  </a:lnTo>
                  <a:lnTo>
                    <a:pt x="55169" y="0"/>
                  </a:lnTo>
                  <a:lnTo>
                    <a:pt x="55169" y="7542"/>
                  </a:lnTo>
                  <a:lnTo>
                    <a:pt x="55169" y="0"/>
                  </a:lnTo>
                  <a:lnTo>
                    <a:pt x="55169" y="7542"/>
                  </a:lnTo>
                  <a:lnTo>
                    <a:pt x="55169" y="0"/>
                  </a:lnTo>
                  <a:lnTo>
                    <a:pt x="55169" y="7542"/>
                  </a:lnTo>
                  <a:lnTo>
                    <a:pt x="55169" y="0"/>
                  </a:lnTo>
                  <a:lnTo>
                    <a:pt x="55169" y="7542"/>
                  </a:lnTo>
                  <a:lnTo>
                    <a:pt x="55169" y="0"/>
                  </a:lnTo>
                  <a:lnTo>
                    <a:pt x="55169" y="7542"/>
                  </a:lnTo>
                  <a:lnTo>
                    <a:pt x="55169" y="0"/>
                  </a:lnTo>
                  <a:lnTo>
                    <a:pt x="55169" y="7542"/>
                  </a:lnTo>
                  <a:lnTo>
                    <a:pt x="55169" y="0"/>
                  </a:lnTo>
                  <a:lnTo>
                    <a:pt x="55169" y="7542"/>
                  </a:lnTo>
                  <a:lnTo>
                    <a:pt x="55454" y="0"/>
                  </a:lnTo>
                  <a:lnTo>
                    <a:pt x="55454" y="7542"/>
                  </a:lnTo>
                  <a:lnTo>
                    <a:pt x="55454" y="0"/>
                  </a:lnTo>
                  <a:lnTo>
                    <a:pt x="55454" y="7542"/>
                  </a:lnTo>
                  <a:lnTo>
                    <a:pt x="55454" y="0"/>
                  </a:lnTo>
                  <a:lnTo>
                    <a:pt x="55454" y="7542"/>
                  </a:lnTo>
                  <a:lnTo>
                    <a:pt x="55454" y="0"/>
                  </a:lnTo>
                  <a:lnTo>
                    <a:pt x="55454" y="7542"/>
                  </a:lnTo>
                  <a:lnTo>
                    <a:pt x="55454" y="0"/>
                  </a:lnTo>
                  <a:lnTo>
                    <a:pt x="55454" y="7542"/>
                  </a:lnTo>
                  <a:lnTo>
                    <a:pt x="55454" y="0"/>
                  </a:lnTo>
                  <a:lnTo>
                    <a:pt x="55454" y="7542"/>
                  </a:lnTo>
                  <a:lnTo>
                    <a:pt x="55454" y="0"/>
                  </a:lnTo>
                  <a:lnTo>
                    <a:pt x="55454" y="7542"/>
                  </a:lnTo>
                  <a:lnTo>
                    <a:pt x="55454" y="0"/>
                  </a:lnTo>
                  <a:lnTo>
                    <a:pt x="55454" y="7542"/>
                  </a:lnTo>
                  <a:lnTo>
                    <a:pt x="55712" y="0"/>
                  </a:lnTo>
                  <a:lnTo>
                    <a:pt x="55712" y="7542"/>
                  </a:lnTo>
                  <a:lnTo>
                    <a:pt x="55712" y="0"/>
                  </a:lnTo>
                  <a:lnTo>
                    <a:pt x="55712" y="7542"/>
                  </a:lnTo>
                  <a:lnTo>
                    <a:pt x="55712" y="0"/>
                  </a:lnTo>
                  <a:lnTo>
                    <a:pt x="55712" y="7542"/>
                  </a:lnTo>
                  <a:lnTo>
                    <a:pt x="55712" y="0"/>
                  </a:lnTo>
                  <a:lnTo>
                    <a:pt x="55712" y="7542"/>
                  </a:lnTo>
                  <a:lnTo>
                    <a:pt x="55712" y="0"/>
                  </a:lnTo>
                  <a:lnTo>
                    <a:pt x="55712" y="7542"/>
                  </a:lnTo>
                  <a:lnTo>
                    <a:pt x="55712" y="0"/>
                  </a:lnTo>
                  <a:lnTo>
                    <a:pt x="55712" y="7542"/>
                  </a:lnTo>
                  <a:lnTo>
                    <a:pt x="55712" y="0"/>
                  </a:lnTo>
                  <a:lnTo>
                    <a:pt x="55712" y="7542"/>
                  </a:lnTo>
                  <a:lnTo>
                    <a:pt x="55712" y="0"/>
                  </a:lnTo>
                  <a:lnTo>
                    <a:pt x="55712" y="7542"/>
                  </a:lnTo>
                  <a:lnTo>
                    <a:pt x="55998" y="0"/>
                  </a:lnTo>
                  <a:lnTo>
                    <a:pt x="55998" y="7542"/>
                  </a:lnTo>
                  <a:lnTo>
                    <a:pt x="55998" y="0"/>
                  </a:lnTo>
                  <a:lnTo>
                    <a:pt x="55998" y="7542"/>
                  </a:lnTo>
                  <a:lnTo>
                    <a:pt x="55998" y="0"/>
                  </a:lnTo>
                  <a:lnTo>
                    <a:pt x="55998" y="7542"/>
                  </a:lnTo>
                  <a:lnTo>
                    <a:pt x="55998" y="0"/>
                  </a:lnTo>
                  <a:lnTo>
                    <a:pt x="55998" y="7542"/>
                  </a:lnTo>
                  <a:lnTo>
                    <a:pt x="55998" y="0"/>
                  </a:lnTo>
                  <a:lnTo>
                    <a:pt x="55998" y="7542"/>
                  </a:lnTo>
                  <a:lnTo>
                    <a:pt x="55998" y="0"/>
                  </a:lnTo>
                  <a:lnTo>
                    <a:pt x="55998" y="7542"/>
                  </a:lnTo>
                  <a:lnTo>
                    <a:pt x="55998" y="0"/>
                  </a:lnTo>
                  <a:lnTo>
                    <a:pt x="55998" y="7542"/>
                  </a:lnTo>
                  <a:lnTo>
                    <a:pt x="55998" y="0"/>
                  </a:lnTo>
                  <a:lnTo>
                    <a:pt x="55998" y="7542"/>
                  </a:lnTo>
                  <a:lnTo>
                    <a:pt x="56283" y="0"/>
                  </a:lnTo>
                  <a:lnTo>
                    <a:pt x="56283" y="7542"/>
                  </a:lnTo>
                  <a:lnTo>
                    <a:pt x="56283" y="0"/>
                  </a:lnTo>
                  <a:lnTo>
                    <a:pt x="56283" y="7542"/>
                  </a:lnTo>
                  <a:lnTo>
                    <a:pt x="56283" y="0"/>
                  </a:lnTo>
                  <a:lnTo>
                    <a:pt x="56283" y="7542"/>
                  </a:lnTo>
                  <a:lnTo>
                    <a:pt x="56283" y="0"/>
                  </a:lnTo>
                  <a:lnTo>
                    <a:pt x="56283" y="7542"/>
                  </a:lnTo>
                  <a:lnTo>
                    <a:pt x="56283" y="0"/>
                  </a:lnTo>
                  <a:lnTo>
                    <a:pt x="56283" y="7542"/>
                  </a:lnTo>
                  <a:lnTo>
                    <a:pt x="56283" y="0"/>
                  </a:lnTo>
                  <a:lnTo>
                    <a:pt x="56283" y="7542"/>
                  </a:lnTo>
                  <a:lnTo>
                    <a:pt x="56283" y="0"/>
                  </a:lnTo>
                  <a:lnTo>
                    <a:pt x="56283" y="7542"/>
                  </a:lnTo>
                  <a:lnTo>
                    <a:pt x="56283" y="0"/>
                  </a:lnTo>
                  <a:lnTo>
                    <a:pt x="56283" y="7542"/>
                  </a:lnTo>
                  <a:lnTo>
                    <a:pt x="56569" y="0"/>
                  </a:lnTo>
                  <a:lnTo>
                    <a:pt x="56569" y="7542"/>
                  </a:lnTo>
                  <a:lnTo>
                    <a:pt x="56569" y="0"/>
                  </a:lnTo>
                  <a:lnTo>
                    <a:pt x="56569" y="7542"/>
                  </a:lnTo>
                  <a:lnTo>
                    <a:pt x="56569" y="0"/>
                  </a:lnTo>
                  <a:lnTo>
                    <a:pt x="56569" y="7542"/>
                  </a:lnTo>
                  <a:lnTo>
                    <a:pt x="56569" y="0"/>
                  </a:lnTo>
                  <a:lnTo>
                    <a:pt x="56569" y="7542"/>
                  </a:lnTo>
                  <a:lnTo>
                    <a:pt x="56569" y="0"/>
                  </a:lnTo>
                  <a:lnTo>
                    <a:pt x="56569" y="7542"/>
                  </a:lnTo>
                  <a:lnTo>
                    <a:pt x="56569" y="0"/>
                  </a:lnTo>
                  <a:lnTo>
                    <a:pt x="56569" y="7542"/>
                  </a:lnTo>
                  <a:lnTo>
                    <a:pt x="56569" y="0"/>
                  </a:lnTo>
                  <a:lnTo>
                    <a:pt x="56569" y="7542"/>
                  </a:lnTo>
                  <a:lnTo>
                    <a:pt x="56569" y="0"/>
                  </a:lnTo>
                </a:path>
                <a:path w="118744" h="1101089">
                  <a:moveTo>
                    <a:pt x="56569" y="0"/>
                  </a:moveTo>
                  <a:lnTo>
                    <a:pt x="56569" y="7542"/>
                  </a:lnTo>
                  <a:lnTo>
                    <a:pt x="56854" y="0"/>
                  </a:lnTo>
                  <a:lnTo>
                    <a:pt x="56854" y="7542"/>
                  </a:lnTo>
                  <a:lnTo>
                    <a:pt x="56854" y="0"/>
                  </a:lnTo>
                  <a:lnTo>
                    <a:pt x="56854" y="7542"/>
                  </a:lnTo>
                  <a:lnTo>
                    <a:pt x="56854" y="0"/>
                  </a:lnTo>
                  <a:lnTo>
                    <a:pt x="56854" y="7542"/>
                  </a:lnTo>
                  <a:lnTo>
                    <a:pt x="56854" y="0"/>
                  </a:lnTo>
                  <a:lnTo>
                    <a:pt x="56854" y="7542"/>
                  </a:lnTo>
                  <a:lnTo>
                    <a:pt x="56854" y="0"/>
                  </a:lnTo>
                  <a:lnTo>
                    <a:pt x="56854" y="7542"/>
                  </a:lnTo>
                  <a:lnTo>
                    <a:pt x="56854" y="0"/>
                  </a:lnTo>
                  <a:lnTo>
                    <a:pt x="56854" y="7542"/>
                  </a:lnTo>
                  <a:lnTo>
                    <a:pt x="56854" y="0"/>
                  </a:lnTo>
                  <a:lnTo>
                    <a:pt x="56854" y="7542"/>
                  </a:lnTo>
                  <a:lnTo>
                    <a:pt x="56854" y="0"/>
                  </a:lnTo>
                  <a:lnTo>
                    <a:pt x="56854" y="7542"/>
                  </a:lnTo>
                  <a:lnTo>
                    <a:pt x="57112" y="0"/>
                  </a:lnTo>
                  <a:lnTo>
                    <a:pt x="57112" y="7542"/>
                  </a:lnTo>
                  <a:lnTo>
                    <a:pt x="57112" y="0"/>
                  </a:lnTo>
                  <a:lnTo>
                    <a:pt x="57112" y="7542"/>
                  </a:lnTo>
                  <a:lnTo>
                    <a:pt x="57112" y="0"/>
                  </a:lnTo>
                  <a:lnTo>
                    <a:pt x="57112" y="7542"/>
                  </a:lnTo>
                  <a:lnTo>
                    <a:pt x="57112" y="0"/>
                  </a:lnTo>
                  <a:lnTo>
                    <a:pt x="57112" y="7542"/>
                  </a:lnTo>
                  <a:lnTo>
                    <a:pt x="57112" y="0"/>
                  </a:lnTo>
                  <a:lnTo>
                    <a:pt x="57112" y="7542"/>
                  </a:lnTo>
                  <a:lnTo>
                    <a:pt x="57112" y="0"/>
                  </a:lnTo>
                  <a:lnTo>
                    <a:pt x="57112" y="7542"/>
                  </a:lnTo>
                  <a:lnTo>
                    <a:pt x="57112" y="0"/>
                  </a:lnTo>
                  <a:lnTo>
                    <a:pt x="57112" y="7542"/>
                  </a:lnTo>
                  <a:lnTo>
                    <a:pt x="57112" y="0"/>
                  </a:lnTo>
                  <a:lnTo>
                    <a:pt x="57112" y="7542"/>
                  </a:lnTo>
                  <a:lnTo>
                    <a:pt x="57398" y="0"/>
                  </a:lnTo>
                  <a:lnTo>
                    <a:pt x="57398" y="7542"/>
                  </a:lnTo>
                  <a:lnTo>
                    <a:pt x="57398" y="0"/>
                  </a:lnTo>
                  <a:lnTo>
                    <a:pt x="57398" y="7542"/>
                  </a:lnTo>
                  <a:lnTo>
                    <a:pt x="57398" y="0"/>
                  </a:lnTo>
                  <a:lnTo>
                    <a:pt x="57398" y="7542"/>
                  </a:lnTo>
                  <a:lnTo>
                    <a:pt x="57398" y="0"/>
                  </a:lnTo>
                  <a:lnTo>
                    <a:pt x="57398" y="7542"/>
                  </a:lnTo>
                  <a:lnTo>
                    <a:pt x="57398" y="0"/>
                  </a:lnTo>
                  <a:lnTo>
                    <a:pt x="57398" y="7542"/>
                  </a:lnTo>
                  <a:lnTo>
                    <a:pt x="57398" y="0"/>
                  </a:lnTo>
                  <a:lnTo>
                    <a:pt x="57398" y="7542"/>
                  </a:lnTo>
                  <a:lnTo>
                    <a:pt x="57398" y="0"/>
                  </a:lnTo>
                  <a:lnTo>
                    <a:pt x="57398" y="7542"/>
                  </a:lnTo>
                  <a:lnTo>
                    <a:pt x="57398" y="0"/>
                  </a:lnTo>
                  <a:lnTo>
                    <a:pt x="57398" y="7542"/>
                  </a:lnTo>
                  <a:lnTo>
                    <a:pt x="57683" y="0"/>
                  </a:lnTo>
                  <a:lnTo>
                    <a:pt x="57683" y="7542"/>
                  </a:lnTo>
                  <a:lnTo>
                    <a:pt x="57683" y="0"/>
                  </a:lnTo>
                  <a:lnTo>
                    <a:pt x="57683" y="7542"/>
                  </a:lnTo>
                  <a:lnTo>
                    <a:pt x="57683" y="0"/>
                  </a:lnTo>
                  <a:lnTo>
                    <a:pt x="57683" y="7542"/>
                  </a:lnTo>
                  <a:lnTo>
                    <a:pt x="57683" y="0"/>
                  </a:lnTo>
                  <a:lnTo>
                    <a:pt x="57683" y="7542"/>
                  </a:lnTo>
                  <a:lnTo>
                    <a:pt x="57683" y="0"/>
                  </a:lnTo>
                  <a:lnTo>
                    <a:pt x="57683" y="7542"/>
                  </a:lnTo>
                  <a:lnTo>
                    <a:pt x="57683" y="0"/>
                  </a:lnTo>
                  <a:lnTo>
                    <a:pt x="57683" y="7542"/>
                  </a:lnTo>
                  <a:lnTo>
                    <a:pt x="57683" y="0"/>
                  </a:lnTo>
                  <a:lnTo>
                    <a:pt x="57683" y="7542"/>
                  </a:lnTo>
                  <a:lnTo>
                    <a:pt x="57683" y="0"/>
                  </a:lnTo>
                  <a:lnTo>
                    <a:pt x="57683" y="7542"/>
                  </a:lnTo>
                  <a:lnTo>
                    <a:pt x="57969" y="0"/>
                  </a:lnTo>
                  <a:lnTo>
                    <a:pt x="57969" y="7542"/>
                  </a:lnTo>
                  <a:lnTo>
                    <a:pt x="57969" y="0"/>
                  </a:lnTo>
                  <a:lnTo>
                    <a:pt x="57969" y="7542"/>
                  </a:lnTo>
                  <a:lnTo>
                    <a:pt x="57969" y="0"/>
                  </a:lnTo>
                  <a:lnTo>
                    <a:pt x="57969" y="7542"/>
                  </a:lnTo>
                  <a:lnTo>
                    <a:pt x="57969" y="0"/>
                  </a:lnTo>
                  <a:lnTo>
                    <a:pt x="57969" y="7542"/>
                  </a:lnTo>
                  <a:lnTo>
                    <a:pt x="57969" y="0"/>
                  </a:lnTo>
                  <a:lnTo>
                    <a:pt x="57969" y="7542"/>
                  </a:lnTo>
                  <a:lnTo>
                    <a:pt x="57969" y="0"/>
                  </a:lnTo>
                  <a:lnTo>
                    <a:pt x="57969" y="7542"/>
                  </a:lnTo>
                  <a:lnTo>
                    <a:pt x="57969" y="0"/>
                  </a:lnTo>
                  <a:lnTo>
                    <a:pt x="57969" y="7542"/>
                  </a:lnTo>
                  <a:lnTo>
                    <a:pt x="57969" y="0"/>
                  </a:lnTo>
                  <a:lnTo>
                    <a:pt x="57969" y="7542"/>
                  </a:lnTo>
                  <a:lnTo>
                    <a:pt x="58254" y="0"/>
                  </a:lnTo>
                  <a:lnTo>
                    <a:pt x="58254" y="7542"/>
                  </a:lnTo>
                  <a:lnTo>
                    <a:pt x="58254" y="0"/>
                  </a:lnTo>
                  <a:lnTo>
                    <a:pt x="58254" y="7542"/>
                  </a:lnTo>
                  <a:lnTo>
                    <a:pt x="58254" y="0"/>
                  </a:lnTo>
                  <a:lnTo>
                    <a:pt x="58254" y="7542"/>
                  </a:lnTo>
                  <a:lnTo>
                    <a:pt x="58254" y="0"/>
                  </a:lnTo>
                  <a:lnTo>
                    <a:pt x="58254" y="7542"/>
                  </a:lnTo>
                  <a:lnTo>
                    <a:pt x="58254" y="0"/>
                  </a:lnTo>
                  <a:lnTo>
                    <a:pt x="58254" y="7542"/>
                  </a:lnTo>
                  <a:lnTo>
                    <a:pt x="58254" y="0"/>
                  </a:lnTo>
                  <a:lnTo>
                    <a:pt x="58254" y="7542"/>
                  </a:lnTo>
                  <a:lnTo>
                    <a:pt x="58254" y="0"/>
                  </a:lnTo>
                  <a:lnTo>
                    <a:pt x="58254" y="7542"/>
                  </a:lnTo>
                  <a:lnTo>
                    <a:pt x="58254" y="0"/>
                  </a:lnTo>
                  <a:lnTo>
                    <a:pt x="58254" y="7542"/>
                  </a:lnTo>
                  <a:lnTo>
                    <a:pt x="58512" y="0"/>
                  </a:lnTo>
                  <a:lnTo>
                    <a:pt x="58512" y="7542"/>
                  </a:lnTo>
                  <a:lnTo>
                    <a:pt x="58512" y="0"/>
                  </a:lnTo>
                  <a:lnTo>
                    <a:pt x="58512" y="7542"/>
                  </a:lnTo>
                  <a:lnTo>
                    <a:pt x="58512" y="0"/>
                  </a:lnTo>
                  <a:lnTo>
                    <a:pt x="58512" y="7542"/>
                  </a:lnTo>
                  <a:lnTo>
                    <a:pt x="58512" y="0"/>
                  </a:lnTo>
                  <a:lnTo>
                    <a:pt x="58512" y="7542"/>
                  </a:lnTo>
                  <a:lnTo>
                    <a:pt x="58512" y="0"/>
                  </a:lnTo>
                  <a:lnTo>
                    <a:pt x="58512" y="7542"/>
                  </a:lnTo>
                  <a:lnTo>
                    <a:pt x="58512" y="0"/>
                  </a:lnTo>
                  <a:lnTo>
                    <a:pt x="58512" y="7542"/>
                  </a:lnTo>
                  <a:lnTo>
                    <a:pt x="58512" y="0"/>
                  </a:lnTo>
                  <a:lnTo>
                    <a:pt x="58512" y="7542"/>
                  </a:lnTo>
                  <a:lnTo>
                    <a:pt x="58512" y="0"/>
                  </a:lnTo>
                  <a:lnTo>
                    <a:pt x="58512" y="7542"/>
                  </a:lnTo>
                  <a:lnTo>
                    <a:pt x="58798" y="0"/>
                  </a:lnTo>
                  <a:lnTo>
                    <a:pt x="58798" y="7542"/>
                  </a:lnTo>
                  <a:lnTo>
                    <a:pt x="58798" y="0"/>
                  </a:lnTo>
                  <a:lnTo>
                    <a:pt x="58798" y="7542"/>
                  </a:lnTo>
                  <a:lnTo>
                    <a:pt x="58798" y="0"/>
                  </a:lnTo>
                  <a:lnTo>
                    <a:pt x="58798" y="7542"/>
                  </a:lnTo>
                  <a:lnTo>
                    <a:pt x="58798" y="0"/>
                  </a:lnTo>
                  <a:lnTo>
                    <a:pt x="58798" y="15113"/>
                  </a:lnTo>
                  <a:lnTo>
                    <a:pt x="58798" y="7542"/>
                  </a:lnTo>
                  <a:lnTo>
                    <a:pt x="58798" y="15113"/>
                  </a:lnTo>
                  <a:lnTo>
                    <a:pt x="59083" y="22684"/>
                  </a:lnTo>
                  <a:lnTo>
                    <a:pt x="59083" y="37798"/>
                  </a:lnTo>
                  <a:lnTo>
                    <a:pt x="59083" y="30227"/>
                  </a:lnTo>
                  <a:lnTo>
                    <a:pt x="59083" y="37798"/>
                  </a:lnTo>
                  <a:lnTo>
                    <a:pt x="59369" y="45627"/>
                  </a:lnTo>
                  <a:lnTo>
                    <a:pt x="59369" y="68312"/>
                  </a:lnTo>
                  <a:lnTo>
                    <a:pt x="59654" y="75883"/>
                  </a:lnTo>
                  <a:lnTo>
                    <a:pt x="59654" y="106110"/>
                  </a:lnTo>
                  <a:lnTo>
                    <a:pt x="59912" y="113939"/>
                  </a:lnTo>
                  <a:lnTo>
                    <a:pt x="59912" y="151738"/>
                  </a:lnTo>
                  <a:lnTo>
                    <a:pt x="60197" y="174422"/>
                  </a:lnTo>
                  <a:lnTo>
                    <a:pt x="60483" y="235192"/>
                  </a:lnTo>
                  <a:lnTo>
                    <a:pt x="60483" y="288390"/>
                  </a:lnTo>
                  <a:lnTo>
                    <a:pt x="60769" y="295933"/>
                  </a:lnTo>
                  <a:lnTo>
                    <a:pt x="60769" y="349131"/>
                  </a:lnTo>
                  <a:lnTo>
                    <a:pt x="61054" y="371816"/>
                  </a:lnTo>
                  <a:lnTo>
                    <a:pt x="61312" y="470669"/>
                  </a:lnTo>
                  <a:lnTo>
                    <a:pt x="61597" y="478212"/>
                  </a:lnTo>
                  <a:lnTo>
                    <a:pt x="61597" y="531410"/>
                  </a:lnTo>
                  <a:lnTo>
                    <a:pt x="61883" y="538981"/>
                  </a:lnTo>
                  <a:lnTo>
                    <a:pt x="61883" y="561666"/>
                  </a:lnTo>
                  <a:lnTo>
                    <a:pt x="62169" y="584323"/>
                  </a:lnTo>
                  <a:lnTo>
                    <a:pt x="62997" y="789287"/>
                  </a:lnTo>
                  <a:lnTo>
                    <a:pt x="62997" y="797116"/>
                  </a:lnTo>
                  <a:lnTo>
                    <a:pt x="63283" y="804687"/>
                  </a:lnTo>
                  <a:lnTo>
                    <a:pt x="63283" y="827372"/>
                  </a:lnTo>
                  <a:lnTo>
                    <a:pt x="63569" y="834915"/>
                  </a:lnTo>
                  <a:lnTo>
                    <a:pt x="63569" y="850056"/>
                  </a:lnTo>
                  <a:lnTo>
                    <a:pt x="63854" y="872999"/>
                  </a:lnTo>
                  <a:lnTo>
                    <a:pt x="64112" y="971567"/>
                  </a:lnTo>
                  <a:lnTo>
                    <a:pt x="65254" y="1100648"/>
                  </a:lnTo>
                  <a:lnTo>
                    <a:pt x="74197" y="1093077"/>
                  </a:lnTo>
                  <a:lnTo>
                    <a:pt x="74197" y="1039879"/>
                  </a:lnTo>
                  <a:lnTo>
                    <a:pt x="78682" y="1100648"/>
                  </a:lnTo>
                  <a:lnTo>
                    <a:pt x="97996" y="1093077"/>
                  </a:lnTo>
                  <a:lnTo>
                    <a:pt x="97996" y="1085506"/>
                  </a:lnTo>
                  <a:lnTo>
                    <a:pt x="98282" y="1100648"/>
                  </a:lnTo>
                  <a:lnTo>
                    <a:pt x="98853" y="1093077"/>
                  </a:lnTo>
                  <a:lnTo>
                    <a:pt x="98853" y="1085506"/>
                  </a:lnTo>
                  <a:lnTo>
                    <a:pt x="99967" y="1100648"/>
                  </a:lnTo>
                  <a:lnTo>
                    <a:pt x="101910" y="1093077"/>
                  </a:lnTo>
                  <a:lnTo>
                    <a:pt x="101910" y="1085506"/>
                  </a:lnTo>
                  <a:lnTo>
                    <a:pt x="102196" y="1100648"/>
                  </a:lnTo>
                  <a:lnTo>
                    <a:pt x="103053" y="1093077"/>
                  </a:lnTo>
                  <a:lnTo>
                    <a:pt x="103053" y="1085506"/>
                  </a:lnTo>
                  <a:lnTo>
                    <a:pt x="103310" y="1100648"/>
                  </a:lnTo>
                  <a:lnTo>
                    <a:pt x="103882" y="1093077"/>
                  </a:lnTo>
                  <a:lnTo>
                    <a:pt x="103882" y="1085506"/>
                  </a:lnTo>
                  <a:lnTo>
                    <a:pt x="104167" y="1100648"/>
                  </a:lnTo>
                  <a:lnTo>
                    <a:pt x="107796" y="1093077"/>
                  </a:lnTo>
                  <a:lnTo>
                    <a:pt x="107796" y="1077963"/>
                  </a:lnTo>
                  <a:lnTo>
                    <a:pt x="108367" y="1100648"/>
                  </a:lnTo>
                  <a:lnTo>
                    <a:pt x="108653" y="1093077"/>
                  </a:lnTo>
                  <a:lnTo>
                    <a:pt x="108653" y="1085506"/>
                  </a:lnTo>
                  <a:lnTo>
                    <a:pt x="108910" y="1077963"/>
                  </a:lnTo>
                  <a:lnTo>
                    <a:pt x="109481" y="1100648"/>
                  </a:lnTo>
                  <a:lnTo>
                    <a:pt x="111167" y="1093077"/>
                  </a:lnTo>
                  <a:lnTo>
                    <a:pt x="111453" y="1100648"/>
                  </a:lnTo>
                  <a:lnTo>
                    <a:pt x="111710" y="1093077"/>
                  </a:lnTo>
                  <a:lnTo>
                    <a:pt x="111710" y="1062564"/>
                  </a:lnTo>
                  <a:lnTo>
                    <a:pt x="112281" y="1100648"/>
                  </a:lnTo>
                  <a:lnTo>
                    <a:pt x="112852" y="1093077"/>
                  </a:lnTo>
                  <a:lnTo>
                    <a:pt x="112852" y="1085506"/>
                  </a:lnTo>
                  <a:lnTo>
                    <a:pt x="113110" y="1100648"/>
                  </a:lnTo>
                  <a:lnTo>
                    <a:pt x="113110" y="1093077"/>
                  </a:lnTo>
                  <a:lnTo>
                    <a:pt x="113681" y="1100648"/>
                  </a:lnTo>
                  <a:lnTo>
                    <a:pt x="113681" y="1085506"/>
                  </a:lnTo>
                  <a:lnTo>
                    <a:pt x="113681" y="1100648"/>
                  </a:lnTo>
                  <a:lnTo>
                    <a:pt x="113681" y="1085506"/>
                  </a:lnTo>
                  <a:lnTo>
                    <a:pt x="114796" y="1100648"/>
                  </a:lnTo>
                  <a:lnTo>
                    <a:pt x="117052" y="1093077"/>
                  </a:lnTo>
                  <a:lnTo>
                    <a:pt x="117052" y="1085506"/>
                  </a:lnTo>
                  <a:lnTo>
                    <a:pt x="117596" y="1100648"/>
                  </a:lnTo>
                  <a:lnTo>
                    <a:pt x="117596" y="1093077"/>
                  </a:lnTo>
                  <a:lnTo>
                    <a:pt x="117881" y="1085506"/>
                  </a:lnTo>
                  <a:lnTo>
                    <a:pt x="117881" y="1077963"/>
                  </a:lnTo>
                  <a:lnTo>
                    <a:pt x="118167" y="1100648"/>
                  </a:lnTo>
                  <a:lnTo>
                    <a:pt x="118167" y="1085506"/>
                  </a:lnTo>
                  <a:lnTo>
                    <a:pt x="118452" y="11006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3389" y="2439816"/>
              <a:ext cx="79226" cy="10136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31215" y="2008345"/>
              <a:ext cx="782320" cy="531495"/>
            </a:xfrm>
            <a:custGeom>
              <a:avLst/>
              <a:gdLst/>
              <a:ahLst/>
              <a:cxnLst/>
              <a:rect l="l" t="t" r="r" b="b"/>
              <a:pathLst>
                <a:path w="782319" h="531494">
                  <a:moveTo>
                    <a:pt x="0" y="531438"/>
                  </a:moveTo>
                  <a:lnTo>
                    <a:pt x="571" y="523867"/>
                  </a:lnTo>
                  <a:lnTo>
                    <a:pt x="828" y="516296"/>
                  </a:lnTo>
                  <a:lnTo>
                    <a:pt x="2228" y="508754"/>
                  </a:lnTo>
                  <a:lnTo>
                    <a:pt x="2514" y="501183"/>
                  </a:lnTo>
                  <a:lnTo>
                    <a:pt x="3914" y="531438"/>
                  </a:lnTo>
                  <a:lnTo>
                    <a:pt x="4199" y="523867"/>
                  </a:lnTo>
                  <a:lnTo>
                    <a:pt x="5599" y="516296"/>
                  </a:lnTo>
                  <a:lnTo>
                    <a:pt x="5885" y="508754"/>
                  </a:lnTo>
                  <a:lnTo>
                    <a:pt x="6999" y="501183"/>
                  </a:lnTo>
                  <a:lnTo>
                    <a:pt x="7285" y="493354"/>
                  </a:lnTo>
                  <a:lnTo>
                    <a:pt x="7570" y="485783"/>
                  </a:lnTo>
                  <a:lnTo>
                    <a:pt x="8114" y="478240"/>
                  </a:lnTo>
                  <a:lnTo>
                    <a:pt x="8970" y="470669"/>
                  </a:lnTo>
                  <a:lnTo>
                    <a:pt x="9228" y="463098"/>
                  </a:lnTo>
                  <a:lnTo>
                    <a:pt x="9799" y="523867"/>
                  </a:lnTo>
                  <a:lnTo>
                    <a:pt x="10085" y="516296"/>
                  </a:lnTo>
                  <a:lnTo>
                    <a:pt x="10628" y="508754"/>
                  </a:lnTo>
                  <a:lnTo>
                    <a:pt x="10914" y="501183"/>
                  </a:lnTo>
                  <a:lnTo>
                    <a:pt x="11199" y="493354"/>
                  </a:lnTo>
                  <a:lnTo>
                    <a:pt x="12028" y="485783"/>
                  </a:lnTo>
                  <a:lnTo>
                    <a:pt x="12313" y="478240"/>
                  </a:lnTo>
                  <a:lnTo>
                    <a:pt x="12885" y="470669"/>
                  </a:lnTo>
                  <a:lnTo>
                    <a:pt x="13428" y="531438"/>
                  </a:lnTo>
                  <a:lnTo>
                    <a:pt x="13999" y="523867"/>
                  </a:lnTo>
                  <a:lnTo>
                    <a:pt x="13999" y="516296"/>
                  </a:lnTo>
                  <a:lnTo>
                    <a:pt x="14570" y="508754"/>
                  </a:lnTo>
                  <a:lnTo>
                    <a:pt x="15113" y="501183"/>
                  </a:lnTo>
                  <a:lnTo>
                    <a:pt x="15685" y="493354"/>
                  </a:lnTo>
                  <a:lnTo>
                    <a:pt x="15970" y="485783"/>
                  </a:lnTo>
                  <a:lnTo>
                    <a:pt x="16799" y="478240"/>
                  </a:lnTo>
                  <a:lnTo>
                    <a:pt x="17370" y="470669"/>
                  </a:lnTo>
                  <a:lnTo>
                    <a:pt x="18199" y="463098"/>
                  </a:lnTo>
                  <a:lnTo>
                    <a:pt x="18199" y="455555"/>
                  </a:lnTo>
                  <a:lnTo>
                    <a:pt x="19028" y="447984"/>
                  </a:lnTo>
                  <a:lnTo>
                    <a:pt x="19313" y="440441"/>
                  </a:lnTo>
                  <a:lnTo>
                    <a:pt x="20170" y="432870"/>
                  </a:lnTo>
                  <a:lnTo>
                    <a:pt x="20713" y="425042"/>
                  </a:lnTo>
                  <a:lnTo>
                    <a:pt x="20713" y="417471"/>
                  </a:lnTo>
                  <a:lnTo>
                    <a:pt x="21284" y="409900"/>
                  </a:lnTo>
                  <a:lnTo>
                    <a:pt x="22113" y="402357"/>
                  </a:lnTo>
                  <a:lnTo>
                    <a:pt x="22399" y="394786"/>
                  </a:lnTo>
                  <a:lnTo>
                    <a:pt x="23228" y="447984"/>
                  </a:lnTo>
                  <a:lnTo>
                    <a:pt x="23799" y="440441"/>
                  </a:lnTo>
                  <a:lnTo>
                    <a:pt x="23799" y="432870"/>
                  </a:lnTo>
                  <a:lnTo>
                    <a:pt x="24370" y="425042"/>
                  </a:lnTo>
                  <a:lnTo>
                    <a:pt x="25199" y="417471"/>
                  </a:lnTo>
                  <a:lnTo>
                    <a:pt x="25770" y="409900"/>
                  </a:lnTo>
                  <a:lnTo>
                    <a:pt x="25770" y="402357"/>
                  </a:lnTo>
                  <a:lnTo>
                    <a:pt x="26313" y="394786"/>
                  </a:lnTo>
                  <a:lnTo>
                    <a:pt x="26884" y="387243"/>
                  </a:lnTo>
                  <a:lnTo>
                    <a:pt x="27427" y="379672"/>
                  </a:lnTo>
                  <a:lnTo>
                    <a:pt x="28284" y="372101"/>
                  </a:lnTo>
                  <a:lnTo>
                    <a:pt x="28284" y="364558"/>
                  </a:lnTo>
                  <a:lnTo>
                    <a:pt x="29113" y="356702"/>
                  </a:lnTo>
                  <a:lnTo>
                    <a:pt x="29684" y="349159"/>
                  </a:lnTo>
                  <a:lnTo>
                    <a:pt x="30227" y="341588"/>
                  </a:lnTo>
                  <a:lnTo>
                    <a:pt x="30798" y="334045"/>
                  </a:lnTo>
                  <a:lnTo>
                    <a:pt x="31370" y="318903"/>
                  </a:lnTo>
                  <a:lnTo>
                    <a:pt x="32484" y="311360"/>
                  </a:lnTo>
                  <a:lnTo>
                    <a:pt x="32770" y="303789"/>
                  </a:lnTo>
                  <a:lnTo>
                    <a:pt x="33027" y="296246"/>
                  </a:lnTo>
                  <a:lnTo>
                    <a:pt x="33884" y="288390"/>
                  </a:lnTo>
                  <a:lnTo>
                    <a:pt x="34170" y="280847"/>
                  </a:lnTo>
                  <a:lnTo>
                    <a:pt x="34427" y="273276"/>
                  </a:lnTo>
                  <a:lnTo>
                    <a:pt x="35284" y="265705"/>
                  </a:lnTo>
                  <a:lnTo>
                    <a:pt x="36113" y="258162"/>
                  </a:lnTo>
                  <a:lnTo>
                    <a:pt x="36113" y="250591"/>
                  </a:lnTo>
                  <a:lnTo>
                    <a:pt x="36684" y="243048"/>
                  </a:lnTo>
                  <a:lnTo>
                    <a:pt x="37227" y="235477"/>
                  </a:lnTo>
                  <a:lnTo>
                    <a:pt x="37798" y="227906"/>
                  </a:lnTo>
                  <a:lnTo>
                    <a:pt x="38627" y="220078"/>
                  </a:lnTo>
                  <a:lnTo>
                    <a:pt x="38913" y="212507"/>
                  </a:lnTo>
                  <a:lnTo>
                    <a:pt x="39769" y="204964"/>
                  </a:lnTo>
                  <a:lnTo>
                    <a:pt x="40027" y="197393"/>
                  </a:lnTo>
                  <a:lnTo>
                    <a:pt x="41427" y="189850"/>
                  </a:lnTo>
                  <a:lnTo>
                    <a:pt x="41712" y="182279"/>
                  </a:lnTo>
                  <a:lnTo>
                    <a:pt x="42284" y="174708"/>
                  </a:lnTo>
                  <a:lnTo>
                    <a:pt x="43112" y="167165"/>
                  </a:lnTo>
                  <a:lnTo>
                    <a:pt x="43684" y="159594"/>
                  </a:lnTo>
                  <a:lnTo>
                    <a:pt x="43684" y="151766"/>
                  </a:lnTo>
                  <a:lnTo>
                    <a:pt x="44798" y="144195"/>
                  </a:lnTo>
                  <a:lnTo>
                    <a:pt x="45084" y="136652"/>
                  </a:lnTo>
                  <a:lnTo>
                    <a:pt x="45369" y="129081"/>
                  </a:lnTo>
                  <a:lnTo>
                    <a:pt x="46484" y="121510"/>
                  </a:lnTo>
                  <a:lnTo>
                    <a:pt x="47027" y="113967"/>
                  </a:lnTo>
                  <a:lnTo>
                    <a:pt x="49827" y="75883"/>
                  </a:lnTo>
                  <a:lnTo>
                    <a:pt x="50112" y="68312"/>
                  </a:lnTo>
                  <a:lnTo>
                    <a:pt x="50969" y="60769"/>
                  </a:lnTo>
                  <a:lnTo>
                    <a:pt x="51512" y="53198"/>
                  </a:lnTo>
                  <a:lnTo>
                    <a:pt x="51512" y="45655"/>
                  </a:lnTo>
                  <a:lnTo>
                    <a:pt x="52627" y="53198"/>
                  </a:lnTo>
                  <a:lnTo>
                    <a:pt x="52912" y="45655"/>
                  </a:lnTo>
                  <a:lnTo>
                    <a:pt x="53483" y="38084"/>
                  </a:lnTo>
                  <a:lnTo>
                    <a:pt x="54598" y="45655"/>
                  </a:lnTo>
                  <a:lnTo>
                    <a:pt x="55169" y="38084"/>
                  </a:lnTo>
                  <a:lnTo>
                    <a:pt x="55169" y="30513"/>
                  </a:lnTo>
                  <a:lnTo>
                    <a:pt x="55426" y="38084"/>
                  </a:lnTo>
                  <a:lnTo>
                    <a:pt x="56283" y="30513"/>
                  </a:lnTo>
                  <a:lnTo>
                    <a:pt x="57112" y="22970"/>
                  </a:lnTo>
                  <a:lnTo>
                    <a:pt x="57683" y="30513"/>
                  </a:lnTo>
                  <a:lnTo>
                    <a:pt x="57969" y="22970"/>
                  </a:lnTo>
                  <a:lnTo>
                    <a:pt x="58226" y="30513"/>
                  </a:lnTo>
                  <a:lnTo>
                    <a:pt x="58798" y="22970"/>
                  </a:lnTo>
                  <a:lnTo>
                    <a:pt x="58798" y="15113"/>
                  </a:lnTo>
                  <a:lnTo>
                    <a:pt x="59083" y="22970"/>
                  </a:lnTo>
                  <a:lnTo>
                    <a:pt x="59369" y="15113"/>
                  </a:lnTo>
                  <a:lnTo>
                    <a:pt x="59912" y="22970"/>
                  </a:lnTo>
                  <a:lnTo>
                    <a:pt x="60197" y="15113"/>
                  </a:lnTo>
                  <a:lnTo>
                    <a:pt x="60769" y="22970"/>
                  </a:lnTo>
                  <a:lnTo>
                    <a:pt x="60769" y="15113"/>
                  </a:lnTo>
                  <a:lnTo>
                    <a:pt x="61312" y="22970"/>
                  </a:lnTo>
                  <a:lnTo>
                    <a:pt x="61883" y="15113"/>
                  </a:lnTo>
                  <a:lnTo>
                    <a:pt x="61883" y="22970"/>
                  </a:lnTo>
                  <a:lnTo>
                    <a:pt x="62169" y="15113"/>
                  </a:lnTo>
                  <a:lnTo>
                    <a:pt x="62712" y="22970"/>
                  </a:lnTo>
                  <a:lnTo>
                    <a:pt x="62712" y="15113"/>
                  </a:lnTo>
                  <a:lnTo>
                    <a:pt x="63283" y="22970"/>
                  </a:lnTo>
                  <a:lnTo>
                    <a:pt x="63283" y="15113"/>
                  </a:lnTo>
                  <a:lnTo>
                    <a:pt x="63569" y="7570"/>
                  </a:lnTo>
                  <a:lnTo>
                    <a:pt x="63826" y="15113"/>
                  </a:lnTo>
                  <a:lnTo>
                    <a:pt x="64112" y="7570"/>
                  </a:lnTo>
                  <a:lnTo>
                    <a:pt x="64112" y="15113"/>
                  </a:lnTo>
                  <a:lnTo>
                    <a:pt x="64683" y="22970"/>
                  </a:lnTo>
                  <a:lnTo>
                    <a:pt x="64683" y="30513"/>
                  </a:lnTo>
                  <a:lnTo>
                    <a:pt x="64969" y="22970"/>
                  </a:lnTo>
                  <a:lnTo>
                    <a:pt x="65226" y="30513"/>
                  </a:lnTo>
                  <a:lnTo>
                    <a:pt x="65512" y="22970"/>
                  </a:lnTo>
                  <a:lnTo>
                    <a:pt x="65797" y="30513"/>
                  </a:lnTo>
                  <a:lnTo>
                    <a:pt x="66083" y="22970"/>
                  </a:lnTo>
                  <a:lnTo>
                    <a:pt x="66368" y="30513"/>
                  </a:lnTo>
                  <a:lnTo>
                    <a:pt x="66626" y="38084"/>
                  </a:lnTo>
                  <a:lnTo>
                    <a:pt x="66912" y="45655"/>
                  </a:lnTo>
                  <a:lnTo>
                    <a:pt x="67197" y="38084"/>
                  </a:lnTo>
                  <a:lnTo>
                    <a:pt x="67197" y="30513"/>
                  </a:lnTo>
                  <a:lnTo>
                    <a:pt x="67483" y="38084"/>
                  </a:lnTo>
                  <a:lnTo>
                    <a:pt x="67768" y="68312"/>
                  </a:lnTo>
                  <a:lnTo>
                    <a:pt x="68026" y="75883"/>
                  </a:lnTo>
                  <a:lnTo>
                    <a:pt x="68312" y="68312"/>
                  </a:lnTo>
                  <a:lnTo>
                    <a:pt x="68597" y="75883"/>
                  </a:lnTo>
                  <a:lnTo>
                    <a:pt x="68883" y="121510"/>
                  </a:lnTo>
                  <a:lnTo>
                    <a:pt x="69168" y="113967"/>
                  </a:lnTo>
                  <a:lnTo>
                    <a:pt x="69168" y="121510"/>
                  </a:lnTo>
                  <a:lnTo>
                    <a:pt x="69712" y="129081"/>
                  </a:lnTo>
                  <a:lnTo>
                    <a:pt x="69997" y="197393"/>
                  </a:lnTo>
                  <a:lnTo>
                    <a:pt x="70568" y="258162"/>
                  </a:lnTo>
                  <a:lnTo>
                    <a:pt x="70826" y="265705"/>
                  </a:lnTo>
                  <a:lnTo>
                    <a:pt x="71112" y="258162"/>
                  </a:lnTo>
                  <a:lnTo>
                    <a:pt x="71397" y="265705"/>
                  </a:lnTo>
                  <a:lnTo>
                    <a:pt x="71683" y="258162"/>
                  </a:lnTo>
                  <a:lnTo>
                    <a:pt x="71968" y="265705"/>
                  </a:lnTo>
                  <a:lnTo>
                    <a:pt x="72226" y="296246"/>
                  </a:lnTo>
                  <a:lnTo>
                    <a:pt x="72797" y="303789"/>
                  </a:lnTo>
                  <a:lnTo>
                    <a:pt x="73083" y="372101"/>
                  </a:lnTo>
                  <a:lnTo>
                    <a:pt x="73368" y="379672"/>
                  </a:lnTo>
                  <a:lnTo>
                    <a:pt x="73911" y="447984"/>
                  </a:lnTo>
                  <a:lnTo>
                    <a:pt x="74483" y="501183"/>
                  </a:lnTo>
                  <a:lnTo>
                    <a:pt x="74483" y="508754"/>
                  </a:lnTo>
                  <a:lnTo>
                    <a:pt x="75026" y="531438"/>
                  </a:lnTo>
                  <a:lnTo>
                    <a:pt x="75597" y="523867"/>
                  </a:lnTo>
                  <a:lnTo>
                    <a:pt x="76426" y="531438"/>
                  </a:lnTo>
                  <a:lnTo>
                    <a:pt x="76997" y="523867"/>
                  </a:lnTo>
                  <a:lnTo>
                    <a:pt x="77826" y="516296"/>
                  </a:lnTo>
                  <a:lnTo>
                    <a:pt x="78397" y="531438"/>
                  </a:lnTo>
                  <a:lnTo>
                    <a:pt x="80626" y="523867"/>
                  </a:lnTo>
                  <a:lnTo>
                    <a:pt x="80911" y="516296"/>
                  </a:lnTo>
                  <a:lnTo>
                    <a:pt x="81197" y="531438"/>
                  </a:lnTo>
                  <a:lnTo>
                    <a:pt x="84282" y="523867"/>
                  </a:lnTo>
                  <a:lnTo>
                    <a:pt x="84825" y="531438"/>
                  </a:lnTo>
                  <a:lnTo>
                    <a:pt x="91282" y="523867"/>
                  </a:lnTo>
                  <a:lnTo>
                    <a:pt x="92111" y="531438"/>
                  </a:lnTo>
                  <a:lnTo>
                    <a:pt x="92968" y="523867"/>
                  </a:lnTo>
                  <a:lnTo>
                    <a:pt x="93511" y="531438"/>
                  </a:lnTo>
                  <a:lnTo>
                    <a:pt x="94625" y="523867"/>
                  </a:lnTo>
                  <a:lnTo>
                    <a:pt x="95196" y="531438"/>
                  </a:lnTo>
                  <a:lnTo>
                    <a:pt x="95196" y="523867"/>
                  </a:lnTo>
                  <a:lnTo>
                    <a:pt x="95482" y="516296"/>
                  </a:lnTo>
                  <a:lnTo>
                    <a:pt x="96311" y="531438"/>
                  </a:lnTo>
                  <a:lnTo>
                    <a:pt x="96596" y="523867"/>
                  </a:lnTo>
                  <a:lnTo>
                    <a:pt x="97167" y="531438"/>
                  </a:lnTo>
                  <a:lnTo>
                    <a:pt x="97167" y="523867"/>
                  </a:lnTo>
                  <a:lnTo>
                    <a:pt x="97425" y="516296"/>
                  </a:lnTo>
                  <a:lnTo>
                    <a:pt x="98282" y="531438"/>
                  </a:lnTo>
                  <a:lnTo>
                    <a:pt x="98282" y="523867"/>
                  </a:lnTo>
                  <a:lnTo>
                    <a:pt x="99111" y="531438"/>
                  </a:lnTo>
                  <a:lnTo>
                    <a:pt x="99396" y="523867"/>
                  </a:lnTo>
                  <a:lnTo>
                    <a:pt x="99682" y="531438"/>
                  </a:lnTo>
                  <a:lnTo>
                    <a:pt x="100225" y="523867"/>
                  </a:lnTo>
                  <a:lnTo>
                    <a:pt x="100511" y="516296"/>
                  </a:lnTo>
                  <a:lnTo>
                    <a:pt x="100511" y="523867"/>
                  </a:lnTo>
                  <a:lnTo>
                    <a:pt x="100796" y="531438"/>
                  </a:lnTo>
                  <a:lnTo>
                    <a:pt x="101082" y="523867"/>
                  </a:lnTo>
                  <a:lnTo>
                    <a:pt x="101367" y="531438"/>
                  </a:lnTo>
                  <a:lnTo>
                    <a:pt x="102767" y="523867"/>
                  </a:lnTo>
                  <a:lnTo>
                    <a:pt x="103310" y="531438"/>
                  </a:lnTo>
                  <a:lnTo>
                    <a:pt x="104425" y="523867"/>
                  </a:lnTo>
                  <a:lnTo>
                    <a:pt x="104996" y="531438"/>
                  </a:lnTo>
                  <a:lnTo>
                    <a:pt x="104996" y="523867"/>
                  </a:lnTo>
                  <a:lnTo>
                    <a:pt x="105282" y="516296"/>
                  </a:lnTo>
                  <a:lnTo>
                    <a:pt x="106110" y="531438"/>
                  </a:lnTo>
                  <a:lnTo>
                    <a:pt x="106396" y="523867"/>
                  </a:lnTo>
                  <a:lnTo>
                    <a:pt x="106967" y="531438"/>
                  </a:lnTo>
                  <a:lnTo>
                    <a:pt x="106967" y="523867"/>
                  </a:lnTo>
                  <a:lnTo>
                    <a:pt x="107225" y="516296"/>
                  </a:lnTo>
                  <a:lnTo>
                    <a:pt x="107796" y="531438"/>
                  </a:lnTo>
                  <a:lnTo>
                    <a:pt x="108081" y="523867"/>
                  </a:lnTo>
                  <a:lnTo>
                    <a:pt x="108081" y="516296"/>
                  </a:lnTo>
                  <a:lnTo>
                    <a:pt x="108910" y="531438"/>
                  </a:lnTo>
                  <a:lnTo>
                    <a:pt x="109196" y="523867"/>
                  </a:lnTo>
                  <a:lnTo>
                    <a:pt x="109481" y="531438"/>
                  </a:lnTo>
                  <a:lnTo>
                    <a:pt x="110025" y="523867"/>
                  </a:lnTo>
                  <a:lnTo>
                    <a:pt x="110310" y="516296"/>
                  </a:lnTo>
                  <a:lnTo>
                    <a:pt x="110596" y="531438"/>
                  </a:lnTo>
                  <a:lnTo>
                    <a:pt x="110881" y="523867"/>
                  </a:lnTo>
                  <a:lnTo>
                    <a:pt x="111167" y="531438"/>
                  </a:lnTo>
                  <a:lnTo>
                    <a:pt x="112567" y="523867"/>
                  </a:lnTo>
                  <a:lnTo>
                    <a:pt x="113110" y="531438"/>
                  </a:lnTo>
                  <a:lnTo>
                    <a:pt x="113110" y="516296"/>
                  </a:lnTo>
                  <a:lnTo>
                    <a:pt x="113110" y="531438"/>
                  </a:lnTo>
                  <a:lnTo>
                    <a:pt x="113396" y="523867"/>
                  </a:lnTo>
                  <a:lnTo>
                    <a:pt x="113967" y="531438"/>
                  </a:lnTo>
                  <a:lnTo>
                    <a:pt x="114224" y="523867"/>
                  </a:lnTo>
                  <a:lnTo>
                    <a:pt x="114796" y="531438"/>
                  </a:lnTo>
                  <a:lnTo>
                    <a:pt x="114796" y="523867"/>
                  </a:lnTo>
                  <a:lnTo>
                    <a:pt x="115081" y="516296"/>
                  </a:lnTo>
                  <a:lnTo>
                    <a:pt x="115081" y="508754"/>
                  </a:lnTo>
                  <a:lnTo>
                    <a:pt x="115910" y="531438"/>
                  </a:lnTo>
                  <a:lnTo>
                    <a:pt x="115910" y="523867"/>
                  </a:lnTo>
                  <a:lnTo>
                    <a:pt x="115910" y="531438"/>
                  </a:lnTo>
                  <a:lnTo>
                    <a:pt x="116196" y="523867"/>
                  </a:lnTo>
                  <a:lnTo>
                    <a:pt x="116481" y="531438"/>
                  </a:lnTo>
                  <a:lnTo>
                    <a:pt x="116767" y="523867"/>
                  </a:lnTo>
                  <a:lnTo>
                    <a:pt x="116767" y="531438"/>
                  </a:lnTo>
                  <a:lnTo>
                    <a:pt x="117024" y="523867"/>
                  </a:lnTo>
                  <a:lnTo>
                    <a:pt x="117596" y="531438"/>
                  </a:lnTo>
                  <a:lnTo>
                    <a:pt x="117596" y="523867"/>
                  </a:lnTo>
                  <a:lnTo>
                    <a:pt x="117881" y="516296"/>
                  </a:lnTo>
                  <a:lnTo>
                    <a:pt x="118424" y="531438"/>
                  </a:lnTo>
                  <a:lnTo>
                    <a:pt x="118710" y="523867"/>
                  </a:lnTo>
                  <a:lnTo>
                    <a:pt x="118710" y="531438"/>
                  </a:lnTo>
                  <a:lnTo>
                    <a:pt x="118710" y="523867"/>
                  </a:lnTo>
                  <a:lnTo>
                    <a:pt x="119281" y="531438"/>
                  </a:lnTo>
                  <a:lnTo>
                    <a:pt x="119824" y="523867"/>
                  </a:lnTo>
                  <a:lnTo>
                    <a:pt x="120110" y="516296"/>
                  </a:lnTo>
                </a:path>
                <a:path w="782319" h="531494">
                  <a:moveTo>
                    <a:pt x="120110" y="516296"/>
                  </a:moveTo>
                  <a:lnTo>
                    <a:pt x="120110" y="501183"/>
                  </a:lnTo>
                  <a:lnTo>
                    <a:pt x="120395" y="508754"/>
                  </a:lnTo>
                  <a:lnTo>
                    <a:pt x="120681" y="501183"/>
                  </a:lnTo>
                  <a:lnTo>
                    <a:pt x="120967" y="523867"/>
                  </a:lnTo>
                  <a:lnTo>
                    <a:pt x="120967" y="516296"/>
                  </a:lnTo>
                  <a:lnTo>
                    <a:pt x="121224" y="531438"/>
                  </a:lnTo>
                  <a:lnTo>
                    <a:pt x="122367" y="523867"/>
                  </a:lnTo>
                  <a:lnTo>
                    <a:pt x="122624" y="531438"/>
                  </a:lnTo>
                  <a:lnTo>
                    <a:pt x="122910" y="523867"/>
                  </a:lnTo>
                  <a:lnTo>
                    <a:pt x="122910" y="531438"/>
                  </a:lnTo>
                  <a:lnTo>
                    <a:pt x="122910" y="523867"/>
                  </a:lnTo>
                  <a:lnTo>
                    <a:pt x="123767" y="531438"/>
                  </a:lnTo>
                  <a:lnTo>
                    <a:pt x="124024" y="523867"/>
                  </a:lnTo>
                  <a:lnTo>
                    <a:pt x="124310" y="531438"/>
                  </a:lnTo>
                  <a:lnTo>
                    <a:pt x="124595" y="523867"/>
                  </a:lnTo>
                  <a:lnTo>
                    <a:pt x="124595" y="516296"/>
                  </a:lnTo>
                  <a:lnTo>
                    <a:pt x="125424" y="531438"/>
                  </a:lnTo>
                  <a:lnTo>
                    <a:pt x="125995" y="523867"/>
                  </a:lnTo>
                  <a:lnTo>
                    <a:pt x="126281" y="531438"/>
                  </a:lnTo>
                  <a:lnTo>
                    <a:pt x="126566" y="523867"/>
                  </a:lnTo>
                  <a:lnTo>
                    <a:pt x="127395" y="531438"/>
                  </a:lnTo>
                  <a:lnTo>
                    <a:pt x="127681" y="523867"/>
                  </a:lnTo>
                  <a:lnTo>
                    <a:pt x="128224" y="531438"/>
                  </a:lnTo>
                  <a:lnTo>
                    <a:pt x="128510" y="523867"/>
                  </a:lnTo>
                  <a:lnTo>
                    <a:pt x="128795" y="531438"/>
                  </a:lnTo>
                  <a:lnTo>
                    <a:pt x="129081" y="523867"/>
                  </a:lnTo>
                  <a:lnTo>
                    <a:pt x="129081" y="531438"/>
                  </a:lnTo>
                  <a:lnTo>
                    <a:pt x="129624" y="523867"/>
                  </a:lnTo>
                  <a:lnTo>
                    <a:pt x="129624" y="516296"/>
                  </a:lnTo>
                  <a:lnTo>
                    <a:pt x="130481" y="508754"/>
                  </a:lnTo>
                  <a:lnTo>
                    <a:pt x="131024" y="531438"/>
                  </a:lnTo>
                  <a:lnTo>
                    <a:pt x="131309" y="523867"/>
                  </a:lnTo>
                  <a:lnTo>
                    <a:pt x="131881" y="531438"/>
                  </a:lnTo>
                  <a:lnTo>
                    <a:pt x="132166" y="523867"/>
                  </a:lnTo>
                  <a:lnTo>
                    <a:pt x="132424" y="531438"/>
                  </a:lnTo>
                  <a:lnTo>
                    <a:pt x="132709" y="523867"/>
                  </a:lnTo>
                  <a:lnTo>
                    <a:pt x="132709" y="531438"/>
                  </a:lnTo>
                  <a:lnTo>
                    <a:pt x="132709" y="523867"/>
                  </a:lnTo>
                  <a:lnTo>
                    <a:pt x="133566" y="531438"/>
                  </a:lnTo>
                  <a:lnTo>
                    <a:pt x="134395" y="523867"/>
                  </a:lnTo>
                  <a:lnTo>
                    <a:pt x="134395" y="516296"/>
                  </a:lnTo>
                  <a:lnTo>
                    <a:pt x="135224" y="531438"/>
                  </a:lnTo>
                  <a:lnTo>
                    <a:pt x="135224" y="523867"/>
                  </a:lnTo>
                  <a:lnTo>
                    <a:pt x="135509" y="531438"/>
                  </a:lnTo>
                  <a:lnTo>
                    <a:pt x="135795" y="523867"/>
                  </a:lnTo>
                  <a:lnTo>
                    <a:pt x="136081" y="531438"/>
                  </a:lnTo>
                  <a:lnTo>
                    <a:pt x="136366" y="523867"/>
                  </a:lnTo>
                  <a:lnTo>
                    <a:pt x="137195" y="531438"/>
                  </a:lnTo>
                  <a:lnTo>
                    <a:pt x="137195" y="523867"/>
                  </a:lnTo>
                  <a:lnTo>
                    <a:pt x="137480" y="516296"/>
                  </a:lnTo>
                  <a:lnTo>
                    <a:pt x="138024" y="531438"/>
                  </a:lnTo>
                  <a:lnTo>
                    <a:pt x="138024" y="523867"/>
                  </a:lnTo>
                  <a:lnTo>
                    <a:pt x="138024" y="531438"/>
                  </a:lnTo>
                  <a:lnTo>
                    <a:pt x="138309" y="523867"/>
                  </a:lnTo>
                  <a:lnTo>
                    <a:pt x="138595" y="531438"/>
                  </a:lnTo>
                  <a:lnTo>
                    <a:pt x="138595" y="523867"/>
                  </a:lnTo>
                  <a:lnTo>
                    <a:pt x="139166" y="531438"/>
                  </a:lnTo>
                  <a:lnTo>
                    <a:pt x="139424" y="523867"/>
                  </a:lnTo>
                  <a:lnTo>
                    <a:pt x="139424" y="516296"/>
                  </a:lnTo>
                  <a:lnTo>
                    <a:pt x="139709" y="508754"/>
                  </a:lnTo>
                  <a:lnTo>
                    <a:pt x="140280" y="501183"/>
                  </a:lnTo>
                  <a:lnTo>
                    <a:pt x="140566" y="493354"/>
                  </a:lnTo>
                  <a:lnTo>
                    <a:pt x="140566" y="508754"/>
                  </a:lnTo>
                  <a:lnTo>
                    <a:pt x="141109" y="531438"/>
                  </a:lnTo>
                  <a:lnTo>
                    <a:pt x="141109" y="523867"/>
                  </a:lnTo>
                  <a:lnTo>
                    <a:pt x="141680" y="531438"/>
                  </a:lnTo>
                  <a:lnTo>
                    <a:pt x="141966" y="523867"/>
                  </a:lnTo>
                  <a:lnTo>
                    <a:pt x="142224" y="531438"/>
                  </a:lnTo>
                  <a:lnTo>
                    <a:pt x="142224" y="523867"/>
                  </a:lnTo>
                  <a:lnTo>
                    <a:pt x="142509" y="531438"/>
                  </a:lnTo>
                  <a:lnTo>
                    <a:pt x="142509" y="523867"/>
                  </a:lnTo>
                  <a:lnTo>
                    <a:pt x="143080" y="531438"/>
                  </a:lnTo>
                  <a:lnTo>
                    <a:pt x="144195" y="523867"/>
                  </a:lnTo>
                  <a:lnTo>
                    <a:pt x="144195" y="516296"/>
                  </a:lnTo>
                  <a:lnTo>
                    <a:pt x="145023" y="531438"/>
                  </a:lnTo>
                  <a:lnTo>
                    <a:pt x="145023" y="523867"/>
                  </a:lnTo>
                  <a:lnTo>
                    <a:pt x="145023" y="531438"/>
                  </a:lnTo>
                  <a:lnTo>
                    <a:pt x="145595" y="523867"/>
                  </a:lnTo>
                  <a:lnTo>
                    <a:pt x="145880" y="531438"/>
                  </a:lnTo>
                  <a:lnTo>
                    <a:pt x="146166" y="523867"/>
                  </a:lnTo>
                  <a:lnTo>
                    <a:pt x="146709" y="531438"/>
                  </a:lnTo>
                  <a:lnTo>
                    <a:pt x="147280" y="516296"/>
                  </a:lnTo>
                  <a:lnTo>
                    <a:pt x="147823" y="531438"/>
                  </a:lnTo>
                  <a:lnTo>
                    <a:pt x="147823" y="523867"/>
                  </a:lnTo>
                  <a:lnTo>
                    <a:pt x="148109" y="516296"/>
                  </a:lnTo>
                  <a:lnTo>
                    <a:pt x="148394" y="508754"/>
                  </a:lnTo>
                  <a:lnTo>
                    <a:pt x="148966" y="531438"/>
                  </a:lnTo>
                  <a:lnTo>
                    <a:pt x="149223" y="523867"/>
                  </a:lnTo>
                  <a:lnTo>
                    <a:pt x="149223" y="516296"/>
                  </a:lnTo>
                  <a:lnTo>
                    <a:pt x="149794" y="508754"/>
                  </a:lnTo>
                  <a:lnTo>
                    <a:pt x="150366" y="501183"/>
                  </a:lnTo>
                  <a:lnTo>
                    <a:pt x="150366" y="493354"/>
                  </a:lnTo>
                  <a:lnTo>
                    <a:pt x="150909" y="531438"/>
                  </a:lnTo>
                  <a:lnTo>
                    <a:pt x="151766" y="523867"/>
                  </a:lnTo>
                  <a:lnTo>
                    <a:pt x="152023" y="531438"/>
                  </a:lnTo>
                  <a:lnTo>
                    <a:pt x="152023" y="523867"/>
                  </a:lnTo>
                  <a:lnTo>
                    <a:pt x="152309" y="516296"/>
                  </a:lnTo>
                  <a:lnTo>
                    <a:pt x="152880" y="531438"/>
                  </a:lnTo>
                  <a:lnTo>
                    <a:pt x="153994" y="523867"/>
                  </a:lnTo>
                  <a:lnTo>
                    <a:pt x="154280" y="516296"/>
                  </a:lnTo>
                  <a:lnTo>
                    <a:pt x="154823" y="531438"/>
                  </a:lnTo>
                  <a:lnTo>
                    <a:pt x="154823" y="523867"/>
                  </a:lnTo>
                  <a:lnTo>
                    <a:pt x="155394" y="516296"/>
                  </a:lnTo>
                  <a:lnTo>
                    <a:pt x="155394" y="531438"/>
                  </a:lnTo>
                  <a:lnTo>
                    <a:pt x="155965" y="523867"/>
                  </a:lnTo>
                  <a:lnTo>
                    <a:pt x="156509" y="531438"/>
                  </a:lnTo>
                  <a:lnTo>
                    <a:pt x="157080" y="516296"/>
                  </a:lnTo>
                  <a:lnTo>
                    <a:pt x="157365" y="531438"/>
                  </a:lnTo>
                  <a:lnTo>
                    <a:pt x="157623" y="523867"/>
                  </a:lnTo>
                  <a:lnTo>
                    <a:pt x="157909" y="516296"/>
                  </a:lnTo>
                  <a:lnTo>
                    <a:pt x="158480" y="508754"/>
                  </a:lnTo>
                  <a:lnTo>
                    <a:pt x="158480" y="531438"/>
                  </a:lnTo>
                  <a:lnTo>
                    <a:pt x="159309" y="523867"/>
                  </a:lnTo>
                  <a:lnTo>
                    <a:pt x="159309" y="516296"/>
                  </a:lnTo>
                  <a:lnTo>
                    <a:pt x="159594" y="508754"/>
                  </a:lnTo>
                  <a:lnTo>
                    <a:pt x="160165" y="501183"/>
                  </a:lnTo>
                  <a:lnTo>
                    <a:pt x="160423" y="493354"/>
                  </a:lnTo>
                  <a:lnTo>
                    <a:pt x="160994" y="531438"/>
                  </a:lnTo>
                  <a:lnTo>
                    <a:pt x="161280" y="523867"/>
                  </a:lnTo>
                  <a:lnTo>
                    <a:pt x="161565" y="531438"/>
                  </a:lnTo>
                  <a:lnTo>
                    <a:pt x="161823" y="523867"/>
                  </a:lnTo>
                  <a:lnTo>
                    <a:pt x="162108" y="516296"/>
                  </a:lnTo>
                  <a:lnTo>
                    <a:pt x="162680" y="531438"/>
                  </a:lnTo>
                  <a:lnTo>
                    <a:pt x="162680" y="523867"/>
                  </a:lnTo>
                  <a:lnTo>
                    <a:pt x="163223" y="531438"/>
                  </a:lnTo>
                  <a:lnTo>
                    <a:pt x="164080" y="523867"/>
                  </a:lnTo>
                  <a:lnTo>
                    <a:pt x="164080" y="516296"/>
                  </a:lnTo>
                  <a:lnTo>
                    <a:pt x="164365" y="531438"/>
                  </a:lnTo>
                  <a:lnTo>
                    <a:pt x="164623" y="523867"/>
                  </a:lnTo>
                  <a:lnTo>
                    <a:pt x="165194" y="516296"/>
                  </a:lnTo>
                  <a:lnTo>
                    <a:pt x="165765" y="508754"/>
                  </a:lnTo>
                  <a:lnTo>
                    <a:pt x="166308" y="531438"/>
                  </a:lnTo>
                  <a:lnTo>
                    <a:pt x="166308" y="523867"/>
                  </a:lnTo>
                  <a:lnTo>
                    <a:pt x="166879" y="516296"/>
                  </a:lnTo>
                  <a:lnTo>
                    <a:pt x="167165" y="531438"/>
                  </a:lnTo>
                  <a:lnTo>
                    <a:pt x="167423" y="523867"/>
                  </a:lnTo>
                  <a:lnTo>
                    <a:pt x="167708" y="516296"/>
                  </a:lnTo>
                  <a:lnTo>
                    <a:pt x="168279" y="531438"/>
                  </a:lnTo>
                  <a:lnTo>
                    <a:pt x="168823" y="523867"/>
                  </a:lnTo>
                  <a:lnTo>
                    <a:pt x="169108" y="516296"/>
                  </a:lnTo>
                  <a:lnTo>
                    <a:pt x="169394" y="508754"/>
                  </a:lnTo>
                  <a:lnTo>
                    <a:pt x="169965" y="501183"/>
                  </a:lnTo>
                  <a:lnTo>
                    <a:pt x="170223" y="493354"/>
                  </a:lnTo>
                  <a:lnTo>
                    <a:pt x="170794" y="516296"/>
                  </a:lnTo>
                  <a:lnTo>
                    <a:pt x="171079" y="508754"/>
                  </a:lnTo>
                  <a:lnTo>
                    <a:pt x="171365" y="531438"/>
                  </a:lnTo>
                  <a:lnTo>
                    <a:pt x="171908" y="523867"/>
                  </a:lnTo>
                  <a:lnTo>
                    <a:pt x="172479" y="531438"/>
                  </a:lnTo>
                  <a:lnTo>
                    <a:pt x="172479" y="523867"/>
                  </a:lnTo>
                  <a:lnTo>
                    <a:pt x="173022" y="531438"/>
                  </a:lnTo>
                  <a:lnTo>
                    <a:pt x="173879" y="523867"/>
                  </a:lnTo>
                  <a:lnTo>
                    <a:pt x="173879" y="516296"/>
                  </a:lnTo>
                  <a:lnTo>
                    <a:pt x="174165" y="531438"/>
                  </a:lnTo>
                  <a:lnTo>
                    <a:pt x="174422" y="523867"/>
                  </a:lnTo>
                  <a:lnTo>
                    <a:pt x="174994" y="516296"/>
                  </a:lnTo>
                  <a:lnTo>
                    <a:pt x="175565" y="508754"/>
                  </a:lnTo>
                  <a:lnTo>
                    <a:pt x="175565" y="501183"/>
                  </a:lnTo>
                  <a:lnTo>
                    <a:pt x="176108" y="531438"/>
                  </a:lnTo>
                  <a:lnTo>
                    <a:pt x="176108" y="523867"/>
                  </a:lnTo>
                  <a:lnTo>
                    <a:pt x="176679" y="516296"/>
                  </a:lnTo>
                  <a:lnTo>
                    <a:pt x="176965" y="531438"/>
                  </a:lnTo>
                  <a:lnTo>
                    <a:pt x="177222" y="523867"/>
                  </a:lnTo>
                  <a:lnTo>
                    <a:pt x="177508" y="516296"/>
                  </a:lnTo>
                  <a:lnTo>
                    <a:pt x="178079" y="508754"/>
                  </a:lnTo>
                  <a:lnTo>
                    <a:pt x="178908" y="501183"/>
                  </a:lnTo>
                  <a:lnTo>
                    <a:pt x="178908" y="493354"/>
                  </a:lnTo>
                  <a:lnTo>
                    <a:pt x="179193" y="485783"/>
                  </a:lnTo>
                  <a:lnTo>
                    <a:pt x="180022" y="478240"/>
                  </a:lnTo>
                  <a:lnTo>
                    <a:pt x="180308" y="470669"/>
                  </a:lnTo>
                  <a:lnTo>
                    <a:pt x="181165" y="463098"/>
                  </a:lnTo>
                  <a:lnTo>
                    <a:pt x="181165" y="455555"/>
                  </a:lnTo>
                  <a:lnTo>
                    <a:pt x="181708" y="447984"/>
                  </a:lnTo>
                  <a:lnTo>
                    <a:pt x="181993" y="463098"/>
                  </a:lnTo>
                  <a:lnTo>
                    <a:pt x="182279" y="455555"/>
                  </a:lnTo>
                  <a:lnTo>
                    <a:pt x="182822" y="478240"/>
                  </a:lnTo>
                  <a:lnTo>
                    <a:pt x="183393" y="470669"/>
                  </a:lnTo>
                  <a:lnTo>
                    <a:pt x="183679" y="463098"/>
                  </a:lnTo>
                  <a:lnTo>
                    <a:pt x="183964" y="501183"/>
                  </a:lnTo>
                  <a:lnTo>
                    <a:pt x="184222" y="493354"/>
                  </a:lnTo>
                  <a:lnTo>
                    <a:pt x="184793" y="485783"/>
                  </a:lnTo>
                  <a:lnTo>
                    <a:pt x="185364" y="478240"/>
                  </a:lnTo>
                  <a:lnTo>
                    <a:pt x="185622" y="470669"/>
                  </a:lnTo>
                  <a:lnTo>
                    <a:pt x="185622" y="501183"/>
                  </a:lnTo>
                  <a:lnTo>
                    <a:pt x="185908" y="493354"/>
                  </a:lnTo>
                  <a:lnTo>
                    <a:pt x="186479" y="485783"/>
                  </a:lnTo>
                  <a:lnTo>
                    <a:pt x="186764" y="493354"/>
                  </a:lnTo>
                  <a:lnTo>
                    <a:pt x="187022" y="485783"/>
                  </a:lnTo>
                  <a:lnTo>
                    <a:pt x="187308" y="478240"/>
                  </a:lnTo>
                  <a:lnTo>
                    <a:pt x="187879" y="470669"/>
                  </a:lnTo>
                  <a:lnTo>
                    <a:pt x="188708" y="463098"/>
                  </a:lnTo>
                  <a:lnTo>
                    <a:pt x="188708" y="455555"/>
                  </a:lnTo>
                  <a:lnTo>
                    <a:pt x="189279" y="447984"/>
                  </a:lnTo>
                  <a:lnTo>
                    <a:pt x="190107" y="440441"/>
                  </a:lnTo>
                  <a:lnTo>
                    <a:pt x="191222" y="432870"/>
                  </a:lnTo>
                  <a:lnTo>
                    <a:pt x="191222" y="425042"/>
                  </a:lnTo>
                  <a:lnTo>
                    <a:pt x="192079" y="417471"/>
                  </a:lnTo>
                  <a:lnTo>
                    <a:pt x="192364" y="409900"/>
                  </a:lnTo>
                  <a:lnTo>
                    <a:pt x="193764" y="402357"/>
                  </a:lnTo>
                  <a:lnTo>
                    <a:pt x="194022" y="394786"/>
                  </a:lnTo>
                  <a:lnTo>
                    <a:pt x="194879" y="387243"/>
                  </a:lnTo>
                  <a:lnTo>
                    <a:pt x="195164" y="379672"/>
                  </a:lnTo>
                  <a:lnTo>
                    <a:pt x="195422" y="372101"/>
                  </a:lnTo>
                  <a:lnTo>
                    <a:pt x="196564" y="364558"/>
                  </a:lnTo>
                  <a:lnTo>
                    <a:pt x="196822" y="356702"/>
                  </a:lnTo>
                  <a:lnTo>
                    <a:pt x="197393" y="349159"/>
                  </a:lnTo>
                  <a:lnTo>
                    <a:pt x="197964" y="341588"/>
                  </a:lnTo>
                  <a:lnTo>
                    <a:pt x="199078" y="334045"/>
                  </a:lnTo>
                  <a:lnTo>
                    <a:pt x="199078" y="326474"/>
                  </a:lnTo>
                  <a:lnTo>
                    <a:pt x="199364" y="318903"/>
                  </a:lnTo>
                  <a:lnTo>
                    <a:pt x="199364" y="311360"/>
                  </a:lnTo>
                  <a:lnTo>
                    <a:pt x="200478" y="303789"/>
                  </a:lnTo>
                  <a:lnTo>
                    <a:pt x="201307" y="296246"/>
                  </a:lnTo>
                  <a:lnTo>
                    <a:pt x="201593" y="288390"/>
                  </a:lnTo>
                  <a:lnTo>
                    <a:pt x="202164" y="280847"/>
                  </a:lnTo>
                  <a:lnTo>
                    <a:pt x="202707" y="273276"/>
                  </a:lnTo>
                  <a:lnTo>
                    <a:pt x="203564" y="265705"/>
                  </a:lnTo>
                  <a:lnTo>
                    <a:pt x="204107" y="258162"/>
                  </a:lnTo>
                  <a:lnTo>
                    <a:pt x="204393" y="250591"/>
                  </a:lnTo>
                  <a:lnTo>
                    <a:pt x="205221" y="243048"/>
                  </a:lnTo>
                  <a:lnTo>
                    <a:pt x="205793" y="235477"/>
                  </a:lnTo>
                  <a:lnTo>
                    <a:pt x="206078" y="227906"/>
                  </a:lnTo>
                  <a:lnTo>
                    <a:pt x="206907" y="220078"/>
                  </a:lnTo>
                  <a:lnTo>
                    <a:pt x="207478" y="212507"/>
                  </a:lnTo>
                  <a:lnTo>
                    <a:pt x="208021" y="204964"/>
                  </a:lnTo>
                  <a:lnTo>
                    <a:pt x="208592" y="197393"/>
                  </a:lnTo>
                  <a:lnTo>
                    <a:pt x="208878" y="189850"/>
                  </a:lnTo>
                  <a:lnTo>
                    <a:pt x="209707" y="182279"/>
                  </a:lnTo>
                  <a:lnTo>
                    <a:pt x="209707" y="174708"/>
                  </a:lnTo>
                  <a:lnTo>
                    <a:pt x="209992" y="167165"/>
                  </a:lnTo>
                  <a:lnTo>
                    <a:pt x="210278" y="159594"/>
                  </a:lnTo>
                  <a:lnTo>
                    <a:pt x="211107" y="151766"/>
                  </a:lnTo>
                  <a:lnTo>
                    <a:pt x="212221" y="144195"/>
                  </a:lnTo>
                  <a:lnTo>
                    <a:pt x="213078" y="136652"/>
                  </a:lnTo>
                  <a:lnTo>
                    <a:pt x="213621" y="129081"/>
                  </a:lnTo>
                  <a:lnTo>
                    <a:pt x="214478" y="121510"/>
                  </a:lnTo>
                  <a:lnTo>
                    <a:pt x="215021" y="113967"/>
                  </a:lnTo>
                  <a:lnTo>
                    <a:pt x="215592" y="106396"/>
                  </a:lnTo>
                  <a:lnTo>
                    <a:pt x="216163" y="98853"/>
                  </a:lnTo>
                  <a:lnTo>
                    <a:pt x="216707" y="91282"/>
                  </a:lnTo>
                  <a:lnTo>
                    <a:pt x="217278" y="83453"/>
                  </a:lnTo>
                  <a:lnTo>
                    <a:pt x="218107" y="75883"/>
                  </a:lnTo>
                  <a:lnTo>
                    <a:pt x="218678" y="68312"/>
                  </a:lnTo>
                  <a:lnTo>
                    <a:pt x="219221" y="60769"/>
                  </a:lnTo>
                  <a:lnTo>
                    <a:pt x="219792" y="53198"/>
                  </a:lnTo>
                  <a:lnTo>
                    <a:pt x="220363" y="45655"/>
                  </a:lnTo>
                  <a:lnTo>
                    <a:pt x="220906" y="38084"/>
                  </a:lnTo>
                </a:path>
                <a:path w="782319" h="531494">
                  <a:moveTo>
                    <a:pt x="220906" y="38084"/>
                  </a:moveTo>
                  <a:lnTo>
                    <a:pt x="220906" y="30513"/>
                  </a:lnTo>
                  <a:lnTo>
                    <a:pt x="221192" y="38084"/>
                  </a:lnTo>
                  <a:lnTo>
                    <a:pt x="221478" y="30513"/>
                  </a:lnTo>
                  <a:lnTo>
                    <a:pt x="221763" y="22970"/>
                  </a:lnTo>
                  <a:lnTo>
                    <a:pt x="222306" y="30513"/>
                  </a:lnTo>
                  <a:lnTo>
                    <a:pt x="222592" y="22970"/>
                  </a:lnTo>
                  <a:lnTo>
                    <a:pt x="222592" y="15113"/>
                  </a:lnTo>
                  <a:lnTo>
                    <a:pt x="223421" y="22970"/>
                  </a:lnTo>
                  <a:lnTo>
                    <a:pt x="223706" y="15113"/>
                  </a:lnTo>
                  <a:lnTo>
                    <a:pt x="224278" y="22970"/>
                  </a:lnTo>
                  <a:lnTo>
                    <a:pt x="224563" y="15113"/>
                  </a:lnTo>
                  <a:lnTo>
                    <a:pt x="225106" y="7570"/>
                  </a:lnTo>
                  <a:lnTo>
                    <a:pt x="225392" y="15113"/>
                  </a:lnTo>
                  <a:lnTo>
                    <a:pt x="225963" y="22970"/>
                  </a:lnTo>
                  <a:lnTo>
                    <a:pt x="225963" y="15113"/>
                  </a:lnTo>
                  <a:lnTo>
                    <a:pt x="226792" y="7570"/>
                  </a:lnTo>
                  <a:lnTo>
                    <a:pt x="226792" y="15113"/>
                  </a:lnTo>
                  <a:lnTo>
                    <a:pt x="227621" y="22970"/>
                  </a:lnTo>
                  <a:lnTo>
                    <a:pt x="227906" y="15113"/>
                  </a:lnTo>
                  <a:lnTo>
                    <a:pt x="228192" y="22970"/>
                  </a:lnTo>
                  <a:lnTo>
                    <a:pt x="229021" y="30513"/>
                  </a:lnTo>
                  <a:lnTo>
                    <a:pt x="229021" y="22970"/>
                  </a:lnTo>
                  <a:lnTo>
                    <a:pt x="229592" y="30513"/>
                  </a:lnTo>
                  <a:lnTo>
                    <a:pt x="229877" y="22970"/>
                  </a:lnTo>
                  <a:lnTo>
                    <a:pt x="230163" y="30513"/>
                  </a:lnTo>
                  <a:lnTo>
                    <a:pt x="230706" y="38084"/>
                  </a:lnTo>
                  <a:lnTo>
                    <a:pt x="231277" y="30513"/>
                  </a:lnTo>
                  <a:lnTo>
                    <a:pt x="231820" y="38084"/>
                  </a:lnTo>
                  <a:lnTo>
                    <a:pt x="232106" y="30513"/>
                  </a:lnTo>
                  <a:lnTo>
                    <a:pt x="232392" y="38084"/>
                  </a:lnTo>
                  <a:lnTo>
                    <a:pt x="232963" y="45655"/>
                  </a:lnTo>
                  <a:lnTo>
                    <a:pt x="233220" y="53198"/>
                  </a:lnTo>
                  <a:lnTo>
                    <a:pt x="233792" y="45655"/>
                  </a:lnTo>
                  <a:lnTo>
                    <a:pt x="233792" y="53198"/>
                  </a:lnTo>
                  <a:lnTo>
                    <a:pt x="234363" y="60769"/>
                  </a:lnTo>
                  <a:lnTo>
                    <a:pt x="234620" y="106396"/>
                  </a:lnTo>
                  <a:lnTo>
                    <a:pt x="234906" y="98853"/>
                  </a:lnTo>
                  <a:lnTo>
                    <a:pt x="234906" y="106396"/>
                  </a:lnTo>
                  <a:lnTo>
                    <a:pt x="234906" y="98853"/>
                  </a:lnTo>
                  <a:lnTo>
                    <a:pt x="235192" y="106396"/>
                  </a:lnTo>
                  <a:lnTo>
                    <a:pt x="235763" y="151766"/>
                  </a:lnTo>
                  <a:lnTo>
                    <a:pt x="236592" y="235477"/>
                  </a:lnTo>
                  <a:lnTo>
                    <a:pt x="237163" y="243048"/>
                  </a:lnTo>
                  <a:lnTo>
                    <a:pt x="237420" y="235477"/>
                  </a:lnTo>
                  <a:lnTo>
                    <a:pt x="237706" y="265705"/>
                  </a:lnTo>
                  <a:lnTo>
                    <a:pt x="237706" y="273276"/>
                  </a:lnTo>
                  <a:lnTo>
                    <a:pt x="238277" y="318903"/>
                  </a:lnTo>
                  <a:lnTo>
                    <a:pt x="238563" y="326474"/>
                  </a:lnTo>
                  <a:lnTo>
                    <a:pt x="238820" y="318903"/>
                  </a:lnTo>
                  <a:lnTo>
                    <a:pt x="238820" y="311360"/>
                  </a:lnTo>
                  <a:lnTo>
                    <a:pt x="239391" y="356702"/>
                  </a:lnTo>
                  <a:lnTo>
                    <a:pt x="239391" y="364558"/>
                  </a:lnTo>
                  <a:lnTo>
                    <a:pt x="239963" y="447984"/>
                  </a:lnTo>
                  <a:lnTo>
                    <a:pt x="240220" y="455555"/>
                  </a:lnTo>
                  <a:lnTo>
                    <a:pt x="241077" y="531438"/>
                  </a:lnTo>
                  <a:lnTo>
                    <a:pt x="242191" y="523867"/>
                  </a:lnTo>
                  <a:lnTo>
                    <a:pt x="242477" y="531438"/>
                  </a:lnTo>
                  <a:lnTo>
                    <a:pt x="243306" y="523867"/>
                  </a:lnTo>
                  <a:lnTo>
                    <a:pt x="243877" y="516296"/>
                  </a:lnTo>
                  <a:lnTo>
                    <a:pt x="244162" y="531438"/>
                  </a:lnTo>
                  <a:lnTo>
                    <a:pt x="244991" y="523867"/>
                  </a:lnTo>
                  <a:lnTo>
                    <a:pt x="245562" y="531438"/>
                  </a:lnTo>
                  <a:lnTo>
                    <a:pt x="245820" y="523867"/>
                  </a:lnTo>
                  <a:lnTo>
                    <a:pt x="246106" y="531438"/>
                  </a:lnTo>
                  <a:lnTo>
                    <a:pt x="250020" y="523867"/>
                  </a:lnTo>
                  <a:lnTo>
                    <a:pt x="250020" y="516296"/>
                  </a:lnTo>
                  <a:lnTo>
                    <a:pt x="250305" y="508754"/>
                  </a:lnTo>
                  <a:lnTo>
                    <a:pt x="250591" y="516296"/>
                  </a:lnTo>
                  <a:lnTo>
                    <a:pt x="250877" y="531438"/>
                  </a:lnTo>
                  <a:lnTo>
                    <a:pt x="251420" y="523867"/>
                  </a:lnTo>
                  <a:lnTo>
                    <a:pt x="251705" y="531438"/>
                  </a:lnTo>
                  <a:lnTo>
                    <a:pt x="253105" y="523867"/>
                  </a:lnTo>
                  <a:lnTo>
                    <a:pt x="253105" y="516296"/>
                  </a:lnTo>
                  <a:lnTo>
                    <a:pt x="253391" y="531438"/>
                  </a:lnTo>
                  <a:lnTo>
                    <a:pt x="254791" y="523867"/>
                  </a:lnTo>
                  <a:lnTo>
                    <a:pt x="254791" y="531438"/>
                  </a:lnTo>
                  <a:lnTo>
                    <a:pt x="255905" y="523867"/>
                  </a:lnTo>
                  <a:lnTo>
                    <a:pt x="256191" y="531438"/>
                  </a:lnTo>
                  <a:lnTo>
                    <a:pt x="258420" y="523867"/>
                  </a:lnTo>
                  <a:lnTo>
                    <a:pt x="258420" y="501183"/>
                  </a:lnTo>
                  <a:lnTo>
                    <a:pt x="258705" y="531438"/>
                  </a:lnTo>
                  <a:lnTo>
                    <a:pt x="259562" y="523867"/>
                  </a:lnTo>
                  <a:lnTo>
                    <a:pt x="259820" y="531438"/>
                  </a:lnTo>
                  <a:lnTo>
                    <a:pt x="260962" y="523867"/>
                  </a:lnTo>
                  <a:lnTo>
                    <a:pt x="261505" y="531438"/>
                  </a:lnTo>
                  <a:lnTo>
                    <a:pt x="262905" y="523867"/>
                  </a:lnTo>
                  <a:lnTo>
                    <a:pt x="262905" y="516296"/>
                  </a:lnTo>
                  <a:lnTo>
                    <a:pt x="263476" y="531438"/>
                  </a:lnTo>
                  <a:lnTo>
                    <a:pt x="263762" y="523867"/>
                  </a:lnTo>
                  <a:lnTo>
                    <a:pt x="264019" y="531438"/>
                  </a:lnTo>
                  <a:lnTo>
                    <a:pt x="264876" y="523867"/>
                  </a:lnTo>
                  <a:lnTo>
                    <a:pt x="265419" y="531438"/>
                  </a:lnTo>
                  <a:lnTo>
                    <a:pt x="265705" y="523867"/>
                  </a:lnTo>
                  <a:lnTo>
                    <a:pt x="265991" y="531438"/>
                  </a:lnTo>
                  <a:lnTo>
                    <a:pt x="269362" y="523867"/>
                  </a:lnTo>
                  <a:lnTo>
                    <a:pt x="269619" y="531438"/>
                  </a:lnTo>
                  <a:lnTo>
                    <a:pt x="270762" y="523867"/>
                  </a:lnTo>
                  <a:lnTo>
                    <a:pt x="271019" y="531438"/>
                  </a:lnTo>
                  <a:lnTo>
                    <a:pt x="272705" y="523867"/>
                  </a:lnTo>
                  <a:lnTo>
                    <a:pt x="272705" y="516296"/>
                  </a:lnTo>
                  <a:lnTo>
                    <a:pt x="273276" y="531438"/>
                  </a:lnTo>
                  <a:lnTo>
                    <a:pt x="273561" y="523867"/>
                  </a:lnTo>
                  <a:lnTo>
                    <a:pt x="273561" y="531438"/>
                  </a:lnTo>
                  <a:lnTo>
                    <a:pt x="274390" y="523867"/>
                  </a:lnTo>
                  <a:lnTo>
                    <a:pt x="274390" y="516296"/>
                  </a:lnTo>
                  <a:lnTo>
                    <a:pt x="274961" y="531438"/>
                  </a:lnTo>
                  <a:lnTo>
                    <a:pt x="275505" y="523867"/>
                  </a:lnTo>
                  <a:lnTo>
                    <a:pt x="275790" y="531438"/>
                  </a:lnTo>
                  <a:lnTo>
                    <a:pt x="278876" y="523867"/>
                  </a:lnTo>
                  <a:lnTo>
                    <a:pt x="279161" y="516296"/>
                  </a:lnTo>
                  <a:lnTo>
                    <a:pt x="279419" y="523867"/>
                  </a:lnTo>
                  <a:lnTo>
                    <a:pt x="279704" y="531438"/>
                  </a:lnTo>
                  <a:lnTo>
                    <a:pt x="280276" y="523867"/>
                  </a:lnTo>
                  <a:lnTo>
                    <a:pt x="280561" y="531438"/>
                  </a:lnTo>
                  <a:lnTo>
                    <a:pt x="281390" y="523867"/>
                  </a:lnTo>
                  <a:lnTo>
                    <a:pt x="281961" y="531438"/>
                  </a:lnTo>
                  <a:lnTo>
                    <a:pt x="282504" y="523867"/>
                  </a:lnTo>
                  <a:lnTo>
                    <a:pt x="283076" y="531438"/>
                  </a:lnTo>
                  <a:lnTo>
                    <a:pt x="283361" y="523867"/>
                  </a:lnTo>
                  <a:lnTo>
                    <a:pt x="283361" y="531438"/>
                  </a:lnTo>
                  <a:lnTo>
                    <a:pt x="284761" y="523867"/>
                  </a:lnTo>
                  <a:lnTo>
                    <a:pt x="285019" y="531438"/>
                  </a:lnTo>
                  <a:lnTo>
                    <a:pt x="285304" y="523867"/>
                  </a:lnTo>
                  <a:lnTo>
                    <a:pt x="285590" y="531438"/>
                  </a:lnTo>
                  <a:lnTo>
                    <a:pt x="285590" y="523867"/>
                  </a:lnTo>
                  <a:lnTo>
                    <a:pt x="285590" y="531438"/>
                  </a:lnTo>
                  <a:lnTo>
                    <a:pt x="286161" y="523867"/>
                  </a:lnTo>
                  <a:lnTo>
                    <a:pt x="286419" y="531438"/>
                  </a:lnTo>
                  <a:lnTo>
                    <a:pt x="286990" y="523867"/>
                  </a:lnTo>
                  <a:lnTo>
                    <a:pt x="286990" y="516296"/>
                  </a:lnTo>
                  <a:lnTo>
                    <a:pt x="287561" y="531438"/>
                  </a:lnTo>
                  <a:lnTo>
                    <a:pt x="288104" y="523867"/>
                  </a:lnTo>
                  <a:lnTo>
                    <a:pt x="288390" y="531438"/>
                  </a:lnTo>
                  <a:lnTo>
                    <a:pt x="288675" y="523867"/>
                  </a:lnTo>
                  <a:lnTo>
                    <a:pt x="288675" y="516296"/>
                  </a:lnTo>
                  <a:lnTo>
                    <a:pt x="288961" y="508754"/>
                  </a:lnTo>
                  <a:lnTo>
                    <a:pt x="289504" y="531438"/>
                  </a:lnTo>
                  <a:lnTo>
                    <a:pt x="289790" y="523867"/>
                  </a:lnTo>
                  <a:lnTo>
                    <a:pt x="290075" y="531438"/>
                  </a:lnTo>
                  <a:lnTo>
                    <a:pt x="290075" y="516296"/>
                  </a:lnTo>
                  <a:lnTo>
                    <a:pt x="290075" y="523867"/>
                  </a:lnTo>
                  <a:lnTo>
                    <a:pt x="290361" y="516296"/>
                  </a:lnTo>
                  <a:lnTo>
                    <a:pt x="290618" y="531438"/>
                  </a:lnTo>
                  <a:lnTo>
                    <a:pt x="291190" y="523867"/>
                  </a:lnTo>
                  <a:lnTo>
                    <a:pt x="291761" y="531438"/>
                  </a:lnTo>
                  <a:lnTo>
                    <a:pt x="291761" y="523867"/>
                  </a:lnTo>
                  <a:lnTo>
                    <a:pt x="292018" y="516296"/>
                  </a:lnTo>
                  <a:lnTo>
                    <a:pt x="292304" y="508754"/>
                  </a:lnTo>
                  <a:lnTo>
                    <a:pt x="292875" y="531438"/>
                  </a:lnTo>
                  <a:lnTo>
                    <a:pt x="293161" y="523867"/>
                  </a:lnTo>
                  <a:lnTo>
                    <a:pt x="293161" y="531438"/>
                  </a:lnTo>
                  <a:lnTo>
                    <a:pt x="293161" y="523867"/>
                  </a:lnTo>
                  <a:lnTo>
                    <a:pt x="293418" y="531438"/>
                  </a:lnTo>
                  <a:lnTo>
                    <a:pt x="294561" y="523867"/>
                  </a:lnTo>
                  <a:lnTo>
                    <a:pt x="294818" y="531438"/>
                  </a:lnTo>
                  <a:lnTo>
                    <a:pt x="295104" y="523867"/>
                  </a:lnTo>
                  <a:lnTo>
                    <a:pt x="295104" y="531438"/>
                  </a:lnTo>
                  <a:lnTo>
                    <a:pt x="295390" y="523867"/>
                  </a:lnTo>
                  <a:lnTo>
                    <a:pt x="295390" y="531438"/>
                  </a:lnTo>
                  <a:lnTo>
                    <a:pt x="295961" y="523867"/>
                  </a:lnTo>
                  <a:lnTo>
                    <a:pt x="296789" y="531438"/>
                  </a:lnTo>
                  <a:lnTo>
                    <a:pt x="296789" y="523867"/>
                  </a:lnTo>
                  <a:lnTo>
                    <a:pt x="297361" y="531438"/>
                  </a:lnTo>
                  <a:lnTo>
                    <a:pt x="297618" y="523867"/>
                  </a:lnTo>
                  <a:lnTo>
                    <a:pt x="297904" y="531438"/>
                  </a:lnTo>
                  <a:lnTo>
                    <a:pt x="297904" y="523867"/>
                  </a:lnTo>
                  <a:lnTo>
                    <a:pt x="298189" y="531438"/>
                  </a:lnTo>
                  <a:lnTo>
                    <a:pt x="298761" y="516296"/>
                  </a:lnTo>
                  <a:lnTo>
                    <a:pt x="299018" y="531438"/>
                  </a:lnTo>
                  <a:lnTo>
                    <a:pt x="299589" y="523867"/>
                  </a:lnTo>
                  <a:lnTo>
                    <a:pt x="299589" y="531438"/>
                  </a:lnTo>
                  <a:lnTo>
                    <a:pt x="299875" y="523867"/>
                  </a:lnTo>
                  <a:lnTo>
                    <a:pt x="300418" y="531438"/>
                  </a:lnTo>
                  <a:lnTo>
                    <a:pt x="301561" y="523867"/>
                  </a:lnTo>
                  <a:lnTo>
                    <a:pt x="301561" y="516296"/>
                  </a:lnTo>
                  <a:lnTo>
                    <a:pt x="301818" y="508754"/>
                  </a:lnTo>
                  <a:lnTo>
                    <a:pt x="302104" y="501183"/>
                  </a:lnTo>
                  <a:lnTo>
                    <a:pt x="302389" y="508754"/>
                  </a:lnTo>
                  <a:lnTo>
                    <a:pt x="302675" y="501183"/>
                  </a:lnTo>
                  <a:lnTo>
                    <a:pt x="302960" y="493354"/>
                  </a:lnTo>
                  <a:lnTo>
                    <a:pt x="303218" y="531438"/>
                  </a:lnTo>
                  <a:lnTo>
                    <a:pt x="304360" y="523867"/>
                  </a:lnTo>
                  <a:lnTo>
                    <a:pt x="304618" y="531438"/>
                  </a:lnTo>
                  <a:lnTo>
                    <a:pt x="304904" y="523867"/>
                  </a:lnTo>
                  <a:lnTo>
                    <a:pt x="304904" y="531438"/>
                  </a:lnTo>
                  <a:lnTo>
                    <a:pt x="305189" y="523867"/>
                  </a:lnTo>
                  <a:lnTo>
                    <a:pt x="305189" y="531438"/>
                  </a:lnTo>
                  <a:lnTo>
                    <a:pt x="305760" y="523867"/>
                  </a:lnTo>
                  <a:lnTo>
                    <a:pt x="306304" y="531438"/>
                  </a:lnTo>
                  <a:lnTo>
                    <a:pt x="306589" y="523867"/>
                  </a:lnTo>
                  <a:lnTo>
                    <a:pt x="307160" y="531438"/>
                  </a:lnTo>
                  <a:lnTo>
                    <a:pt x="307418" y="523867"/>
                  </a:lnTo>
                  <a:lnTo>
                    <a:pt x="307704" y="531438"/>
                  </a:lnTo>
                  <a:lnTo>
                    <a:pt x="307704" y="523867"/>
                  </a:lnTo>
                  <a:lnTo>
                    <a:pt x="308275" y="531438"/>
                  </a:lnTo>
                  <a:lnTo>
                    <a:pt x="308275" y="523867"/>
                  </a:lnTo>
                  <a:lnTo>
                    <a:pt x="308818" y="516296"/>
                  </a:lnTo>
                  <a:lnTo>
                    <a:pt x="308818" y="523867"/>
                  </a:lnTo>
                  <a:lnTo>
                    <a:pt x="309103" y="516296"/>
                  </a:lnTo>
                  <a:lnTo>
                    <a:pt x="309389" y="531438"/>
                  </a:lnTo>
                  <a:lnTo>
                    <a:pt x="309675" y="523867"/>
                  </a:lnTo>
                  <a:lnTo>
                    <a:pt x="309960" y="531438"/>
                  </a:lnTo>
                  <a:lnTo>
                    <a:pt x="309960" y="523867"/>
                  </a:lnTo>
                  <a:lnTo>
                    <a:pt x="310503" y="531438"/>
                  </a:lnTo>
                  <a:lnTo>
                    <a:pt x="311360" y="523867"/>
                  </a:lnTo>
                  <a:lnTo>
                    <a:pt x="311903" y="516296"/>
                  </a:lnTo>
                  <a:lnTo>
                    <a:pt x="312189" y="508754"/>
                  </a:lnTo>
                  <a:lnTo>
                    <a:pt x="312760" y="501183"/>
                  </a:lnTo>
                  <a:lnTo>
                    <a:pt x="313018" y="493354"/>
                  </a:lnTo>
                  <a:lnTo>
                    <a:pt x="313018" y="508754"/>
                  </a:lnTo>
                  <a:lnTo>
                    <a:pt x="313303" y="501183"/>
                  </a:lnTo>
                  <a:lnTo>
                    <a:pt x="313875" y="531438"/>
                  </a:lnTo>
                  <a:lnTo>
                    <a:pt x="314160" y="523867"/>
                  </a:lnTo>
                  <a:lnTo>
                    <a:pt x="314160" y="531438"/>
                  </a:lnTo>
                  <a:lnTo>
                    <a:pt x="314703" y="523867"/>
                  </a:lnTo>
                  <a:lnTo>
                    <a:pt x="314989" y="516296"/>
                  </a:lnTo>
                  <a:lnTo>
                    <a:pt x="315274" y="531438"/>
                  </a:lnTo>
                  <a:lnTo>
                    <a:pt x="315560" y="523867"/>
                  </a:lnTo>
                  <a:lnTo>
                    <a:pt x="316103" y="531438"/>
                  </a:lnTo>
                  <a:lnTo>
                    <a:pt x="316389" y="523867"/>
                  </a:lnTo>
                  <a:lnTo>
                    <a:pt x="316674" y="531438"/>
                  </a:lnTo>
                  <a:lnTo>
                    <a:pt x="317218" y="523867"/>
                  </a:lnTo>
                  <a:lnTo>
                    <a:pt x="317503" y="531438"/>
                  </a:lnTo>
                  <a:lnTo>
                    <a:pt x="317503" y="523867"/>
                  </a:lnTo>
                  <a:lnTo>
                    <a:pt x="317789" y="516296"/>
                  </a:lnTo>
                  <a:lnTo>
                    <a:pt x="317789" y="531438"/>
                  </a:lnTo>
                  <a:lnTo>
                    <a:pt x="318074" y="523867"/>
                  </a:lnTo>
                  <a:lnTo>
                    <a:pt x="318618" y="516296"/>
                  </a:lnTo>
                  <a:lnTo>
                    <a:pt x="319189" y="508754"/>
                  </a:lnTo>
                  <a:lnTo>
                    <a:pt x="319189" y="516296"/>
                  </a:lnTo>
                  <a:lnTo>
                    <a:pt x="319189" y="508754"/>
                  </a:lnTo>
                  <a:lnTo>
                    <a:pt x="319760" y="501183"/>
                  </a:lnTo>
                  <a:lnTo>
                    <a:pt x="320303" y="516296"/>
                  </a:lnTo>
                  <a:lnTo>
                    <a:pt x="320303" y="508754"/>
                  </a:lnTo>
                  <a:lnTo>
                    <a:pt x="320874" y="531438"/>
                  </a:lnTo>
                  <a:lnTo>
                    <a:pt x="321160" y="523867"/>
                  </a:lnTo>
                  <a:lnTo>
                    <a:pt x="321703" y="516296"/>
                  </a:lnTo>
                  <a:lnTo>
                    <a:pt x="321989" y="508754"/>
                  </a:lnTo>
                  <a:lnTo>
                    <a:pt x="322560" y="501183"/>
                  </a:lnTo>
                  <a:lnTo>
                    <a:pt x="322817" y="493354"/>
                  </a:lnTo>
                  <a:lnTo>
                    <a:pt x="323103" y="485783"/>
                  </a:lnTo>
                  <a:lnTo>
                    <a:pt x="323674" y="531438"/>
                  </a:lnTo>
                  <a:lnTo>
                    <a:pt x="323960" y="523867"/>
                  </a:lnTo>
                  <a:lnTo>
                    <a:pt x="323960" y="531438"/>
                  </a:lnTo>
                </a:path>
                <a:path w="782319" h="531494">
                  <a:moveTo>
                    <a:pt x="323960" y="531438"/>
                  </a:moveTo>
                  <a:lnTo>
                    <a:pt x="324503" y="523867"/>
                  </a:lnTo>
                  <a:lnTo>
                    <a:pt x="324789" y="516296"/>
                  </a:lnTo>
                  <a:lnTo>
                    <a:pt x="325074" y="531438"/>
                  </a:lnTo>
                  <a:lnTo>
                    <a:pt x="325360" y="523867"/>
                  </a:lnTo>
                  <a:lnTo>
                    <a:pt x="325903" y="531438"/>
                  </a:lnTo>
                  <a:lnTo>
                    <a:pt x="327017" y="523867"/>
                  </a:lnTo>
                  <a:lnTo>
                    <a:pt x="327017" y="531438"/>
                  </a:lnTo>
                  <a:lnTo>
                    <a:pt x="327588" y="516296"/>
                  </a:lnTo>
                  <a:lnTo>
                    <a:pt x="327588" y="523867"/>
                  </a:lnTo>
                  <a:lnTo>
                    <a:pt x="327874" y="516296"/>
                  </a:lnTo>
                  <a:lnTo>
                    <a:pt x="328417" y="508754"/>
                  </a:lnTo>
                  <a:lnTo>
                    <a:pt x="328988" y="501183"/>
                  </a:lnTo>
                  <a:lnTo>
                    <a:pt x="329274" y="493354"/>
                  </a:lnTo>
                  <a:lnTo>
                    <a:pt x="329817" y="485783"/>
                  </a:lnTo>
                  <a:lnTo>
                    <a:pt x="330674" y="531438"/>
                  </a:lnTo>
                  <a:lnTo>
                    <a:pt x="330960" y="523867"/>
                  </a:lnTo>
                  <a:lnTo>
                    <a:pt x="331503" y="516296"/>
                  </a:lnTo>
                  <a:lnTo>
                    <a:pt x="331788" y="508754"/>
                  </a:lnTo>
                  <a:lnTo>
                    <a:pt x="332359" y="501183"/>
                  </a:lnTo>
                  <a:lnTo>
                    <a:pt x="332617" y="493354"/>
                  </a:lnTo>
                  <a:lnTo>
                    <a:pt x="333188" y="485783"/>
                  </a:lnTo>
                  <a:lnTo>
                    <a:pt x="333759" y="478240"/>
                  </a:lnTo>
                  <a:lnTo>
                    <a:pt x="333759" y="485783"/>
                  </a:lnTo>
                  <a:lnTo>
                    <a:pt x="334017" y="478240"/>
                  </a:lnTo>
                  <a:lnTo>
                    <a:pt x="334588" y="470669"/>
                  </a:lnTo>
                  <a:lnTo>
                    <a:pt x="334588" y="493354"/>
                  </a:lnTo>
                  <a:lnTo>
                    <a:pt x="334874" y="508754"/>
                  </a:lnTo>
                  <a:lnTo>
                    <a:pt x="335159" y="501183"/>
                  </a:lnTo>
                  <a:lnTo>
                    <a:pt x="335703" y="531438"/>
                  </a:lnTo>
                  <a:lnTo>
                    <a:pt x="336559" y="523867"/>
                  </a:lnTo>
                  <a:lnTo>
                    <a:pt x="336817" y="531438"/>
                  </a:lnTo>
                  <a:lnTo>
                    <a:pt x="337388" y="516296"/>
                  </a:lnTo>
                  <a:lnTo>
                    <a:pt x="337674" y="508754"/>
                  </a:lnTo>
                  <a:lnTo>
                    <a:pt x="338217" y="501183"/>
                  </a:lnTo>
                  <a:lnTo>
                    <a:pt x="338788" y="493354"/>
                  </a:lnTo>
                  <a:lnTo>
                    <a:pt x="339074" y="485783"/>
                  </a:lnTo>
                  <a:lnTo>
                    <a:pt x="339617" y="478240"/>
                  </a:lnTo>
                  <a:lnTo>
                    <a:pt x="339902" y="470669"/>
                  </a:lnTo>
                  <a:lnTo>
                    <a:pt x="340474" y="508754"/>
                  </a:lnTo>
                  <a:lnTo>
                    <a:pt x="340759" y="501183"/>
                  </a:lnTo>
                  <a:lnTo>
                    <a:pt x="341302" y="493354"/>
                  </a:lnTo>
                  <a:lnTo>
                    <a:pt x="341588" y="485783"/>
                  </a:lnTo>
                  <a:lnTo>
                    <a:pt x="342417" y="478240"/>
                  </a:lnTo>
                  <a:lnTo>
                    <a:pt x="343559" y="463098"/>
                  </a:lnTo>
                  <a:lnTo>
                    <a:pt x="344102" y="455555"/>
                  </a:lnTo>
                  <a:lnTo>
                    <a:pt x="344388" y="447984"/>
                  </a:lnTo>
                  <a:lnTo>
                    <a:pt x="344673" y="440441"/>
                  </a:lnTo>
                  <a:lnTo>
                    <a:pt x="344959" y="432870"/>
                  </a:lnTo>
                  <a:lnTo>
                    <a:pt x="345217" y="440441"/>
                  </a:lnTo>
                  <a:lnTo>
                    <a:pt x="345788" y="501183"/>
                  </a:lnTo>
                  <a:lnTo>
                    <a:pt x="346359" y="493354"/>
                  </a:lnTo>
                  <a:lnTo>
                    <a:pt x="346902" y="485783"/>
                  </a:lnTo>
                  <a:lnTo>
                    <a:pt x="347188" y="478240"/>
                  </a:lnTo>
                  <a:lnTo>
                    <a:pt x="347473" y="470669"/>
                  </a:lnTo>
                  <a:lnTo>
                    <a:pt x="348017" y="463098"/>
                  </a:lnTo>
                  <a:lnTo>
                    <a:pt x="349159" y="455555"/>
                  </a:lnTo>
                  <a:lnTo>
                    <a:pt x="349702" y="447984"/>
                  </a:lnTo>
                  <a:lnTo>
                    <a:pt x="349702" y="440441"/>
                  </a:lnTo>
                  <a:lnTo>
                    <a:pt x="352502" y="432870"/>
                  </a:lnTo>
                  <a:lnTo>
                    <a:pt x="353073" y="425042"/>
                  </a:lnTo>
                  <a:lnTo>
                    <a:pt x="353616" y="417471"/>
                  </a:lnTo>
                  <a:lnTo>
                    <a:pt x="354188" y="409900"/>
                  </a:lnTo>
                  <a:lnTo>
                    <a:pt x="354759" y="402357"/>
                  </a:lnTo>
                  <a:lnTo>
                    <a:pt x="355302" y="394786"/>
                  </a:lnTo>
                  <a:lnTo>
                    <a:pt x="355302" y="387243"/>
                  </a:lnTo>
                  <a:lnTo>
                    <a:pt x="355588" y="379672"/>
                  </a:lnTo>
                  <a:lnTo>
                    <a:pt x="356416" y="372101"/>
                  </a:lnTo>
                  <a:lnTo>
                    <a:pt x="356702" y="364558"/>
                  </a:lnTo>
                  <a:lnTo>
                    <a:pt x="356987" y="356702"/>
                  </a:lnTo>
                  <a:lnTo>
                    <a:pt x="357559" y="349159"/>
                  </a:lnTo>
                  <a:lnTo>
                    <a:pt x="358102" y="341588"/>
                  </a:lnTo>
                  <a:lnTo>
                    <a:pt x="358102" y="334045"/>
                  </a:lnTo>
                  <a:lnTo>
                    <a:pt x="359216" y="326474"/>
                  </a:lnTo>
                  <a:lnTo>
                    <a:pt x="359787" y="318903"/>
                  </a:lnTo>
                  <a:lnTo>
                    <a:pt x="360073" y="311360"/>
                  </a:lnTo>
                  <a:lnTo>
                    <a:pt x="360359" y="303789"/>
                  </a:lnTo>
                  <a:lnTo>
                    <a:pt x="361758" y="296246"/>
                  </a:lnTo>
                  <a:lnTo>
                    <a:pt x="362016" y="288390"/>
                  </a:lnTo>
                  <a:lnTo>
                    <a:pt x="362873" y="280847"/>
                  </a:lnTo>
                  <a:lnTo>
                    <a:pt x="363416" y="273276"/>
                  </a:lnTo>
                  <a:lnTo>
                    <a:pt x="364558" y="265705"/>
                  </a:lnTo>
                  <a:lnTo>
                    <a:pt x="365102" y="258162"/>
                  </a:lnTo>
                  <a:lnTo>
                    <a:pt x="365673" y="250591"/>
                  </a:lnTo>
                  <a:lnTo>
                    <a:pt x="365958" y="243048"/>
                  </a:lnTo>
                  <a:lnTo>
                    <a:pt x="365958" y="235477"/>
                  </a:lnTo>
                  <a:lnTo>
                    <a:pt x="366787" y="227906"/>
                  </a:lnTo>
                  <a:lnTo>
                    <a:pt x="367358" y="220078"/>
                  </a:lnTo>
                  <a:lnTo>
                    <a:pt x="368758" y="212507"/>
                  </a:lnTo>
                  <a:lnTo>
                    <a:pt x="368758" y="204964"/>
                  </a:lnTo>
                  <a:lnTo>
                    <a:pt x="370416" y="197393"/>
                  </a:lnTo>
                  <a:lnTo>
                    <a:pt x="370701" y="189850"/>
                  </a:lnTo>
                  <a:lnTo>
                    <a:pt x="371273" y="182279"/>
                  </a:lnTo>
                  <a:lnTo>
                    <a:pt x="372673" y="174708"/>
                  </a:lnTo>
                  <a:lnTo>
                    <a:pt x="372673" y="167165"/>
                  </a:lnTo>
                  <a:lnTo>
                    <a:pt x="373787" y="159594"/>
                  </a:lnTo>
                  <a:lnTo>
                    <a:pt x="374358" y="151766"/>
                  </a:lnTo>
                  <a:lnTo>
                    <a:pt x="374616" y="144195"/>
                  </a:lnTo>
                  <a:lnTo>
                    <a:pt x="375472" y="136652"/>
                  </a:lnTo>
                  <a:lnTo>
                    <a:pt x="376016" y="129081"/>
                  </a:lnTo>
                  <a:lnTo>
                    <a:pt x="376016" y="121510"/>
                  </a:lnTo>
                  <a:lnTo>
                    <a:pt x="376587" y="113967"/>
                  </a:lnTo>
                  <a:lnTo>
                    <a:pt x="376872" y="106396"/>
                  </a:lnTo>
                  <a:lnTo>
                    <a:pt x="377158" y="98853"/>
                  </a:lnTo>
                  <a:lnTo>
                    <a:pt x="377987" y="91282"/>
                  </a:lnTo>
                  <a:lnTo>
                    <a:pt x="378558" y="83453"/>
                  </a:lnTo>
                  <a:lnTo>
                    <a:pt x="378816" y="75883"/>
                  </a:lnTo>
                  <a:lnTo>
                    <a:pt x="379958" y="68312"/>
                  </a:lnTo>
                  <a:lnTo>
                    <a:pt x="380215" y="60769"/>
                  </a:lnTo>
                  <a:lnTo>
                    <a:pt x="380787" y="53198"/>
                  </a:lnTo>
                  <a:lnTo>
                    <a:pt x="381901" y="45655"/>
                  </a:lnTo>
                  <a:lnTo>
                    <a:pt x="382187" y="38084"/>
                  </a:lnTo>
                  <a:lnTo>
                    <a:pt x="382187" y="45655"/>
                  </a:lnTo>
                  <a:lnTo>
                    <a:pt x="382472" y="38084"/>
                  </a:lnTo>
                  <a:lnTo>
                    <a:pt x="383872" y="45655"/>
                  </a:lnTo>
                  <a:lnTo>
                    <a:pt x="383872" y="38084"/>
                  </a:lnTo>
                  <a:lnTo>
                    <a:pt x="384158" y="30513"/>
                  </a:lnTo>
                  <a:lnTo>
                    <a:pt x="384701" y="38084"/>
                  </a:lnTo>
                  <a:lnTo>
                    <a:pt x="385272" y="30513"/>
                  </a:lnTo>
                  <a:lnTo>
                    <a:pt x="386101" y="22970"/>
                  </a:lnTo>
                  <a:lnTo>
                    <a:pt x="386958" y="30513"/>
                  </a:lnTo>
                  <a:lnTo>
                    <a:pt x="387786" y="22970"/>
                  </a:lnTo>
                  <a:lnTo>
                    <a:pt x="387786" y="30513"/>
                  </a:lnTo>
                  <a:lnTo>
                    <a:pt x="388358" y="22970"/>
                  </a:lnTo>
                  <a:lnTo>
                    <a:pt x="388615" y="30513"/>
                  </a:lnTo>
                  <a:lnTo>
                    <a:pt x="388615" y="22970"/>
                  </a:lnTo>
                  <a:lnTo>
                    <a:pt x="388901" y="15113"/>
                  </a:lnTo>
                  <a:lnTo>
                    <a:pt x="389186" y="22970"/>
                  </a:lnTo>
                  <a:lnTo>
                    <a:pt x="389758" y="30513"/>
                  </a:lnTo>
                  <a:lnTo>
                    <a:pt x="389758" y="22970"/>
                  </a:lnTo>
                  <a:lnTo>
                    <a:pt x="390301" y="30513"/>
                  </a:lnTo>
                  <a:lnTo>
                    <a:pt x="390301" y="22970"/>
                  </a:lnTo>
                  <a:lnTo>
                    <a:pt x="390586" y="15113"/>
                  </a:lnTo>
                  <a:lnTo>
                    <a:pt x="390872" y="22970"/>
                  </a:lnTo>
                  <a:lnTo>
                    <a:pt x="391701" y="30513"/>
                  </a:lnTo>
                  <a:lnTo>
                    <a:pt x="391701" y="22970"/>
                  </a:lnTo>
                  <a:lnTo>
                    <a:pt x="391986" y="15113"/>
                  </a:lnTo>
                  <a:lnTo>
                    <a:pt x="392272" y="22970"/>
                  </a:lnTo>
                  <a:lnTo>
                    <a:pt x="393101" y="30513"/>
                  </a:lnTo>
                  <a:lnTo>
                    <a:pt x="393386" y="38084"/>
                  </a:lnTo>
                  <a:lnTo>
                    <a:pt x="393957" y="45655"/>
                  </a:lnTo>
                  <a:lnTo>
                    <a:pt x="393957" y="38084"/>
                  </a:lnTo>
                  <a:lnTo>
                    <a:pt x="394501" y="53198"/>
                  </a:lnTo>
                  <a:lnTo>
                    <a:pt x="394501" y="45655"/>
                  </a:lnTo>
                  <a:lnTo>
                    <a:pt x="394786" y="53198"/>
                  </a:lnTo>
                  <a:lnTo>
                    <a:pt x="395072" y="60769"/>
                  </a:lnTo>
                  <a:lnTo>
                    <a:pt x="395615" y="68312"/>
                  </a:lnTo>
                  <a:lnTo>
                    <a:pt x="395901" y="60769"/>
                  </a:lnTo>
                  <a:lnTo>
                    <a:pt x="396186" y="68312"/>
                  </a:lnTo>
                  <a:lnTo>
                    <a:pt x="396186" y="60769"/>
                  </a:lnTo>
                  <a:lnTo>
                    <a:pt x="396757" y="68312"/>
                  </a:lnTo>
                  <a:lnTo>
                    <a:pt x="396757" y="60769"/>
                  </a:lnTo>
                  <a:lnTo>
                    <a:pt x="397015" y="83453"/>
                  </a:lnTo>
                  <a:lnTo>
                    <a:pt x="397300" y="75883"/>
                  </a:lnTo>
                  <a:lnTo>
                    <a:pt x="397300" y="83453"/>
                  </a:lnTo>
                  <a:lnTo>
                    <a:pt x="397872" y="91282"/>
                  </a:lnTo>
                  <a:lnTo>
                    <a:pt x="398157" y="121510"/>
                  </a:lnTo>
                  <a:lnTo>
                    <a:pt x="398157" y="113967"/>
                  </a:lnTo>
                  <a:lnTo>
                    <a:pt x="398415" y="121510"/>
                  </a:lnTo>
                  <a:lnTo>
                    <a:pt x="398415" y="113967"/>
                  </a:lnTo>
                  <a:lnTo>
                    <a:pt x="398986" y="121510"/>
                  </a:lnTo>
                  <a:lnTo>
                    <a:pt x="398986" y="136652"/>
                  </a:lnTo>
                  <a:lnTo>
                    <a:pt x="399272" y="144195"/>
                  </a:lnTo>
                  <a:lnTo>
                    <a:pt x="399557" y="174708"/>
                  </a:lnTo>
                  <a:lnTo>
                    <a:pt x="400100" y="182279"/>
                  </a:lnTo>
                  <a:lnTo>
                    <a:pt x="400386" y="189850"/>
                  </a:lnTo>
                  <a:lnTo>
                    <a:pt x="400386" y="182279"/>
                  </a:lnTo>
                  <a:lnTo>
                    <a:pt x="400672" y="189850"/>
                  </a:lnTo>
                  <a:lnTo>
                    <a:pt x="400957" y="182279"/>
                  </a:lnTo>
                  <a:lnTo>
                    <a:pt x="401215" y="189850"/>
                  </a:lnTo>
                  <a:lnTo>
                    <a:pt x="401500" y="212507"/>
                  </a:lnTo>
                  <a:lnTo>
                    <a:pt x="401786" y="220078"/>
                  </a:lnTo>
                  <a:lnTo>
                    <a:pt x="402072" y="303789"/>
                  </a:lnTo>
                  <a:lnTo>
                    <a:pt x="402357" y="318903"/>
                  </a:lnTo>
                  <a:lnTo>
                    <a:pt x="402615" y="356702"/>
                  </a:lnTo>
                  <a:lnTo>
                    <a:pt x="402615" y="364558"/>
                  </a:lnTo>
                  <a:lnTo>
                    <a:pt x="402900" y="356702"/>
                  </a:lnTo>
                  <a:lnTo>
                    <a:pt x="403471" y="364558"/>
                  </a:lnTo>
                  <a:lnTo>
                    <a:pt x="404015" y="379672"/>
                  </a:lnTo>
                  <a:lnTo>
                    <a:pt x="404300" y="440441"/>
                  </a:lnTo>
                  <a:lnTo>
                    <a:pt x="404300" y="447984"/>
                  </a:lnTo>
                  <a:lnTo>
                    <a:pt x="404871" y="493354"/>
                  </a:lnTo>
                  <a:lnTo>
                    <a:pt x="405415" y="531438"/>
                  </a:lnTo>
                  <a:lnTo>
                    <a:pt x="406557" y="523867"/>
                  </a:lnTo>
                  <a:lnTo>
                    <a:pt x="407100" y="531438"/>
                  </a:lnTo>
                  <a:lnTo>
                    <a:pt x="407957" y="523867"/>
                  </a:lnTo>
                  <a:lnTo>
                    <a:pt x="408500" y="531438"/>
                  </a:lnTo>
                  <a:lnTo>
                    <a:pt x="409071" y="523867"/>
                  </a:lnTo>
                  <a:lnTo>
                    <a:pt x="409357" y="531438"/>
                  </a:lnTo>
                  <a:lnTo>
                    <a:pt x="409900" y="523867"/>
                  </a:lnTo>
                  <a:lnTo>
                    <a:pt x="410471" y="531438"/>
                  </a:lnTo>
                  <a:lnTo>
                    <a:pt x="414957" y="523867"/>
                  </a:lnTo>
                  <a:lnTo>
                    <a:pt x="416357" y="531438"/>
                  </a:lnTo>
                  <a:lnTo>
                    <a:pt x="418300" y="523867"/>
                  </a:lnTo>
                  <a:lnTo>
                    <a:pt x="418585" y="531438"/>
                  </a:lnTo>
                  <a:lnTo>
                    <a:pt x="419700" y="523867"/>
                  </a:lnTo>
                  <a:lnTo>
                    <a:pt x="420271" y="531438"/>
                  </a:lnTo>
                  <a:lnTo>
                    <a:pt x="420814" y="523867"/>
                  </a:lnTo>
                  <a:lnTo>
                    <a:pt x="421671" y="531438"/>
                  </a:lnTo>
                  <a:lnTo>
                    <a:pt x="424756" y="523867"/>
                  </a:lnTo>
                  <a:lnTo>
                    <a:pt x="425871" y="531438"/>
                  </a:lnTo>
                  <a:lnTo>
                    <a:pt x="426156" y="523867"/>
                  </a:lnTo>
                  <a:lnTo>
                    <a:pt x="426414" y="531438"/>
                  </a:lnTo>
                  <a:lnTo>
                    <a:pt x="428099" y="523867"/>
                  </a:lnTo>
                  <a:lnTo>
                    <a:pt x="428956" y="531438"/>
                  </a:lnTo>
                  <a:lnTo>
                    <a:pt x="429499" y="523867"/>
                  </a:lnTo>
                  <a:lnTo>
                    <a:pt x="429499" y="516296"/>
                  </a:lnTo>
                  <a:lnTo>
                    <a:pt x="429785" y="531438"/>
                  </a:lnTo>
                  <a:lnTo>
                    <a:pt x="430071" y="523867"/>
                  </a:lnTo>
                  <a:lnTo>
                    <a:pt x="430614" y="516296"/>
                  </a:lnTo>
                  <a:lnTo>
                    <a:pt x="431185" y="531438"/>
                  </a:lnTo>
                  <a:lnTo>
                    <a:pt x="435670" y="523867"/>
                  </a:lnTo>
                  <a:lnTo>
                    <a:pt x="435956" y="516296"/>
                  </a:lnTo>
                  <a:lnTo>
                    <a:pt x="436214" y="531438"/>
                  </a:lnTo>
                  <a:lnTo>
                    <a:pt x="436214" y="523867"/>
                  </a:lnTo>
                  <a:lnTo>
                    <a:pt x="436499" y="531438"/>
                  </a:lnTo>
                  <a:lnTo>
                    <a:pt x="437899" y="523867"/>
                  </a:lnTo>
                  <a:lnTo>
                    <a:pt x="437899" y="516296"/>
                  </a:lnTo>
                  <a:lnTo>
                    <a:pt x="438470" y="531438"/>
                  </a:lnTo>
                  <a:lnTo>
                    <a:pt x="439013" y="523867"/>
                  </a:lnTo>
                  <a:lnTo>
                    <a:pt x="439299" y="516296"/>
                  </a:lnTo>
                  <a:lnTo>
                    <a:pt x="439870" y="531438"/>
                  </a:lnTo>
                  <a:lnTo>
                    <a:pt x="439870" y="523867"/>
                  </a:lnTo>
                  <a:lnTo>
                    <a:pt x="440985" y="531438"/>
                  </a:lnTo>
                  <a:lnTo>
                    <a:pt x="442670" y="523867"/>
                  </a:lnTo>
                  <a:lnTo>
                    <a:pt x="443785" y="531438"/>
                  </a:lnTo>
                  <a:lnTo>
                    <a:pt x="445470" y="523867"/>
                  </a:lnTo>
                  <a:lnTo>
                    <a:pt x="445756" y="516296"/>
                  </a:lnTo>
                  <a:lnTo>
                    <a:pt x="446013" y="531438"/>
                  </a:lnTo>
                  <a:lnTo>
                    <a:pt x="446013" y="523867"/>
                  </a:lnTo>
                  <a:lnTo>
                    <a:pt x="446299" y="531438"/>
                  </a:lnTo>
                  <a:lnTo>
                    <a:pt x="446870" y="523867"/>
                  </a:lnTo>
                  <a:lnTo>
                    <a:pt x="446870" y="516296"/>
                  </a:lnTo>
                  <a:lnTo>
                    <a:pt x="447413" y="531438"/>
                  </a:lnTo>
                  <a:lnTo>
                    <a:pt x="447699" y="523867"/>
                  </a:lnTo>
                  <a:lnTo>
                    <a:pt x="447699" y="516296"/>
                  </a:lnTo>
                  <a:lnTo>
                    <a:pt x="448270" y="531438"/>
                  </a:lnTo>
                  <a:lnTo>
                    <a:pt x="448270" y="523867"/>
                  </a:lnTo>
                  <a:lnTo>
                    <a:pt x="448556" y="531438"/>
                  </a:lnTo>
                  <a:lnTo>
                    <a:pt x="448813" y="523867"/>
                  </a:lnTo>
                  <a:lnTo>
                    <a:pt x="449099" y="516296"/>
                  </a:lnTo>
                  <a:lnTo>
                    <a:pt x="449099" y="508754"/>
                  </a:lnTo>
                  <a:lnTo>
                    <a:pt x="449384" y="516296"/>
                  </a:lnTo>
                  <a:lnTo>
                    <a:pt x="449384" y="531438"/>
                  </a:lnTo>
                  <a:lnTo>
                    <a:pt x="449670" y="523867"/>
                  </a:lnTo>
                  <a:lnTo>
                    <a:pt x="450499" y="531438"/>
                  </a:lnTo>
                </a:path>
                <a:path w="782319" h="531494">
                  <a:moveTo>
                    <a:pt x="450499" y="531438"/>
                  </a:moveTo>
                  <a:lnTo>
                    <a:pt x="450784" y="523867"/>
                  </a:lnTo>
                  <a:lnTo>
                    <a:pt x="450784" y="501183"/>
                  </a:lnTo>
                  <a:lnTo>
                    <a:pt x="450784" y="508754"/>
                  </a:lnTo>
                  <a:lnTo>
                    <a:pt x="450784" y="501183"/>
                  </a:lnTo>
                  <a:lnTo>
                    <a:pt x="451355" y="531438"/>
                  </a:lnTo>
                  <a:lnTo>
                    <a:pt x="451355" y="523867"/>
                  </a:lnTo>
                  <a:lnTo>
                    <a:pt x="451613" y="531438"/>
                  </a:lnTo>
                  <a:lnTo>
                    <a:pt x="452470" y="523867"/>
                  </a:lnTo>
                  <a:lnTo>
                    <a:pt x="453584" y="531438"/>
                  </a:lnTo>
                  <a:lnTo>
                    <a:pt x="454155" y="523867"/>
                  </a:lnTo>
                  <a:lnTo>
                    <a:pt x="455270" y="531438"/>
                  </a:lnTo>
                  <a:lnTo>
                    <a:pt x="455270" y="516296"/>
                  </a:lnTo>
                  <a:lnTo>
                    <a:pt x="455555" y="508754"/>
                  </a:lnTo>
                  <a:lnTo>
                    <a:pt x="455555" y="531438"/>
                  </a:lnTo>
                  <a:lnTo>
                    <a:pt x="456670" y="523867"/>
                  </a:lnTo>
                  <a:lnTo>
                    <a:pt x="457213" y="531438"/>
                  </a:lnTo>
                  <a:lnTo>
                    <a:pt x="457498" y="523867"/>
                  </a:lnTo>
                  <a:lnTo>
                    <a:pt x="457498" y="508754"/>
                  </a:lnTo>
                  <a:lnTo>
                    <a:pt x="458070" y="531438"/>
                  </a:lnTo>
                  <a:lnTo>
                    <a:pt x="458355" y="523867"/>
                  </a:lnTo>
                  <a:lnTo>
                    <a:pt x="458355" y="531438"/>
                  </a:lnTo>
                  <a:lnTo>
                    <a:pt x="458613" y="523867"/>
                  </a:lnTo>
                  <a:lnTo>
                    <a:pt x="458613" y="516296"/>
                  </a:lnTo>
                  <a:lnTo>
                    <a:pt x="458898" y="508754"/>
                  </a:lnTo>
                  <a:lnTo>
                    <a:pt x="459184" y="523867"/>
                  </a:lnTo>
                  <a:lnTo>
                    <a:pt x="459184" y="516296"/>
                  </a:lnTo>
                  <a:lnTo>
                    <a:pt x="459470" y="508754"/>
                  </a:lnTo>
                  <a:lnTo>
                    <a:pt x="460298" y="531438"/>
                  </a:lnTo>
                  <a:lnTo>
                    <a:pt x="460298" y="516296"/>
                  </a:lnTo>
                  <a:lnTo>
                    <a:pt x="460584" y="508754"/>
                  </a:lnTo>
                  <a:lnTo>
                    <a:pt x="460584" y="493354"/>
                  </a:lnTo>
                  <a:lnTo>
                    <a:pt x="460584" y="501183"/>
                  </a:lnTo>
                  <a:lnTo>
                    <a:pt x="460584" y="493354"/>
                  </a:lnTo>
                  <a:lnTo>
                    <a:pt x="461155" y="531438"/>
                  </a:lnTo>
                  <a:lnTo>
                    <a:pt x="461155" y="516296"/>
                  </a:lnTo>
                  <a:lnTo>
                    <a:pt x="461413" y="531438"/>
                  </a:lnTo>
                  <a:lnTo>
                    <a:pt x="461698" y="523867"/>
                  </a:lnTo>
                  <a:lnTo>
                    <a:pt x="461984" y="531438"/>
                  </a:lnTo>
                  <a:lnTo>
                    <a:pt x="462270" y="523867"/>
                  </a:lnTo>
                  <a:lnTo>
                    <a:pt x="463384" y="531438"/>
                  </a:lnTo>
                  <a:lnTo>
                    <a:pt x="463384" y="523867"/>
                  </a:lnTo>
                  <a:lnTo>
                    <a:pt x="463955" y="531438"/>
                  </a:lnTo>
                  <a:lnTo>
                    <a:pt x="463955" y="523867"/>
                  </a:lnTo>
                  <a:lnTo>
                    <a:pt x="464784" y="531438"/>
                  </a:lnTo>
                  <a:lnTo>
                    <a:pt x="465355" y="516296"/>
                  </a:lnTo>
                  <a:lnTo>
                    <a:pt x="465613" y="531438"/>
                  </a:lnTo>
                  <a:lnTo>
                    <a:pt x="466469" y="523867"/>
                  </a:lnTo>
                  <a:lnTo>
                    <a:pt x="467013" y="531438"/>
                  </a:lnTo>
                  <a:lnTo>
                    <a:pt x="467298" y="523867"/>
                  </a:lnTo>
                  <a:lnTo>
                    <a:pt x="467298" y="516296"/>
                  </a:lnTo>
                  <a:lnTo>
                    <a:pt x="467584" y="531438"/>
                  </a:lnTo>
                  <a:lnTo>
                    <a:pt x="467869" y="523867"/>
                  </a:lnTo>
                  <a:lnTo>
                    <a:pt x="468412" y="516296"/>
                  </a:lnTo>
                  <a:lnTo>
                    <a:pt x="468698" y="508754"/>
                  </a:lnTo>
                  <a:lnTo>
                    <a:pt x="468984" y="501183"/>
                  </a:lnTo>
                  <a:lnTo>
                    <a:pt x="468984" y="493354"/>
                  </a:lnTo>
                  <a:lnTo>
                    <a:pt x="469269" y="485783"/>
                  </a:lnTo>
                  <a:lnTo>
                    <a:pt x="470098" y="523867"/>
                  </a:lnTo>
                  <a:lnTo>
                    <a:pt x="470098" y="516296"/>
                  </a:lnTo>
                  <a:lnTo>
                    <a:pt x="470384" y="523867"/>
                  </a:lnTo>
                  <a:lnTo>
                    <a:pt x="470384" y="508754"/>
                  </a:lnTo>
                  <a:lnTo>
                    <a:pt x="470669" y="501183"/>
                  </a:lnTo>
                  <a:lnTo>
                    <a:pt x="470955" y="493354"/>
                  </a:lnTo>
                  <a:lnTo>
                    <a:pt x="471212" y="531438"/>
                  </a:lnTo>
                  <a:lnTo>
                    <a:pt x="471498" y="523867"/>
                  </a:lnTo>
                  <a:lnTo>
                    <a:pt x="471784" y="531438"/>
                  </a:lnTo>
                  <a:lnTo>
                    <a:pt x="471784" y="523867"/>
                  </a:lnTo>
                  <a:lnTo>
                    <a:pt x="473184" y="531438"/>
                  </a:lnTo>
                  <a:lnTo>
                    <a:pt x="473184" y="523867"/>
                  </a:lnTo>
                  <a:lnTo>
                    <a:pt x="473469" y="531438"/>
                  </a:lnTo>
                  <a:lnTo>
                    <a:pt x="473755" y="523867"/>
                  </a:lnTo>
                  <a:lnTo>
                    <a:pt x="474583" y="531438"/>
                  </a:lnTo>
                  <a:lnTo>
                    <a:pt x="475155" y="516296"/>
                  </a:lnTo>
                  <a:lnTo>
                    <a:pt x="475412" y="523867"/>
                  </a:lnTo>
                  <a:lnTo>
                    <a:pt x="475698" y="531438"/>
                  </a:lnTo>
                  <a:lnTo>
                    <a:pt x="476269" y="523867"/>
                  </a:lnTo>
                  <a:lnTo>
                    <a:pt x="476812" y="531438"/>
                  </a:lnTo>
                  <a:lnTo>
                    <a:pt x="477098" y="523867"/>
                  </a:lnTo>
                  <a:lnTo>
                    <a:pt x="477383" y="531438"/>
                  </a:lnTo>
                  <a:lnTo>
                    <a:pt x="478212" y="523867"/>
                  </a:lnTo>
                  <a:lnTo>
                    <a:pt x="478498" y="516296"/>
                  </a:lnTo>
                  <a:lnTo>
                    <a:pt x="479069" y="508754"/>
                  </a:lnTo>
                  <a:lnTo>
                    <a:pt x="479355" y="501183"/>
                  </a:lnTo>
                  <a:lnTo>
                    <a:pt x="479898" y="493354"/>
                  </a:lnTo>
                  <a:lnTo>
                    <a:pt x="480183" y="485783"/>
                  </a:lnTo>
                  <a:lnTo>
                    <a:pt x="480469" y="478240"/>
                  </a:lnTo>
                  <a:lnTo>
                    <a:pt x="480754" y="470669"/>
                  </a:lnTo>
                  <a:lnTo>
                    <a:pt x="480754" y="463098"/>
                  </a:lnTo>
                  <a:lnTo>
                    <a:pt x="481298" y="531438"/>
                  </a:lnTo>
                  <a:lnTo>
                    <a:pt x="481298" y="523867"/>
                  </a:lnTo>
                  <a:lnTo>
                    <a:pt x="481583" y="531438"/>
                  </a:lnTo>
                  <a:lnTo>
                    <a:pt x="482983" y="523867"/>
                  </a:lnTo>
                  <a:lnTo>
                    <a:pt x="482983" y="531438"/>
                  </a:lnTo>
                  <a:lnTo>
                    <a:pt x="483554" y="523867"/>
                  </a:lnTo>
                  <a:lnTo>
                    <a:pt x="483554" y="531438"/>
                  </a:lnTo>
                  <a:lnTo>
                    <a:pt x="484383" y="523867"/>
                  </a:lnTo>
                  <a:lnTo>
                    <a:pt x="484669" y="531438"/>
                  </a:lnTo>
                  <a:lnTo>
                    <a:pt x="484954" y="523867"/>
                  </a:lnTo>
                  <a:lnTo>
                    <a:pt x="484954" y="516296"/>
                  </a:lnTo>
                  <a:lnTo>
                    <a:pt x="485498" y="531438"/>
                  </a:lnTo>
                  <a:lnTo>
                    <a:pt x="486897" y="523867"/>
                  </a:lnTo>
                  <a:lnTo>
                    <a:pt x="486897" y="516296"/>
                  </a:lnTo>
                  <a:lnTo>
                    <a:pt x="487183" y="531438"/>
                  </a:lnTo>
                  <a:lnTo>
                    <a:pt x="488012" y="523867"/>
                  </a:lnTo>
                  <a:lnTo>
                    <a:pt x="488297" y="516296"/>
                  </a:lnTo>
                  <a:lnTo>
                    <a:pt x="489154" y="508754"/>
                  </a:lnTo>
                  <a:lnTo>
                    <a:pt x="489983" y="501183"/>
                  </a:lnTo>
                  <a:lnTo>
                    <a:pt x="490269" y="493354"/>
                  </a:lnTo>
                  <a:lnTo>
                    <a:pt x="490554" y="485783"/>
                  </a:lnTo>
                  <a:lnTo>
                    <a:pt x="490812" y="478240"/>
                  </a:lnTo>
                  <a:lnTo>
                    <a:pt x="490812" y="470669"/>
                  </a:lnTo>
                  <a:lnTo>
                    <a:pt x="491097" y="478240"/>
                  </a:lnTo>
                  <a:lnTo>
                    <a:pt x="491383" y="470669"/>
                  </a:lnTo>
                  <a:lnTo>
                    <a:pt x="492497" y="531438"/>
                  </a:lnTo>
                  <a:lnTo>
                    <a:pt x="492783" y="523867"/>
                  </a:lnTo>
                  <a:lnTo>
                    <a:pt x="493068" y="531438"/>
                  </a:lnTo>
                  <a:lnTo>
                    <a:pt x="493354" y="523867"/>
                  </a:lnTo>
                  <a:lnTo>
                    <a:pt x="493897" y="531438"/>
                  </a:lnTo>
                  <a:lnTo>
                    <a:pt x="494183" y="523867"/>
                  </a:lnTo>
                  <a:lnTo>
                    <a:pt x="494754" y="516296"/>
                  </a:lnTo>
                  <a:lnTo>
                    <a:pt x="494754" y="508754"/>
                  </a:lnTo>
                  <a:lnTo>
                    <a:pt x="495297" y="531438"/>
                  </a:lnTo>
                  <a:lnTo>
                    <a:pt x="496697" y="523867"/>
                  </a:lnTo>
                  <a:lnTo>
                    <a:pt x="496983" y="531438"/>
                  </a:lnTo>
                  <a:lnTo>
                    <a:pt x="496983" y="523867"/>
                  </a:lnTo>
                  <a:lnTo>
                    <a:pt x="497812" y="516296"/>
                  </a:lnTo>
                  <a:lnTo>
                    <a:pt x="498097" y="508754"/>
                  </a:lnTo>
                  <a:lnTo>
                    <a:pt x="498383" y="501183"/>
                  </a:lnTo>
                  <a:lnTo>
                    <a:pt x="498954" y="493354"/>
                  </a:lnTo>
                  <a:lnTo>
                    <a:pt x="499783" y="485783"/>
                  </a:lnTo>
                  <a:lnTo>
                    <a:pt x="500068" y="478240"/>
                  </a:lnTo>
                  <a:lnTo>
                    <a:pt x="500354" y="470669"/>
                  </a:lnTo>
                  <a:lnTo>
                    <a:pt x="500897" y="463098"/>
                  </a:lnTo>
                  <a:lnTo>
                    <a:pt x="500897" y="455555"/>
                  </a:lnTo>
                  <a:lnTo>
                    <a:pt x="501468" y="447984"/>
                  </a:lnTo>
                  <a:lnTo>
                    <a:pt x="502297" y="531438"/>
                  </a:lnTo>
                  <a:lnTo>
                    <a:pt x="502583" y="523867"/>
                  </a:lnTo>
                  <a:lnTo>
                    <a:pt x="502868" y="531438"/>
                  </a:lnTo>
                  <a:lnTo>
                    <a:pt x="503154" y="523867"/>
                  </a:lnTo>
                  <a:lnTo>
                    <a:pt x="503697" y="531438"/>
                  </a:lnTo>
                  <a:lnTo>
                    <a:pt x="503983" y="523867"/>
                  </a:lnTo>
                  <a:lnTo>
                    <a:pt x="504554" y="516296"/>
                  </a:lnTo>
                  <a:lnTo>
                    <a:pt x="504811" y="508754"/>
                  </a:lnTo>
                  <a:lnTo>
                    <a:pt x="504811" y="523867"/>
                  </a:lnTo>
                  <a:lnTo>
                    <a:pt x="505382" y="531438"/>
                  </a:lnTo>
                  <a:lnTo>
                    <a:pt x="506497" y="523867"/>
                  </a:lnTo>
                  <a:lnTo>
                    <a:pt x="506782" y="516296"/>
                  </a:lnTo>
                  <a:lnTo>
                    <a:pt x="506782" y="508754"/>
                  </a:lnTo>
                  <a:lnTo>
                    <a:pt x="508182" y="501183"/>
                  </a:lnTo>
                  <a:lnTo>
                    <a:pt x="508468" y="493354"/>
                  </a:lnTo>
                  <a:lnTo>
                    <a:pt x="509011" y="485783"/>
                  </a:lnTo>
                  <a:lnTo>
                    <a:pt x="509297" y="478240"/>
                  </a:lnTo>
                  <a:lnTo>
                    <a:pt x="510153" y="470669"/>
                  </a:lnTo>
                  <a:lnTo>
                    <a:pt x="510411" y="463098"/>
                  </a:lnTo>
                  <a:lnTo>
                    <a:pt x="510982" y="455555"/>
                  </a:lnTo>
                  <a:lnTo>
                    <a:pt x="512097" y="523867"/>
                  </a:lnTo>
                  <a:lnTo>
                    <a:pt x="512097" y="516296"/>
                  </a:lnTo>
                  <a:lnTo>
                    <a:pt x="512668" y="508754"/>
                  </a:lnTo>
                  <a:lnTo>
                    <a:pt x="513497" y="531438"/>
                  </a:lnTo>
                  <a:lnTo>
                    <a:pt x="513782" y="523867"/>
                  </a:lnTo>
                  <a:lnTo>
                    <a:pt x="514353" y="516296"/>
                  </a:lnTo>
                  <a:lnTo>
                    <a:pt x="514611" y="508754"/>
                  </a:lnTo>
                  <a:lnTo>
                    <a:pt x="514897" y="531438"/>
                  </a:lnTo>
                  <a:lnTo>
                    <a:pt x="514897" y="523867"/>
                  </a:lnTo>
                  <a:lnTo>
                    <a:pt x="515182" y="531438"/>
                  </a:lnTo>
                  <a:lnTo>
                    <a:pt x="516296" y="523867"/>
                  </a:lnTo>
                  <a:lnTo>
                    <a:pt x="516868" y="516296"/>
                  </a:lnTo>
                  <a:lnTo>
                    <a:pt x="517153" y="508754"/>
                  </a:lnTo>
                  <a:lnTo>
                    <a:pt x="517982" y="501183"/>
                  </a:lnTo>
                  <a:lnTo>
                    <a:pt x="518268" y="493354"/>
                  </a:lnTo>
                  <a:lnTo>
                    <a:pt x="519096" y="485783"/>
                  </a:lnTo>
                  <a:lnTo>
                    <a:pt x="519096" y="470669"/>
                  </a:lnTo>
                  <a:lnTo>
                    <a:pt x="519382" y="463098"/>
                  </a:lnTo>
                  <a:lnTo>
                    <a:pt x="520211" y="455555"/>
                  </a:lnTo>
                  <a:lnTo>
                    <a:pt x="520496" y="447984"/>
                  </a:lnTo>
                  <a:lnTo>
                    <a:pt x="520782" y="440441"/>
                  </a:lnTo>
                  <a:lnTo>
                    <a:pt x="521068" y="432870"/>
                  </a:lnTo>
                  <a:lnTo>
                    <a:pt x="522182" y="425042"/>
                  </a:lnTo>
                  <a:lnTo>
                    <a:pt x="523296" y="531438"/>
                  </a:lnTo>
                  <a:lnTo>
                    <a:pt x="523582" y="523867"/>
                  </a:lnTo>
                  <a:lnTo>
                    <a:pt x="524696" y="531438"/>
                  </a:lnTo>
                  <a:lnTo>
                    <a:pt x="524696" y="523867"/>
                  </a:lnTo>
                  <a:lnTo>
                    <a:pt x="525267" y="531438"/>
                  </a:lnTo>
                  <a:lnTo>
                    <a:pt x="526096" y="523867"/>
                  </a:lnTo>
                  <a:lnTo>
                    <a:pt x="528353" y="485783"/>
                  </a:lnTo>
                  <a:lnTo>
                    <a:pt x="528896" y="478240"/>
                  </a:lnTo>
                  <a:lnTo>
                    <a:pt x="529182" y="470669"/>
                  </a:lnTo>
                  <a:lnTo>
                    <a:pt x="529182" y="463098"/>
                  </a:lnTo>
                  <a:lnTo>
                    <a:pt x="529467" y="455555"/>
                  </a:lnTo>
                  <a:lnTo>
                    <a:pt x="530296" y="447984"/>
                  </a:lnTo>
                  <a:lnTo>
                    <a:pt x="530582" y="440441"/>
                  </a:lnTo>
                  <a:lnTo>
                    <a:pt x="530867" y="432870"/>
                  </a:lnTo>
                  <a:lnTo>
                    <a:pt x="531696" y="425042"/>
                  </a:lnTo>
                  <a:lnTo>
                    <a:pt x="532267" y="417471"/>
                  </a:lnTo>
                  <a:lnTo>
                    <a:pt x="533096" y="409900"/>
                  </a:lnTo>
                  <a:lnTo>
                    <a:pt x="534496" y="432870"/>
                  </a:lnTo>
                  <a:lnTo>
                    <a:pt x="534496" y="425042"/>
                  </a:lnTo>
                  <a:lnTo>
                    <a:pt x="535067" y="478240"/>
                  </a:lnTo>
                  <a:lnTo>
                    <a:pt x="536181" y="470669"/>
                  </a:lnTo>
                  <a:lnTo>
                    <a:pt x="536467" y="463098"/>
                  </a:lnTo>
                  <a:lnTo>
                    <a:pt x="537010" y="455555"/>
                  </a:lnTo>
                  <a:lnTo>
                    <a:pt x="537867" y="447984"/>
                  </a:lnTo>
                  <a:lnTo>
                    <a:pt x="537867" y="440441"/>
                  </a:lnTo>
                  <a:lnTo>
                    <a:pt x="538153" y="432870"/>
                  </a:lnTo>
                  <a:lnTo>
                    <a:pt x="538981" y="425042"/>
                  </a:lnTo>
                  <a:lnTo>
                    <a:pt x="539267" y="417471"/>
                  </a:lnTo>
                  <a:lnTo>
                    <a:pt x="539267" y="409900"/>
                  </a:lnTo>
                  <a:lnTo>
                    <a:pt x="539553" y="402357"/>
                  </a:lnTo>
                  <a:lnTo>
                    <a:pt x="540952" y="394786"/>
                  </a:lnTo>
                  <a:lnTo>
                    <a:pt x="540952" y="387243"/>
                  </a:lnTo>
                  <a:lnTo>
                    <a:pt x="542610" y="372101"/>
                  </a:lnTo>
                  <a:lnTo>
                    <a:pt x="542896" y="364558"/>
                  </a:lnTo>
                  <a:lnTo>
                    <a:pt x="543181" y="356702"/>
                  </a:lnTo>
                  <a:lnTo>
                    <a:pt x="543467" y="349159"/>
                  </a:lnTo>
                  <a:lnTo>
                    <a:pt x="544867" y="341588"/>
                  </a:lnTo>
                  <a:lnTo>
                    <a:pt x="545410" y="334045"/>
                  </a:lnTo>
                  <a:lnTo>
                    <a:pt x="546552" y="318903"/>
                  </a:lnTo>
                  <a:lnTo>
                    <a:pt x="547095" y="311360"/>
                  </a:lnTo>
                  <a:lnTo>
                    <a:pt x="547952" y="303789"/>
                  </a:lnTo>
                  <a:lnTo>
                    <a:pt x="547952" y="296246"/>
                  </a:lnTo>
                  <a:lnTo>
                    <a:pt x="548495" y="288390"/>
                  </a:lnTo>
                  <a:lnTo>
                    <a:pt x="549067" y="280847"/>
                  </a:lnTo>
                  <a:lnTo>
                    <a:pt x="549352" y="273276"/>
                  </a:lnTo>
                  <a:lnTo>
                    <a:pt x="549610" y="265705"/>
                  </a:lnTo>
                  <a:lnTo>
                    <a:pt x="549895" y="258162"/>
                  </a:lnTo>
                  <a:lnTo>
                    <a:pt x="550181" y="250591"/>
                  </a:lnTo>
                  <a:lnTo>
                    <a:pt x="551295" y="243048"/>
                  </a:lnTo>
                  <a:lnTo>
                    <a:pt x="551295" y="235477"/>
                  </a:lnTo>
                  <a:lnTo>
                    <a:pt x="552152" y="227906"/>
                  </a:lnTo>
                  <a:lnTo>
                    <a:pt x="552981" y="220078"/>
                  </a:lnTo>
                  <a:lnTo>
                    <a:pt x="553266" y="212507"/>
                  </a:lnTo>
                  <a:lnTo>
                    <a:pt x="553810" y="204964"/>
                  </a:lnTo>
                </a:path>
                <a:path w="782319" h="531494">
                  <a:moveTo>
                    <a:pt x="553810" y="204964"/>
                  </a:moveTo>
                  <a:lnTo>
                    <a:pt x="553810" y="197393"/>
                  </a:lnTo>
                  <a:lnTo>
                    <a:pt x="555495" y="189850"/>
                  </a:lnTo>
                  <a:lnTo>
                    <a:pt x="556066" y="182279"/>
                  </a:lnTo>
                  <a:lnTo>
                    <a:pt x="556895" y="174708"/>
                  </a:lnTo>
                  <a:lnTo>
                    <a:pt x="557181" y="167165"/>
                  </a:lnTo>
                  <a:lnTo>
                    <a:pt x="557752" y="159594"/>
                  </a:lnTo>
                  <a:lnTo>
                    <a:pt x="558581" y="151766"/>
                  </a:lnTo>
                  <a:lnTo>
                    <a:pt x="558866" y="144195"/>
                  </a:lnTo>
                  <a:lnTo>
                    <a:pt x="559152" y="136652"/>
                  </a:lnTo>
                  <a:lnTo>
                    <a:pt x="559981" y="129081"/>
                  </a:lnTo>
                  <a:lnTo>
                    <a:pt x="560552" y="121510"/>
                  </a:lnTo>
                  <a:lnTo>
                    <a:pt x="561095" y="113967"/>
                  </a:lnTo>
                  <a:lnTo>
                    <a:pt x="561381" y="106396"/>
                  </a:lnTo>
                  <a:lnTo>
                    <a:pt x="562495" y="98853"/>
                  </a:lnTo>
                  <a:lnTo>
                    <a:pt x="563352" y="91282"/>
                  </a:lnTo>
                  <a:lnTo>
                    <a:pt x="564180" y="83453"/>
                  </a:lnTo>
                  <a:lnTo>
                    <a:pt x="564466" y="75883"/>
                  </a:lnTo>
                  <a:lnTo>
                    <a:pt x="565009" y="68312"/>
                  </a:lnTo>
                  <a:lnTo>
                    <a:pt x="565295" y="60769"/>
                  </a:lnTo>
                  <a:lnTo>
                    <a:pt x="566409" y="53198"/>
                  </a:lnTo>
                  <a:lnTo>
                    <a:pt x="566695" y="45655"/>
                  </a:lnTo>
                  <a:lnTo>
                    <a:pt x="567266" y="30513"/>
                  </a:lnTo>
                  <a:lnTo>
                    <a:pt x="567552" y="38084"/>
                  </a:lnTo>
                  <a:lnTo>
                    <a:pt x="568095" y="30513"/>
                  </a:lnTo>
                  <a:lnTo>
                    <a:pt x="568666" y="22970"/>
                  </a:lnTo>
                  <a:lnTo>
                    <a:pt x="569209" y="30513"/>
                  </a:lnTo>
                  <a:lnTo>
                    <a:pt x="569209" y="22970"/>
                  </a:lnTo>
                  <a:lnTo>
                    <a:pt x="570351" y="15113"/>
                  </a:lnTo>
                  <a:lnTo>
                    <a:pt x="570351" y="22970"/>
                  </a:lnTo>
                  <a:lnTo>
                    <a:pt x="570351" y="15113"/>
                  </a:lnTo>
                  <a:lnTo>
                    <a:pt x="570895" y="7570"/>
                  </a:lnTo>
                  <a:lnTo>
                    <a:pt x="571180" y="15113"/>
                  </a:lnTo>
                  <a:lnTo>
                    <a:pt x="571751" y="7570"/>
                  </a:lnTo>
                  <a:lnTo>
                    <a:pt x="572009" y="15113"/>
                  </a:lnTo>
                  <a:lnTo>
                    <a:pt x="572295" y="7570"/>
                  </a:lnTo>
                  <a:lnTo>
                    <a:pt x="572580" y="0"/>
                  </a:lnTo>
                  <a:lnTo>
                    <a:pt x="572866" y="7570"/>
                  </a:lnTo>
                  <a:lnTo>
                    <a:pt x="573151" y="0"/>
                  </a:lnTo>
                  <a:lnTo>
                    <a:pt x="573409" y="7570"/>
                  </a:lnTo>
                  <a:lnTo>
                    <a:pt x="573980" y="15113"/>
                  </a:lnTo>
                  <a:lnTo>
                    <a:pt x="574266" y="7570"/>
                  </a:lnTo>
                  <a:lnTo>
                    <a:pt x="574551" y="15113"/>
                  </a:lnTo>
                  <a:lnTo>
                    <a:pt x="575666" y="22970"/>
                  </a:lnTo>
                  <a:lnTo>
                    <a:pt x="576209" y="15113"/>
                  </a:lnTo>
                  <a:lnTo>
                    <a:pt x="576494" y="22970"/>
                  </a:lnTo>
                  <a:lnTo>
                    <a:pt x="576494" y="15113"/>
                  </a:lnTo>
                  <a:lnTo>
                    <a:pt x="577066" y="22970"/>
                  </a:lnTo>
                  <a:lnTo>
                    <a:pt x="577066" y="15113"/>
                  </a:lnTo>
                  <a:lnTo>
                    <a:pt x="577351" y="22970"/>
                  </a:lnTo>
                  <a:lnTo>
                    <a:pt x="577351" y="15113"/>
                  </a:lnTo>
                  <a:lnTo>
                    <a:pt x="577894" y="22970"/>
                  </a:lnTo>
                  <a:lnTo>
                    <a:pt x="578180" y="15113"/>
                  </a:lnTo>
                  <a:lnTo>
                    <a:pt x="578466" y="22970"/>
                  </a:lnTo>
                  <a:lnTo>
                    <a:pt x="578751" y="15113"/>
                  </a:lnTo>
                  <a:lnTo>
                    <a:pt x="579009" y="22970"/>
                  </a:lnTo>
                  <a:lnTo>
                    <a:pt x="579009" y="15113"/>
                  </a:lnTo>
                  <a:lnTo>
                    <a:pt x="579294" y="22970"/>
                  </a:lnTo>
                  <a:lnTo>
                    <a:pt x="579294" y="15113"/>
                  </a:lnTo>
                  <a:lnTo>
                    <a:pt x="579580" y="38084"/>
                  </a:lnTo>
                  <a:lnTo>
                    <a:pt x="579866" y="45655"/>
                  </a:lnTo>
                  <a:lnTo>
                    <a:pt x="580151" y="38084"/>
                  </a:lnTo>
                  <a:lnTo>
                    <a:pt x="580409" y="45655"/>
                  </a:lnTo>
                  <a:lnTo>
                    <a:pt x="580694" y="38084"/>
                  </a:lnTo>
                  <a:lnTo>
                    <a:pt x="580694" y="45655"/>
                  </a:lnTo>
                  <a:lnTo>
                    <a:pt x="581551" y="106396"/>
                  </a:lnTo>
                  <a:lnTo>
                    <a:pt x="581809" y="113967"/>
                  </a:lnTo>
                  <a:lnTo>
                    <a:pt x="582380" y="106396"/>
                  </a:lnTo>
                  <a:lnTo>
                    <a:pt x="582380" y="113967"/>
                  </a:lnTo>
                  <a:lnTo>
                    <a:pt x="582951" y="121510"/>
                  </a:lnTo>
                  <a:lnTo>
                    <a:pt x="582951" y="113967"/>
                  </a:lnTo>
                  <a:lnTo>
                    <a:pt x="583209" y="121510"/>
                  </a:lnTo>
                  <a:lnTo>
                    <a:pt x="583780" y="197393"/>
                  </a:lnTo>
                  <a:lnTo>
                    <a:pt x="584065" y="204964"/>
                  </a:lnTo>
                  <a:lnTo>
                    <a:pt x="584609" y="250591"/>
                  </a:lnTo>
                  <a:lnTo>
                    <a:pt x="585751" y="258162"/>
                  </a:lnTo>
                  <a:lnTo>
                    <a:pt x="586009" y="265705"/>
                  </a:lnTo>
                  <a:lnTo>
                    <a:pt x="586580" y="318903"/>
                  </a:lnTo>
                  <a:lnTo>
                    <a:pt x="586865" y="387243"/>
                  </a:lnTo>
                  <a:lnTo>
                    <a:pt x="587694" y="432870"/>
                  </a:lnTo>
                  <a:lnTo>
                    <a:pt x="587694" y="440441"/>
                  </a:lnTo>
                  <a:lnTo>
                    <a:pt x="588265" y="516296"/>
                  </a:lnTo>
                  <a:lnTo>
                    <a:pt x="588808" y="531438"/>
                  </a:lnTo>
                  <a:lnTo>
                    <a:pt x="590208" y="523867"/>
                  </a:lnTo>
                  <a:lnTo>
                    <a:pt x="590780" y="516296"/>
                  </a:lnTo>
                  <a:lnTo>
                    <a:pt x="591065" y="508754"/>
                  </a:lnTo>
                  <a:lnTo>
                    <a:pt x="591351" y="531438"/>
                  </a:lnTo>
                  <a:lnTo>
                    <a:pt x="592180" y="523867"/>
                  </a:lnTo>
                  <a:lnTo>
                    <a:pt x="592465" y="531438"/>
                  </a:lnTo>
                  <a:lnTo>
                    <a:pt x="597494" y="523867"/>
                  </a:lnTo>
                  <a:lnTo>
                    <a:pt x="597494" y="531438"/>
                  </a:lnTo>
                  <a:lnTo>
                    <a:pt x="599179" y="523867"/>
                  </a:lnTo>
                  <a:lnTo>
                    <a:pt x="599750" y="531438"/>
                  </a:lnTo>
                  <a:lnTo>
                    <a:pt x="601408" y="523867"/>
                  </a:lnTo>
                  <a:lnTo>
                    <a:pt x="601694" y="531438"/>
                  </a:lnTo>
                  <a:lnTo>
                    <a:pt x="601979" y="523867"/>
                  </a:lnTo>
                  <a:lnTo>
                    <a:pt x="602265" y="531438"/>
                  </a:lnTo>
                  <a:lnTo>
                    <a:pt x="603379" y="523867"/>
                  </a:lnTo>
                  <a:lnTo>
                    <a:pt x="603379" y="447984"/>
                  </a:lnTo>
                  <a:lnTo>
                    <a:pt x="603950" y="531438"/>
                  </a:lnTo>
                  <a:lnTo>
                    <a:pt x="606465" y="523867"/>
                  </a:lnTo>
                  <a:lnTo>
                    <a:pt x="606465" y="508754"/>
                  </a:lnTo>
                  <a:lnTo>
                    <a:pt x="607008" y="531438"/>
                  </a:lnTo>
                  <a:lnTo>
                    <a:pt x="607293" y="523867"/>
                  </a:lnTo>
                  <a:lnTo>
                    <a:pt x="607293" y="516296"/>
                  </a:lnTo>
                  <a:lnTo>
                    <a:pt x="607865" y="531438"/>
                  </a:lnTo>
                  <a:lnTo>
                    <a:pt x="608979" y="523867"/>
                  </a:lnTo>
                  <a:lnTo>
                    <a:pt x="609550" y="531438"/>
                  </a:lnTo>
                  <a:lnTo>
                    <a:pt x="610379" y="523867"/>
                  </a:lnTo>
                  <a:lnTo>
                    <a:pt x="610950" y="531438"/>
                  </a:lnTo>
                  <a:lnTo>
                    <a:pt x="610950" y="523867"/>
                  </a:lnTo>
                  <a:lnTo>
                    <a:pt x="611208" y="531438"/>
                  </a:lnTo>
                  <a:lnTo>
                    <a:pt x="611779" y="523867"/>
                  </a:lnTo>
                  <a:lnTo>
                    <a:pt x="611779" y="531438"/>
                  </a:lnTo>
                  <a:lnTo>
                    <a:pt x="614008" y="523867"/>
                  </a:lnTo>
                  <a:lnTo>
                    <a:pt x="614008" y="531438"/>
                  </a:lnTo>
                  <a:lnTo>
                    <a:pt x="614864" y="523867"/>
                  </a:lnTo>
                  <a:lnTo>
                    <a:pt x="616264" y="531438"/>
                  </a:lnTo>
                  <a:lnTo>
                    <a:pt x="616264" y="523867"/>
                  </a:lnTo>
                  <a:lnTo>
                    <a:pt x="616807" y="531438"/>
                  </a:lnTo>
                  <a:lnTo>
                    <a:pt x="617093" y="523867"/>
                  </a:lnTo>
                  <a:lnTo>
                    <a:pt x="617093" y="516296"/>
                  </a:lnTo>
                  <a:lnTo>
                    <a:pt x="617379" y="531438"/>
                  </a:lnTo>
                  <a:lnTo>
                    <a:pt x="618779" y="523867"/>
                  </a:lnTo>
                  <a:lnTo>
                    <a:pt x="619064" y="531438"/>
                  </a:lnTo>
                  <a:lnTo>
                    <a:pt x="620179" y="523867"/>
                  </a:lnTo>
                  <a:lnTo>
                    <a:pt x="620750" y="531438"/>
                  </a:lnTo>
                  <a:lnTo>
                    <a:pt x="620750" y="523867"/>
                  </a:lnTo>
                  <a:lnTo>
                    <a:pt x="621007" y="531438"/>
                  </a:lnTo>
                  <a:lnTo>
                    <a:pt x="623807" y="523867"/>
                  </a:lnTo>
                  <a:lnTo>
                    <a:pt x="623807" y="531438"/>
                  </a:lnTo>
                  <a:lnTo>
                    <a:pt x="624664" y="523867"/>
                  </a:lnTo>
                  <a:lnTo>
                    <a:pt x="625778" y="531438"/>
                  </a:lnTo>
                  <a:lnTo>
                    <a:pt x="625778" y="523867"/>
                  </a:lnTo>
                  <a:lnTo>
                    <a:pt x="626064" y="516296"/>
                  </a:lnTo>
                  <a:lnTo>
                    <a:pt x="626607" y="531438"/>
                  </a:lnTo>
                  <a:lnTo>
                    <a:pt x="626607" y="523867"/>
                  </a:lnTo>
                  <a:lnTo>
                    <a:pt x="626893" y="516296"/>
                  </a:lnTo>
                  <a:lnTo>
                    <a:pt x="627178" y="531438"/>
                  </a:lnTo>
                  <a:lnTo>
                    <a:pt x="628578" y="523867"/>
                  </a:lnTo>
                  <a:lnTo>
                    <a:pt x="628578" y="531438"/>
                  </a:lnTo>
                  <a:lnTo>
                    <a:pt x="629978" y="523867"/>
                  </a:lnTo>
                  <a:lnTo>
                    <a:pt x="630264" y="531438"/>
                  </a:lnTo>
                  <a:lnTo>
                    <a:pt x="630549" y="523867"/>
                  </a:lnTo>
                  <a:lnTo>
                    <a:pt x="630807" y="531438"/>
                  </a:lnTo>
                  <a:lnTo>
                    <a:pt x="631378" y="523867"/>
                  </a:lnTo>
                  <a:lnTo>
                    <a:pt x="631378" y="508754"/>
                  </a:lnTo>
                  <a:lnTo>
                    <a:pt x="631949" y="531438"/>
                  </a:lnTo>
                  <a:lnTo>
                    <a:pt x="631949" y="523867"/>
                  </a:lnTo>
                  <a:lnTo>
                    <a:pt x="632207" y="531438"/>
                  </a:lnTo>
                  <a:lnTo>
                    <a:pt x="633607" y="523867"/>
                  </a:lnTo>
                  <a:lnTo>
                    <a:pt x="633607" y="501183"/>
                  </a:lnTo>
                  <a:lnTo>
                    <a:pt x="634178" y="531438"/>
                  </a:lnTo>
                  <a:lnTo>
                    <a:pt x="634464" y="523867"/>
                  </a:lnTo>
                  <a:lnTo>
                    <a:pt x="634464" y="516296"/>
                  </a:lnTo>
                  <a:lnTo>
                    <a:pt x="635578" y="531438"/>
                  </a:lnTo>
                  <a:lnTo>
                    <a:pt x="635578" y="516296"/>
                  </a:lnTo>
                  <a:lnTo>
                    <a:pt x="636407" y="531438"/>
                  </a:lnTo>
                  <a:lnTo>
                    <a:pt x="636692" y="523867"/>
                  </a:lnTo>
                  <a:lnTo>
                    <a:pt x="636978" y="531438"/>
                  </a:lnTo>
                  <a:lnTo>
                    <a:pt x="636978" y="523867"/>
                  </a:lnTo>
                  <a:lnTo>
                    <a:pt x="637549" y="531438"/>
                  </a:lnTo>
                  <a:lnTo>
                    <a:pt x="637807" y="523867"/>
                  </a:lnTo>
                  <a:lnTo>
                    <a:pt x="637807" y="516296"/>
                  </a:lnTo>
                  <a:lnTo>
                    <a:pt x="638092" y="531438"/>
                  </a:lnTo>
                  <a:lnTo>
                    <a:pt x="638378" y="523867"/>
                  </a:lnTo>
                  <a:lnTo>
                    <a:pt x="638664" y="531438"/>
                  </a:lnTo>
                  <a:lnTo>
                    <a:pt x="639778" y="523867"/>
                  </a:lnTo>
                  <a:lnTo>
                    <a:pt x="640064" y="531438"/>
                  </a:lnTo>
                  <a:lnTo>
                    <a:pt x="640349" y="523867"/>
                  </a:lnTo>
                  <a:lnTo>
                    <a:pt x="640607" y="531438"/>
                  </a:lnTo>
                  <a:lnTo>
                    <a:pt x="641178" y="523867"/>
                  </a:lnTo>
                  <a:lnTo>
                    <a:pt x="641178" y="516296"/>
                  </a:lnTo>
                  <a:lnTo>
                    <a:pt x="641463" y="531438"/>
                  </a:lnTo>
                  <a:lnTo>
                    <a:pt x="641749" y="523867"/>
                  </a:lnTo>
                  <a:lnTo>
                    <a:pt x="641749" y="531438"/>
                  </a:lnTo>
                  <a:lnTo>
                    <a:pt x="641749" y="523867"/>
                  </a:lnTo>
                  <a:lnTo>
                    <a:pt x="642007" y="531438"/>
                  </a:lnTo>
                  <a:lnTo>
                    <a:pt x="642007" y="523867"/>
                  </a:lnTo>
                  <a:lnTo>
                    <a:pt x="642292" y="531438"/>
                  </a:lnTo>
                  <a:lnTo>
                    <a:pt x="642292" y="523867"/>
                  </a:lnTo>
                  <a:lnTo>
                    <a:pt x="643149" y="516296"/>
                  </a:lnTo>
                  <a:lnTo>
                    <a:pt x="643407" y="523867"/>
                  </a:lnTo>
                  <a:lnTo>
                    <a:pt x="643978" y="531438"/>
                  </a:lnTo>
                  <a:lnTo>
                    <a:pt x="643978" y="516296"/>
                  </a:lnTo>
                  <a:lnTo>
                    <a:pt x="645378" y="531438"/>
                  </a:lnTo>
                  <a:lnTo>
                    <a:pt x="645378" y="523867"/>
                  </a:lnTo>
                  <a:lnTo>
                    <a:pt x="645949" y="531438"/>
                  </a:lnTo>
                  <a:lnTo>
                    <a:pt x="646492" y="523867"/>
                  </a:lnTo>
                  <a:lnTo>
                    <a:pt x="646778" y="531438"/>
                  </a:lnTo>
                  <a:lnTo>
                    <a:pt x="646778" y="523867"/>
                  </a:lnTo>
                  <a:lnTo>
                    <a:pt x="647063" y="531438"/>
                  </a:lnTo>
                  <a:lnTo>
                    <a:pt x="647606" y="523867"/>
                  </a:lnTo>
                  <a:lnTo>
                    <a:pt x="647606" y="516296"/>
                  </a:lnTo>
                  <a:lnTo>
                    <a:pt x="647892" y="531438"/>
                  </a:lnTo>
                  <a:lnTo>
                    <a:pt x="648463" y="523867"/>
                  </a:lnTo>
                  <a:lnTo>
                    <a:pt x="648749" y="531438"/>
                  </a:lnTo>
                  <a:lnTo>
                    <a:pt x="649578" y="523867"/>
                  </a:lnTo>
                  <a:lnTo>
                    <a:pt x="649863" y="531438"/>
                  </a:lnTo>
                  <a:lnTo>
                    <a:pt x="650149" y="523867"/>
                  </a:lnTo>
                  <a:lnTo>
                    <a:pt x="651263" y="531438"/>
                  </a:lnTo>
                  <a:lnTo>
                    <a:pt x="652092" y="523867"/>
                  </a:lnTo>
                  <a:lnTo>
                    <a:pt x="653206" y="516296"/>
                  </a:lnTo>
                  <a:lnTo>
                    <a:pt x="653206" y="508754"/>
                  </a:lnTo>
                  <a:lnTo>
                    <a:pt x="653492" y="531438"/>
                  </a:lnTo>
                  <a:lnTo>
                    <a:pt x="653777" y="523867"/>
                  </a:lnTo>
                  <a:lnTo>
                    <a:pt x="653777" y="516296"/>
                  </a:lnTo>
                  <a:lnTo>
                    <a:pt x="655177" y="531438"/>
                  </a:lnTo>
                  <a:lnTo>
                    <a:pt x="655177" y="523867"/>
                  </a:lnTo>
                  <a:lnTo>
                    <a:pt x="655749" y="531438"/>
                  </a:lnTo>
                  <a:lnTo>
                    <a:pt x="656292" y="523867"/>
                  </a:lnTo>
                  <a:lnTo>
                    <a:pt x="656577" y="516296"/>
                  </a:lnTo>
                  <a:lnTo>
                    <a:pt x="656863" y="531438"/>
                  </a:lnTo>
                  <a:lnTo>
                    <a:pt x="658263" y="523867"/>
                  </a:lnTo>
                  <a:lnTo>
                    <a:pt x="658263" y="516296"/>
                  </a:lnTo>
                  <a:lnTo>
                    <a:pt x="658548" y="523867"/>
                  </a:lnTo>
                  <a:lnTo>
                    <a:pt x="658806" y="531438"/>
                  </a:lnTo>
                  <a:lnTo>
                    <a:pt x="659377" y="523867"/>
                  </a:lnTo>
                  <a:lnTo>
                    <a:pt x="659663" y="531438"/>
                  </a:lnTo>
                  <a:lnTo>
                    <a:pt x="659948" y="523867"/>
                  </a:lnTo>
                  <a:lnTo>
                    <a:pt x="661063" y="531438"/>
                  </a:lnTo>
                  <a:lnTo>
                    <a:pt x="661063" y="523867"/>
                  </a:lnTo>
                  <a:lnTo>
                    <a:pt x="661606" y="531438"/>
                  </a:lnTo>
                  <a:lnTo>
                    <a:pt x="661606" y="523867"/>
                  </a:lnTo>
                  <a:lnTo>
                    <a:pt x="661892" y="531438"/>
                  </a:lnTo>
                  <a:lnTo>
                    <a:pt x="661892" y="523867"/>
                  </a:lnTo>
                  <a:lnTo>
                    <a:pt x="663006" y="516296"/>
                  </a:lnTo>
                  <a:lnTo>
                    <a:pt x="663006" y="508754"/>
                  </a:lnTo>
                  <a:lnTo>
                    <a:pt x="663292" y="531438"/>
                  </a:lnTo>
                  <a:lnTo>
                    <a:pt x="663577" y="523867"/>
                  </a:lnTo>
                  <a:lnTo>
                    <a:pt x="663577" y="516296"/>
                  </a:lnTo>
                  <a:lnTo>
                    <a:pt x="664691" y="531438"/>
                  </a:lnTo>
                  <a:lnTo>
                    <a:pt x="664977" y="523867"/>
                  </a:lnTo>
                  <a:lnTo>
                    <a:pt x="665548" y="531438"/>
                  </a:lnTo>
                </a:path>
                <a:path w="782319" h="531494">
                  <a:moveTo>
                    <a:pt x="665548" y="531438"/>
                  </a:moveTo>
                  <a:lnTo>
                    <a:pt x="666091" y="523867"/>
                  </a:lnTo>
                  <a:lnTo>
                    <a:pt x="666377" y="516296"/>
                  </a:lnTo>
                  <a:lnTo>
                    <a:pt x="666948" y="531438"/>
                  </a:lnTo>
                  <a:lnTo>
                    <a:pt x="667206" y="523867"/>
                  </a:lnTo>
                  <a:lnTo>
                    <a:pt x="667777" y="531438"/>
                  </a:lnTo>
                  <a:lnTo>
                    <a:pt x="668063" y="523867"/>
                  </a:lnTo>
                  <a:lnTo>
                    <a:pt x="668063" y="516296"/>
                  </a:lnTo>
                  <a:lnTo>
                    <a:pt x="668606" y="531438"/>
                  </a:lnTo>
                  <a:lnTo>
                    <a:pt x="669748" y="523867"/>
                  </a:lnTo>
                  <a:lnTo>
                    <a:pt x="670862" y="531438"/>
                  </a:lnTo>
                  <a:lnTo>
                    <a:pt x="670862" y="523867"/>
                  </a:lnTo>
                  <a:lnTo>
                    <a:pt x="671148" y="531438"/>
                  </a:lnTo>
                  <a:lnTo>
                    <a:pt x="671406" y="523867"/>
                  </a:lnTo>
                  <a:lnTo>
                    <a:pt x="671406" y="531438"/>
                  </a:lnTo>
                  <a:lnTo>
                    <a:pt x="671691" y="523867"/>
                  </a:lnTo>
                  <a:lnTo>
                    <a:pt x="672806" y="516296"/>
                  </a:lnTo>
                  <a:lnTo>
                    <a:pt x="672806" y="508754"/>
                  </a:lnTo>
                  <a:lnTo>
                    <a:pt x="673377" y="501183"/>
                  </a:lnTo>
                  <a:lnTo>
                    <a:pt x="673377" y="493354"/>
                  </a:lnTo>
                  <a:lnTo>
                    <a:pt x="674491" y="531438"/>
                  </a:lnTo>
                  <a:lnTo>
                    <a:pt x="674777" y="523867"/>
                  </a:lnTo>
                  <a:lnTo>
                    <a:pt x="675348" y="531438"/>
                  </a:lnTo>
                  <a:lnTo>
                    <a:pt x="675891" y="523867"/>
                  </a:lnTo>
                  <a:lnTo>
                    <a:pt x="675891" y="516296"/>
                  </a:lnTo>
                  <a:lnTo>
                    <a:pt x="676177" y="508754"/>
                  </a:lnTo>
                  <a:lnTo>
                    <a:pt x="676462" y="523867"/>
                  </a:lnTo>
                  <a:lnTo>
                    <a:pt x="676462" y="516296"/>
                  </a:lnTo>
                  <a:lnTo>
                    <a:pt x="677291" y="508754"/>
                  </a:lnTo>
                  <a:lnTo>
                    <a:pt x="677577" y="516296"/>
                  </a:lnTo>
                  <a:lnTo>
                    <a:pt x="677577" y="508754"/>
                  </a:lnTo>
                  <a:lnTo>
                    <a:pt x="677862" y="501183"/>
                  </a:lnTo>
                  <a:lnTo>
                    <a:pt x="678405" y="531438"/>
                  </a:lnTo>
                  <a:lnTo>
                    <a:pt x="679548" y="523867"/>
                  </a:lnTo>
                  <a:lnTo>
                    <a:pt x="680091" y="516296"/>
                  </a:lnTo>
                  <a:lnTo>
                    <a:pt x="680377" y="531438"/>
                  </a:lnTo>
                  <a:lnTo>
                    <a:pt x="680662" y="523867"/>
                  </a:lnTo>
                  <a:lnTo>
                    <a:pt x="680948" y="531438"/>
                  </a:lnTo>
                  <a:lnTo>
                    <a:pt x="681205" y="523867"/>
                  </a:lnTo>
                  <a:lnTo>
                    <a:pt x="681205" y="531438"/>
                  </a:lnTo>
                  <a:lnTo>
                    <a:pt x="681491" y="523867"/>
                  </a:lnTo>
                  <a:lnTo>
                    <a:pt x="682062" y="516296"/>
                  </a:lnTo>
                  <a:lnTo>
                    <a:pt x="682605" y="508754"/>
                  </a:lnTo>
                  <a:lnTo>
                    <a:pt x="682605" y="501183"/>
                  </a:lnTo>
                  <a:lnTo>
                    <a:pt x="683176" y="493354"/>
                  </a:lnTo>
                  <a:lnTo>
                    <a:pt x="683462" y="485783"/>
                  </a:lnTo>
                  <a:lnTo>
                    <a:pt x="684291" y="531438"/>
                  </a:lnTo>
                  <a:lnTo>
                    <a:pt x="684576" y="523867"/>
                  </a:lnTo>
                  <a:lnTo>
                    <a:pt x="684862" y="531438"/>
                  </a:lnTo>
                  <a:lnTo>
                    <a:pt x="685691" y="523867"/>
                  </a:lnTo>
                  <a:lnTo>
                    <a:pt x="685691" y="516296"/>
                  </a:lnTo>
                  <a:lnTo>
                    <a:pt x="685976" y="508754"/>
                  </a:lnTo>
                  <a:lnTo>
                    <a:pt x="686262" y="501183"/>
                  </a:lnTo>
                  <a:lnTo>
                    <a:pt x="686548" y="493354"/>
                  </a:lnTo>
                  <a:lnTo>
                    <a:pt x="687091" y="485783"/>
                  </a:lnTo>
                  <a:lnTo>
                    <a:pt x="687662" y="478240"/>
                  </a:lnTo>
                  <a:lnTo>
                    <a:pt x="687947" y="470669"/>
                  </a:lnTo>
                  <a:lnTo>
                    <a:pt x="688205" y="478240"/>
                  </a:lnTo>
                  <a:lnTo>
                    <a:pt x="688776" y="508754"/>
                  </a:lnTo>
                  <a:lnTo>
                    <a:pt x="689347" y="501183"/>
                  </a:lnTo>
                  <a:lnTo>
                    <a:pt x="689891" y="493354"/>
                  </a:lnTo>
                  <a:lnTo>
                    <a:pt x="690176" y="501183"/>
                  </a:lnTo>
                  <a:lnTo>
                    <a:pt x="690462" y="493354"/>
                  </a:lnTo>
                  <a:lnTo>
                    <a:pt x="690747" y="501183"/>
                  </a:lnTo>
                  <a:lnTo>
                    <a:pt x="690747" y="493354"/>
                  </a:lnTo>
                  <a:lnTo>
                    <a:pt x="691291" y="485783"/>
                  </a:lnTo>
                  <a:lnTo>
                    <a:pt x="691862" y="478240"/>
                  </a:lnTo>
                  <a:lnTo>
                    <a:pt x="692405" y="470669"/>
                  </a:lnTo>
                  <a:lnTo>
                    <a:pt x="692691" y="463098"/>
                  </a:lnTo>
                  <a:lnTo>
                    <a:pt x="692976" y="455555"/>
                  </a:lnTo>
                  <a:lnTo>
                    <a:pt x="693262" y="447984"/>
                  </a:lnTo>
                  <a:lnTo>
                    <a:pt x="693805" y="531438"/>
                  </a:lnTo>
                  <a:lnTo>
                    <a:pt x="694376" y="523867"/>
                  </a:lnTo>
                  <a:lnTo>
                    <a:pt x="694662" y="531438"/>
                  </a:lnTo>
                  <a:lnTo>
                    <a:pt x="695490" y="523867"/>
                  </a:lnTo>
                  <a:lnTo>
                    <a:pt x="695490" y="516296"/>
                  </a:lnTo>
                  <a:lnTo>
                    <a:pt x="695776" y="508754"/>
                  </a:lnTo>
                  <a:lnTo>
                    <a:pt x="696347" y="501183"/>
                  </a:lnTo>
                  <a:lnTo>
                    <a:pt x="696347" y="493354"/>
                  </a:lnTo>
                  <a:lnTo>
                    <a:pt x="697176" y="485783"/>
                  </a:lnTo>
                  <a:lnTo>
                    <a:pt x="697462" y="478240"/>
                  </a:lnTo>
                  <a:lnTo>
                    <a:pt x="698005" y="470669"/>
                  </a:lnTo>
                  <a:lnTo>
                    <a:pt x="698005" y="463098"/>
                  </a:lnTo>
                  <a:lnTo>
                    <a:pt x="699147" y="455555"/>
                  </a:lnTo>
                  <a:lnTo>
                    <a:pt x="699976" y="447984"/>
                  </a:lnTo>
                  <a:lnTo>
                    <a:pt x="700261" y="440441"/>
                  </a:lnTo>
                  <a:lnTo>
                    <a:pt x="700805" y="432870"/>
                  </a:lnTo>
                  <a:lnTo>
                    <a:pt x="701090" y="425042"/>
                  </a:lnTo>
                  <a:lnTo>
                    <a:pt x="701947" y="417471"/>
                  </a:lnTo>
                  <a:lnTo>
                    <a:pt x="702490" y="409900"/>
                  </a:lnTo>
                  <a:lnTo>
                    <a:pt x="702776" y="402357"/>
                  </a:lnTo>
                  <a:lnTo>
                    <a:pt x="703061" y="394786"/>
                  </a:lnTo>
                  <a:lnTo>
                    <a:pt x="703605" y="387243"/>
                  </a:lnTo>
                  <a:lnTo>
                    <a:pt x="703605" y="394786"/>
                  </a:lnTo>
                  <a:lnTo>
                    <a:pt x="703890" y="387243"/>
                  </a:lnTo>
                  <a:lnTo>
                    <a:pt x="705290" y="379672"/>
                  </a:lnTo>
                  <a:lnTo>
                    <a:pt x="705861" y="372101"/>
                  </a:lnTo>
                  <a:lnTo>
                    <a:pt x="706147" y="364558"/>
                  </a:lnTo>
                  <a:lnTo>
                    <a:pt x="706404" y="356702"/>
                  </a:lnTo>
                  <a:lnTo>
                    <a:pt x="706976" y="349159"/>
                  </a:lnTo>
                  <a:lnTo>
                    <a:pt x="707547" y="341588"/>
                  </a:lnTo>
                  <a:lnTo>
                    <a:pt x="707804" y="334045"/>
                  </a:lnTo>
                  <a:lnTo>
                    <a:pt x="708090" y="326474"/>
                  </a:lnTo>
                  <a:lnTo>
                    <a:pt x="710061" y="318903"/>
                  </a:lnTo>
                  <a:lnTo>
                    <a:pt x="710347" y="311360"/>
                  </a:lnTo>
                  <a:lnTo>
                    <a:pt x="710890" y="303789"/>
                  </a:lnTo>
                  <a:lnTo>
                    <a:pt x="711461" y="296246"/>
                  </a:lnTo>
                  <a:lnTo>
                    <a:pt x="712004" y="288390"/>
                  </a:lnTo>
                  <a:lnTo>
                    <a:pt x="712861" y="280847"/>
                  </a:lnTo>
                  <a:lnTo>
                    <a:pt x="713147" y="273276"/>
                  </a:lnTo>
                  <a:lnTo>
                    <a:pt x="713404" y="265705"/>
                  </a:lnTo>
                  <a:lnTo>
                    <a:pt x="715090" y="258162"/>
                  </a:lnTo>
                  <a:lnTo>
                    <a:pt x="715947" y="250591"/>
                  </a:lnTo>
                  <a:lnTo>
                    <a:pt x="716204" y="243048"/>
                  </a:lnTo>
                  <a:lnTo>
                    <a:pt x="716775" y="235477"/>
                  </a:lnTo>
                  <a:lnTo>
                    <a:pt x="716775" y="227906"/>
                  </a:lnTo>
                  <a:lnTo>
                    <a:pt x="717604" y="220078"/>
                  </a:lnTo>
                  <a:lnTo>
                    <a:pt x="718175" y="212507"/>
                  </a:lnTo>
                  <a:lnTo>
                    <a:pt x="718461" y="204964"/>
                  </a:lnTo>
                  <a:lnTo>
                    <a:pt x="718746" y="197393"/>
                  </a:lnTo>
                  <a:lnTo>
                    <a:pt x="719290" y="189850"/>
                  </a:lnTo>
                  <a:lnTo>
                    <a:pt x="720690" y="182279"/>
                  </a:lnTo>
                  <a:lnTo>
                    <a:pt x="721261" y="174708"/>
                  </a:lnTo>
                  <a:lnTo>
                    <a:pt x="721804" y="167165"/>
                  </a:lnTo>
                  <a:lnTo>
                    <a:pt x="722375" y="159594"/>
                  </a:lnTo>
                  <a:lnTo>
                    <a:pt x="722946" y="151766"/>
                  </a:lnTo>
                  <a:lnTo>
                    <a:pt x="723775" y="144195"/>
                  </a:lnTo>
                  <a:lnTo>
                    <a:pt x="724061" y="136652"/>
                  </a:lnTo>
                  <a:lnTo>
                    <a:pt x="724346" y="129081"/>
                  </a:lnTo>
                  <a:lnTo>
                    <a:pt x="724604" y="121510"/>
                  </a:lnTo>
                  <a:lnTo>
                    <a:pt x="724889" y="113967"/>
                  </a:lnTo>
                  <a:lnTo>
                    <a:pt x="726004" y="106396"/>
                  </a:lnTo>
                  <a:lnTo>
                    <a:pt x="727404" y="98853"/>
                  </a:lnTo>
                  <a:lnTo>
                    <a:pt x="727689" y="91282"/>
                  </a:lnTo>
                  <a:lnTo>
                    <a:pt x="727975" y="83453"/>
                  </a:lnTo>
                  <a:lnTo>
                    <a:pt x="728804" y="75883"/>
                  </a:lnTo>
                  <a:lnTo>
                    <a:pt x="729375" y="68312"/>
                  </a:lnTo>
                  <a:lnTo>
                    <a:pt x="729946" y="60769"/>
                  </a:lnTo>
                  <a:lnTo>
                    <a:pt x="729946" y="53198"/>
                  </a:lnTo>
                  <a:lnTo>
                    <a:pt x="730489" y="45655"/>
                  </a:lnTo>
                  <a:lnTo>
                    <a:pt x="731889" y="53198"/>
                  </a:lnTo>
                  <a:lnTo>
                    <a:pt x="732175" y="45655"/>
                  </a:lnTo>
                  <a:lnTo>
                    <a:pt x="732746" y="38084"/>
                  </a:lnTo>
                  <a:lnTo>
                    <a:pt x="732746" y="30513"/>
                  </a:lnTo>
                  <a:lnTo>
                    <a:pt x="733289" y="22970"/>
                  </a:lnTo>
                  <a:lnTo>
                    <a:pt x="733575" y="30513"/>
                  </a:lnTo>
                  <a:lnTo>
                    <a:pt x="733575" y="22970"/>
                  </a:lnTo>
                  <a:lnTo>
                    <a:pt x="734404" y="15113"/>
                  </a:lnTo>
                  <a:lnTo>
                    <a:pt x="734689" y="22970"/>
                  </a:lnTo>
                  <a:lnTo>
                    <a:pt x="735260" y="15113"/>
                  </a:lnTo>
                  <a:lnTo>
                    <a:pt x="735546" y="7570"/>
                  </a:lnTo>
                  <a:lnTo>
                    <a:pt x="735546" y="15113"/>
                  </a:lnTo>
                  <a:lnTo>
                    <a:pt x="736089" y="7570"/>
                  </a:lnTo>
                  <a:lnTo>
                    <a:pt x="736375" y="0"/>
                  </a:lnTo>
                  <a:lnTo>
                    <a:pt x="736660" y="7570"/>
                  </a:lnTo>
                  <a:lnTo>
                    <a:pt x="736660" y="0"/>
                  </a:lnTo>
                  <a:lnTo>
                    <a:pt x="737203" y="7570"/>
                  </a:lnTo>
                  <a:lnTo>
                    <a:pt x="737775" y="0"/>
                  </a:lnTo>
                  <a:lnTo>
                    <a:pt x="738060" y="7570"/>
                  </a:lnTo>
                  <a:lnTo>
                    <a:pt x="738889" y="15113"/>
                  </a:lnTo>
                  <a:lnTo>
                    <a:pt x="739175" y="7570"/>
                  </a:lnTo>
                  <a:lnTo>
                    <a:pt x="739460" y="15113"/>
                  </a:lnTo>
                  <a:lnTo>
                    <a:pt x="739460" y="7570"/>
                  </a:lnTo>
                  <a:lnTo>
                    <a:pt x="739746" y="0"/>
                  </a:lnTo>
                  <a:lnTo>
                    <a:pt x="740003" y="7570"/>
                  </a:lnTo>
                  <a:lnTo>
                    <a:pt x="740575" y="15113"/>
                  </a:lnTo>
                  <a:lnTo>
                    <a:pt x="740575" y="7570"/>
                  </a:lnTo>
                  <a:lnTo>
                    <a:pt x="741146" y="15113"/>
                  </a:lnTo>
                  <a:lnTo>
                    <a:pt x="741146" y="7570"/>
                  </a:lnTo>
                  <a:lnTo>
                    <a:pt x="741689" y="0"/>
                  </a:lnTo>
                  <a:lnTo>
                    <a:pt x="741974" y="7570"/>
                  </a:lnTo>
                  <a:lnTo>
                    <a:pt x="741974" y="0"/>
                  </a:lnTo>
                  <a:lnTo>
                    <a:pt x="742546" y="7570"/>
                  </a:lnTo>
                  <a:lnTo>
                    <a:pt x="742546" y="0"/>
                  </a:lnTo>
                  <a:lnTo>
                    <a:pt x="743089" y="7570"/>
                  </a:lnTo>
                  <a:lnTo>
                    <a:pt x="743660" y="15113"/>
                  </a:lnTo>
                  <a:lnTo>
                    <a:pt x="743946" y="60769"/>
                  </a:lnTo>
                  <a:lnTo>
                    <a:pt x="744203" y="68312"/>
                  </a:lnTo>
                  <a:lnTo>
                    <a:pt x="744489" y="60769"/>
                  </a:lnTo>
                  <a:lnTo>
                    <a:pt x="745060" y="68312"/>
                  </a:lnTo>
                  <a:lnTo>
                    <a:pt x="745346" y="60769"/>
                  </a:lnTo>
                  <a:lnTo>
                    <a:pt x="746174" y="167165"/>
                  </a:lnTo>
                  <a:lnTo>
                    <a:pt x="746174" y="189850"/>
                  </a:lnTo>
                  <a:lnTo>
                    <a:pt x="746460" y="182279"/>
                  </a:lnTo>
                  <a:lnTo>
                    <a:pt x="746746" y="189850"/>
                  </a:lnTo>
                  <a:lnTo>
                    <a:pt x="747003" y="197393"/>
                  </a:lnTo>
                  <a:lnTo>
                    <a:pt x="747574" y="204964"/>
                  </a:lnTo>
                  <a:lnTo>
                    <a:pt x="748145" y="212507"/>
                  </a:lnTo>
                  <a:lnTo>
                    <a:pt x="748145" y="204964"/>
                  </a:lnTo>
                  <a:lnTo>
                    <a:pt x="748403" y="212507"/>
                  </a:lnTo>
                  <a:lnTo>
                    <a:pt x="748689" y="204964"/>
                  </a:lnTo>
                  <a:lnTo>
                    <a:pt x="748974" y="197393"/>
                  </a:lnTo>
                  <a:lnTo>
                    <a:pt x="748974" y="204964"/>
                  </a:lnTo>
                  <a:lnTo>
                    <a:pt x="749545" y="227906"/>
                  </a:lnTo>
                  <a:lnTo>
                    <a:pt x="749803" y="258162"/>
                  </a:lnTo>
                  <a:lnTo>
                    <a:pt x="749803" y="265705"/>
                  </a:lnTo>
                  <a:lnTo>
                    <a:pt x="749803" y="258162"/>
                  </a:lnTo>
                  <a:lnTo>
                    <a:pt x="750374" y="288390"/>
                  </a:lnTo>
                  <a:lnTo>
                    <a:pt x="750660" y="296246"/>
                  </a:lnTo>
                  <a:lnTo>
                    <a:pt x="751489" y="356702"/>
                  </a:lnTo>
                  <a:lnTo>
                    <a:pt x="751489" y="364558"/>
                  </a:lnTo>
                  <a:lnTo>
                    <a:pt x="751774" y="372101"/>
                  </a:lnTo>
                  <a:lnTo>
                    <a:pt x="752060" y="379672"/>
                  </a:lnTo>
                  <a:lnTo>
                    <a:pt x="752060" y="372101"/>
                  </a:lnTo>
                  <a:lnTo>
                    <a:pt x="752603" y="440441"/>
                  </a:lnTo>
                  <a:lnTo>
                    <a:pt x="752889" y="455555"/>
                  </a:lnTo>
                  <a:lnTo>
                    <a:pt x="752889" y="463098"/>
                  </a:lnTo>
                  <a:lnTo>
                    <a:pt x="753460" y="478240"/>
                  </a:lnTo>
                  <a:lnTo>
                    <a:pt x="753745" y="531438"/>
                  </a:lnTo>
                  <a:lnTo>
                    <a:pt x="754860" y="523867"/>
                  </a:lnTo>
                  <a:lnTo>
                    <a:pt x="755974" y="531438"/>
                  </a:lnTo>
                  <a:lnTo>
                    <a:pt x="758203" y="523867"/>
                  </a:lnTo>
                  <a:lnTo>
                    <a:pt x="758488" y="531438"/>
                  </a:lnTo>
                  <a:lnTo>
                    <a:pt x="759603" y="523867"/>
                  </a:lnTo>
                  <a:lnTo>
                    <a:pt x="759888" y="531438"/>
                  </a:lnTo>
                  <a:lnTo>
                    <a:pt x="760174" y="523867"/>
                  </a:lnTo>
                  <a:lnTo>
                    <a:pt x="760745" y="531438"/>
                  </a:lnTo>
                  <a:lnTo>
                    <a:pt x="760745" y="501183"/>
                  </a:lnTo>
                  <a:lnTo>
                    <a:pt x="761003" y="531438"/>
                  </a:lnTo>
                  <a:lnTo>
                    <a:pt x="764945" y="523867"/>
                  </a:lnTo>
                  <a:lnTo>
                    <a:pt x="765488" y="531438"/>
                  </a:lnTo>
                  <a:lnTo>
                    <a:pt x="765774" y="523867"/>
                  </a:lnTo>
                  <a:lnTo>
                    <a:pt x="766059" y="531438"/>
                  </a:lnTo>
                  <a:lnTo>
                    <a:pt x="771373" y="523867"/>
                  </a:lnTo>
                  <a:lnTo>
                    <a:pt x="771945" y="531438"/>
                  </a:lnTo>
                  <a:lnTo>
                    <a:pt x="772773" y="523867"/>
                  </a:lnTo>
                  <a:lnTo>
                    <a:pt x="773345" y="531438"/>
                  </a:lnTo>
                  <a:lnTo>
                    <a:pt x="774745" y="523867"/>
                  </a:lnTo>
                  <a:lnTo>
                    <a:pt x="775288" y="531438"/>
                  </a:lnTo>
                  <a:lnTo>
                    <a:pt x="775288" y="523867"/>
                  </a:lnTo>
                  <a:lnTo>
                    <a:pt x="775573" y="516296"/>
                  </a:lnTo>
                  <a:lnTo>
                    <a:pt x="775859" y="531438"/>
                  </a:lnTo>
                  <a:lnTo>
                    <a:pt x="776402" y="523867"/>
                  </a:lnTo>
                  <a:lnTo>
                    <a:pt x="777544" y="531438"/>
                  </a:lnTo>
                  <a:lnTo>
                    <a:pt x="777802" y="523867"/>
                  </a:lnTo>
                  <a:lnTo>
                    <a:pt x="778088" y="531438"/>
                  </a:lnTo>
                  <a:lnTo>
                    <a:pt x="779202" y="523867"/>
                  </a:lnTo>
                  <a:lnTo>
                    <a:pt x="779488" y="531438"/>
                  </a:lnTo>
                  <a:lnTo>
                    <a:pt x="779773" y="523867"/>
                  </a:lnTo>
                  <a:lnTo>
                    <a:pt x="780059" y="531438"/>
                  </a:lnTo>
                  <a:lnTo>
                    <a:pt x="780344" y="523867"/>
                  </a:lnTo>
                  <a:lnTo>
                    <a:pt x="780602" y="531438"/>
                  </a:lnTo>
                  <a:lnTo>
                    <a:pt x="781173" y="523867"/>
                  </a:lnTo>
                  <a:lnTo>
                    <a:pt x="781744" y="531438"/>
                  </a:lnTo>
                  <a:lnTo>
                    <a:pt x="782002" y="523867"/>
                  </a:lnTo>
                  <a:lnTo>
                    <a:pt x="782288" y="531438"/>
                  </a:lnTo>
                  <a:lnTo>
                    <a:pt x="782288" y="5238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2103" y="2325849"/>
              <a:ext cx="102482" cy="2153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13185" y="2015916"/>
              <a:ext cx="215900" cy="523875"/>
            </a:xfrm>
            <a:custGeom>
              <a:avLst/>
              <a:gdLst/>
              <a:ahLst/>
              <a:cxnLst/>
              <a:rect l="l" t="t" r="r" b="b"/>
              <a:pathLst>
                <a:path w="215900" h="523875">
                  <a:moveTo>
                    <a:pt x="0" y="311332"/>
                  </a:moveTo>
                  <a:lnTo>
                    <a:pt x="1399" y="303789"/>
                  </a:lnTo>
                  <a:lnTo>
                    <a:pt x="1971" y="296218"/>
                  </a:lnTo>
                  <a:lnTo>
                    <a:pt x="2514" y="288675"/>
                  </a:lnTo>
                  <a:lnTo>
                    <a:pt x="3085" y="280819"/>
                  </a:lnTo>
                  <a:lnTo>
                    <a:pt x="3628" y="273276"/>
                  </a:lnTo>
                  <a:lnTo>
                    <a:pt x="4771" y="258134"/>
                  </a:lnTo>
                  <a:lnTo>
                    <a:pt x="4771" y="250591"/>
                  </a:lnTo>
                  <a:lnTo>
                    <a:pt x="5314" y="243020"/>
                  </a:lnTo>
                  <a:lnTo>
                    <a:pt x="5885" y="235477"/>
                  </a:lnTo>
                  <a:lnTo>
                    <a:pt x="7570" y="227906"/>
                  </a:lnTo>
                  <a:lnTo>
                    <a:pt x="7570" y="220335"/>
                  </a:lnTo>
                  <a:lnTo>
                    <a:pt x="7828" y="212507"/>
                  </a:lnTo>
                  <a:lnTo>
                    <a:pt x="8685" y="204936"/>
                  </a:lnTo>
                  <a:lnTo>
                    <a:pt x="9228" y="197393"/>
                  </a:lnTo>
                  <a:lnTo>
                    <a:pt x="9514" y="189822"/>
                  </a:lnTo>
                  <a:lnTo>
                    <a:pt x="10628" y="182279"/>
                  </a:lnTo>
                  <a:lnTo>
                    <a:pt x="10914" y="174708"/>
                  </a:lnTo>
                  <a:lnTo>
                    <a:pt x="10914" y="167137"/>
                  </a:lnTo>
                  <a:lnTo>
                    <a:pt x="12028" y="159594"/>
                  </a:lnTo>
                  <a:lnTo>
                    <a:pt x="13428" y="152023"/>
                  </a:lnTo>
                  <a:lnTo>
                    <a:pt x="13999" y="144195"/>
                  </a:lnTo>
                  <a:lnTo>
                    <a:pt x="14570" y="136624"/>
                  </a:lnTo>
                  <a:lnTo>
                    <a:pt x="15113" y="129081"/>
                  </a:lnTo>
                  <a:lnTo>
                    <a:pt x="15685" y="121510"/>
                  </a:lnTo>
                  <a:lnTo>
                    <a:pt x="16228" y="113939"/>
                  </a:lnTo>
                  <a:lnTo>
                    <a:pt x="17085" y="106396"/>
                  </a:lnTo>
                  <a:lnTo>
                    <a:pt x="18484" y="98825"/>
                  </a:lnTo>
                  <a:lnTo>
                    <a:pt x="18770" y="91282"/>
                  </a:lnTo>
                  <a:lnTo>
                    <a:pt x="18770" y="83711"/>
                  </a:lnTo>
                  <a:lnTo>
                    <a:pt x="19884" y="75883"/>
                  </a:lnTo>
                  <a:lnTo>
                    <a:pt x="20428" y="68312"/>
                  </a:lnTo>
                  <a:lnTo>
                    <a:pt x="20999" y="60741"/>
                  </a:lnTo>
                  <a:lnTo>
                    <a:pt x="21828" y="53198"/>
                  </a:lnTo>
                  <a:lnTo>
                    <a:pt x="22113" y="45627"/>
                  </a:lnTo>
                  <a:lnTo>
                    <a:pt x="22113" y="38084"/>
                  </a:lnTo>
                  <a:lnTo>
                    <a:pt x="22970" y="45627"/>
                  </a:lnTo>
                  <a:lnTo>
                    <a:pt x="23228" y="38084"/>
                  </a:lnTo>
                  <a:lnTo>
                    <a:pt x="23513" y="30513"/>
                  </a:lnTo>
                  <a:lnTo>
                    <a:pt x="24627" y="38084"/>
                  </a:lnTo>
                  <a:lnTo>
                    <a:pt x="25484" y="30513"/>
                  </a:lnTo>
                  <a:lnTo>
                    <a:pt x="25484" y="38084"/>
                  </a:lnTo>
                  <a:lnTo>
                    <a:pt x="26313" y="30513"/>
                  </a:lnTo>
                  <a:lnTo>
                    <a:pt x="26599" y="38084"/>
                  </a:lnTo>
                  <a:lnTo>
                    <a:pt x="26599" y="30513"/>
                  </a:lnTo>
                  <a:lnTo>
                    <a:pt x="27170" y="22942"/>
                  </a:lnTo>
                  <a:lnTo>
                    <a:pt x="27713" y="30513"/>
                  </a:lnTo>
                  <a:lnTo>
                    <a:pt x="27999" y="22942"/>
                  </a:lnTo>
                  <a:lnTo>
                    <a:pt x="27999" y="15399"/>
                  </a:lnTo>
                  <a:lnTo>
                    <a:pt x="28570" y="22942"/>
                  </a:lnTo>
                  <a:lnTo>
                    <a:pt x="28570" y="15399"/>
                  </a:lnTo>
                  <a:lnTo>
                    <a:pt x="29399" y="22942"/>
                  </a:lnTo>
                  <a:lnTo>
                    <a:pt x="30513" y="15399"/>
                  </a:lnTo>
                  <a:lnTo>
                    <a:pt x="30513" y="7542"/>
                  </a:lnTo>
                  <a:lnTo>
                    <a:pt x="30798" y="15399"/>
                  </a:lnTo>
                  <a:lnTo>
                    <a:pt x="31370" y="22942"/>
                  </a:lnTo>
                  <a:lnTo>
                    <a:pt x="31627" y="15399"/>
                  </a:lnTo>
                  <a:lnTo>
                    <a:pt x="31913" y="22942"/>
                  </a:lnTo>
                  <a:lnTo>
                    <a:pt x="32198" y="15399"/>
                  </a:lnTo>
                  <a:lnTo>
                    <a:pt x="32198" y="22942"/>
                  </a:lnTo>
                  <a:lnTo>
                    <a:pt x="32770" y="15399"/>
                  </a:lnTo>
                  <a:lnTo>
                    <a:pt x="32770" y="22942"/>
                  </a:lnTo>
                  <a:lnTo>
                    <a:pt x="33313" y="30513"/>
                  </a:lnTo>
                  <a:lnTo>
                    <a:pt x="34170" y="38084"/>
                  </a:lnTo>
                  <a:lnTo>
                    <a:pt x="34170" y="30513"/>
                  </a:lnTo>
                  <a:lnTo>
                    <a:pt x="34427" y="38084"/>
                  </a:lnTo>
                  <a:lnTo>
                    <a:pt x="34427" y="30513"/>
                  </a:lnTo>
                  <a:lnTo>
                    <a:pt x="34998" y="38084"/>
                  </a:lnTo>
                  <a:lnTo>
                    <a:pt x="34998" y="53198"/>
                  </a:lnTo>
                  <a:lnTo>
                    <a:pt x="34998" y="45627"/>
                  </a:lnTo>
                  <a:lnTo>
                    <a:pt x="35284" y="53198"/>
                  </a:lnTo>
                  <a:lnTo>
                    <a:pt x="35570" y="45627"/>
                  </a:lnTo>
                  <a:lnTo>
                    <a:pt x="35827" y="53198"/>
                  </a:lnTo>
                  <a:lnTo>
                    <a:pt x="36113" y="45627"/>
                  </a:lnTo>
                  <a:lnTo>
                    <a:pt x="36398" y="53198"/>
                  </a:lnTo>
                  <a:lnTo>
                    <a:pt x="36684" y="60741"/>
                  </a:lnTo>
                  <a:lnTo>
                    <a:pt x="36969" y="53198"/>
                  </a:lnTo>
                  <a:lnTo>
                    <a:pt x="36969" y="60741"/>
                  </a:lnTo>
                  <a:lnTo>
                    <a:pt x="37513" y="68312"/>
                  </a:lnTo>
                  <a:lnTo>
                    <a:pt x="37513" y="60741"/>
                  </a:lnTo>
                  <a:lnTo>
                    <a:pt x="37798" y="75883"/>
                  </a:lnTo>
                  <a:lnTo>
                    <a:pt x="38084" y="83711"/>
                  </a:lnTo>
                  <a:lnTo>
                    <a:pt x="38369" y="75883"/>
                  </a:lnTo>
                  <a:lnTo>
                    <a:pt x="38369" y="83711"/>
                  </a:lnTo>
                  <a:lnTo>
                    <a:pt x="38627" y="129081"/>
                  </a:lnTo>
                  <a:lnTo>
                    <a:pt x="39198" y="167137"/>
                  </a:lnTo>
                  <a:lnTo>
                    <a:pt x="39198" y="174708"/>
                  </a:lnTo>
                  <a:lnTo>
                    <a:pt x="39198" y="167137"/>
                  </a:lnTo>
                  <a:lnTo>
                    <a:pt x="39769" y="174708"/>
                  </a:lnTo>
                  <a:lnTo>
                    <a:pt x="39769" y="212507"/>
                  </a:lnTo>
                  <a:lnTo>
                    <a:pt x="40027" y="204936"/>
                  </a:lnTo>
                  <a:lnTo>
                    <a:pt x="40313" y="212507"/>
                  </a:lnTo>
                  <a:lnTo>
                    <a:pt x="40884" y="204936"/>
                  </a:lnTo>
                  <a:lnTo>
                    <a:pt x="41169" y="212507"/>
                  </a:lnTo>
                  <a:lnTo>
                    <a:pt x="41712" y="250591"/>
                  </a:lnTo>
                  <a:lnTo>
                    <a:pt x="41712" y="258134"/>
                  </a:lnTo>
                  <a:lnTo>
                    <a:pt x="42284" y="265705"/>
                  </a:lnTo>
                  <a:lnTo>
                    <a:pt x="42569" y="318903"/>
                  </a:lnTo>
                  <a:lnTo>
                    <a:pt x="42827" y="311332"/>
                  </a:lnTo>
                  <a:lnTo>
                    <a:pt x="43112" y="341588"/>
                  </a:lnTo>
                  <a:lnTo>
                    <a:pt x="43112" y="349131"/>
                  </a:lnTo>
                  <a:lnTo>
                    <a:pt x="43684" y="440413"/>
                  </a:lnTo>
                  <a:lnTo>
                    <a:pt x="44227" y="501183"/>
                  </a:lnTo>
                  <a:lnTo>
                    <a:pt x="44798" y="508726"/>
                  </a:lnTo>
                  <a:lnTo>
                    <a:pt x="44798" y="501183"/>
                  </a:lnTo>
                  <a:lnTo>
                    <a:pt x="45084" y="523867"/>
                  </a:lnTo>
                  <a:lnTo>
                    <a:pt x="45369" y="516296"/>
                  </a:lnTo>
                  <a:lnTo>
                    <a:pt x="45627" y="523867"/>
                  </a:lnTo>
                  <a:lnTo>
                    <a:pt x="46198" y="516296"/>
                  </a:lnTo>
                  <a:lnTo>
                    <a:pt x="46484" y="523867"/>
                  </a:lnTo>
                  <a:lnTo>
                    <a:pt x="47027" y="516296"/>
                  </a:lnTo>
                  <a:lnTo>
                    <a:pt x="47598" y="523867"/>
                  </a:lnTo>
                  <a:lnTo>
                    <a:pt x="48712" y="516296"/>
                  </a:lnTo>
                  <a:lnTo>
                    <a:pt x="49283" y="523867"/>
                  </a:lnTo>
                  <a:lnTo>
                    <a:pt x="50398" y="516296"/>
                  </a:lnTo>
                  <a:lnTo>
                    <a:pt x="50969" y="523867"/>
                  </a:lnTo>
                  <a:lnTo>
                    <a:pt x="52083" y="516296"/>
                  </a:lnTo>
                  <a:lnTo>
                    <a:pt x="52627" y="523867"/>
                  </a:lnTo>
                  <a:lnTo>
                    <a:pt x="52627" y="493612"/>
                  </a:lnTo>
                  <a:lnTo>
                    <a:pt x="52912" y="485783"/>
                  </a:lnTo>
                  <a:lnTo>
                    <a:pt x="52912" y="455527"/>
                  </a:lnTo>
                  <a:lnTo>
                    <a:pt x="53198" y="516296"/>
                  </a:lnTo>
                  <a:lnTo>
                    <a:pt x="53483" y="523867"/>
                  </a:lnTo>
                  <a:lnTo>
                    <a:pt x="57398" y="516296"/>
                  </a:lnTo>
                  <a:lnTo>
                    <a:pt x="57398" y="508726"/>
                  </a:lnTo>
                  <a:lnTo>
                    <a:pt x="58512" y="523867"/>
                  </a:lnTo>
                  <a:lnTo>
                    <a:pt x="60483" y="516296"/>
                  </a:lnTo>
                  <a:lnTo>
                    <a:pt x="61597" y="523867"/>
                  </a:lnTo>
                  <a:lnTo>
                    <a:pt x="62169" y="516296"/>
                  </a:lnTo>
                  <a:lnTo>
                    <a:pt x="62426" y="523867"/>
                  </a:lnTo>
                  <a:lnTo>
                    <a:pt x="63283" y="516296"/>
                  </a:lnTo>
                  <a:lnTo>
                    <a:pt x="63826" y="523867"/>
                  </a:lnTo>
                  <a:lnTo>
                    <a:pt x="65797" y="516296"/>
                  </a:lnTo>
                  <a:lnTo>
                    <a:pt x="66368" y="523867"/>
                  </a:lnTo>
                  <a:lnTo>
                    <a:pt x="66626" y="516296"/>
                  </a:lnTo>
                  <a:lnTo>
                    <a:pt x="66626" y="508726"/>
                  </a:lnTo>
                  <a:lnTo>
                    <a:pt x="66912" y="523867"/>
                  </a:lnTo>
                  <a:lnTo>
                    <a:pt x="69712" y="516296"/>
                  </a:lnTo>
                  <a:lnTo>
                    <a:pt x="70283" y="523867"/>
                  </a:lnTo>
                  <a:lnTo>
                    <a:pt x="70283" y="516296"/>
                  </a:lnTo>
                  <a:lnTo>
                    <a:pt x="70826" y="523867"/>
                  </a:lnTo>
                  <a:lnTo>
                    <a:pt x="71683" y="516296"/>
                  </a:lnTo>
                  <a:lnTo>
                    <a:pt x="71683" y="523867"/>
                  </a:lnTo>
                  <a:lnTo>
                    <a:pt x="71968" y="516296"/>
                  </a:lnTo>
                  <a:lnTo>
                    <a:pt x="72226" y="523867"/>
                  </a:lnTo>
                  <a:lnTo>
                    <a:pt x="72226" y="516296"/>
                  </a:lnTo>
                  <a:lnTo>
                    <a:pt x="72511" y="523867"/>
                  </a:lnTo>
                  <a:lnTo>
                    <a:pt x="73083" y="516296"/>
                  </a:lnTo>
                  <a:lnTo>
                    <a:pt x="73368" y="523867"/>
                  </a:lnTo>
                  <a:lnTo>
                    <a:pt x="75597" y="516296"/>
                  </a:lnTo>
                  <a:lnTo>
                    <a:pt x="76168" y="523867"/>
                  </a:lnTo>
                  <a:lnTo>
                    <a:pt x="76426" y="516296"/>
                  </a:lnTo>
                  <a:lnTo>
                    <a:pt x="76426" y="501183"/>
                  </a:lnTo>
                  <a:lnTo>
                    <a:pt x="76711" y="523867"/>
                  </a:lnTo>
                  <a:lnTo>
                    <a:pt x="79511" y="516296"/>
                  </a:lnTo>
                  <a:lnTo>
                    <a:pt x="79797" y="508726"/>
                  </a:lnTo>
                  <a:lnTo>
                    <a:pt x="80082" y="523867"/>
                  </a:lnTo>
                  <a:lnTo>
                    <a:pt x="80082" y="516296"/>
                  </a:lnTo>
                  <a:lnTo>
                    <a:pt x="80368" y="523867"/>
                  </a:lnTo>
                  <a:lnTo>
                    <a:pt x="81482" y="516296"/>
                  </a:lnTo>
                  <a:lnTo>
                    <a:pt x="81482" y="523867"/>
                  </a:lnTo>
                  <a:lnTo>
                    <a:pt x="81768" y="516296"/>
                  </a:lnTo>
                  <a:lnTo>
                    <a:pt x="82026" y="523867"/>
                  </a:lnTo>
                  <a:lnTo>
                    <a:pt x="82026" y="516296"/>
                  </a:lnTo>
                  <a:lnTo>
                    <a:pt x="82597" y="523867"/>
                  </a:lnTo>
                  <a:lnTo>
                    <a:pt x="82882" y="516296"/>
                  </a:lnTo>
                  <a:lnTo>
                    <a:pt x="83168" y="523867"/>
                  </a:lnTo>
                  <a:lnTo>
                    <a:pt x="83168" y="508726"/>
                  </a:lnTo>
                  <a:lnTo>
                    <a:pt x="83997" y="523867"/>
                  </a:lnTo>
                  <a:lnTo>
                    <a:pt x="84568" y="516296"/>
                  </a:lnTo>
                  <a:lnTo>
                    <a:pt x="84825" y="523867"/>
                  </a:lnTo>
                  <a:lnTo>
                    <a:pt x="84825" y="516296"/>
                  </a:lnTo>
                  <a:lnTo>
                    <a:pt x="85111" y="508726"/>
                  </a:lnTo>
                  <a:lnTo>
                    <a:pt x="85111" y="523867"/>
                  </a:lnTo>
                  <a:lnTo>
                    <a:pt x="85397" y="516296"/>
                  </a:lnTo>
                  <a:lnTo>
                    <a:pt x="85968" y="523867"/>
                  </a:lnTo>
                  <a:lnTo>
                    <a:pt x="86225" y="516296"/>
                  </a:lnTo>
                  <a:lnTo>
                    <a:pt x="86225" y="508726"/>
                  </a:lnTo>
                  <a:lnTo>
                    <a:pt x="86511" y="501183"/>
                  </a:lnTo>
                  <a:lnTo>
                    <a:pt x="86797" y="523867"/>
                  </a:lnTo>
                  <a:lnTo>
                    <a:pt x="87368" y="516296"/>
                  </a:lnTo>
                  <a:lnTo>
                    <a:pt x="88197" y="523867"/>
                  </a:lnTo>
                  <a:lnTo>
                    <a:pt x="88197" y="516296"/>
                  </a:lnTo>
                  <a:lnTo>
                    <a:pt x="88197" y="523867"/>
                  </a:lnTo>
                  <a:lnTo>
                    <a:pt x="89311" y="516296"/>
                  </a:lnTo>
                  <a:lnTo>
                    <a:pt x="89596" y="508726"/>
                  </a:lnTo>
                  <a:lnTo>
                    <a:pt x="89596" y="501183"/>
                  </a:lnTo>
                  <a:lnTo>
                    <a:pt x="89882" y="523867"/>
                  </a:lnTo>
                  <a:lnTo>
                    <a:pt x="89882" y="516296"/>
                  </a:lnTo>
                  <a:lnTo>
                    <a:pt x="90168" y="523867"/>
                  </a:lnTo>
                  <a:lnTo>
                    <a:pt x="90168" y="516296"/>
                  </a:lnTo>
                  <a:lnTo>
                    <a:pt x="90425" y="523867"/>
                  </a:lnTo>
                  <a:lnTo>
                    <a:pt x="90425" y="516296"/>
                  </a:lnTo>
                  <a:lnTo>
                    <a:pt x="90996" y="523867"/>
                  </a:lnTo>
                  <a:lnTo>
                    <a:pt x="91282" y="516296"/>
                  </a:lnTo>
                  <a:lnTo>
                    <a:pt x="91282" y="501183"/>
                  </a:lnTo>
                  <a:lnTo>
                    <a:pt x="91568" y="523867"/>
                  </a:lnTo>
                  <a:lnTo>
                    <a:pt x="91825" y="516296"/>
                  </a:lnTo>
                  <a:lnTo>
                    <a:pt x="92396" y="523867"/>
                  </a:lnTo>
                  <a:lnTo>
                    <a:pt x="92396" y="516296"/>
                  </a:lnTo>
                  <a:lnTo>
                    <a:pt x="92968" y="523867"/>
                  </a:lnTo>
                  <a:lnTo>
                    <a:pt x="92968" y="508726"/>
                  </a:lnTo>
                  <a:lnTo>
                    <a:pt x="93796" y="523867"/>
                  </a:lnTo>
                  <a:lnTo>
                    <a:pt x="94368" y="516296"/>
                  </a:lnTo>
                  <a:lnTo>
                    <a:pt x="94625" y="523867"/>
                  </a:lnTo>
                  <a:lnTo>
                    <a:pt x="94625" y="516296"/>
                  </a:lnTo>
                  <a:lnTo>
                    <a:pt x="94911" y="523867"/>
                  </a:lnTo>
                  <a:lnTo>
                    <a:pt x="94911" y="508726"/>
                  </a:lnTo>
                  <a:lnTo>
                    <a:pt x="95196" y="501183"/>
                  </a:lnTo>
                  <a:lnTo>
                    <a:pt x="95767" y="523867"/>
                  </a:lnTo>
                  <a:lnTo>
                    <a:pt x="96025" y="516296"/>
                  </a:lnTo>
                  <a:lnTo>
                    <a:pt x="96025" y="501183"/>
                  </a:lnTo>
                  <a:lnTo>
                    <a:pt x="96311" y="493612"/>
                  </a:lnTo>
                  <a:lnTo>
                    <a:pt x="97167" y="523867"/>
                  </a:lnTo>
                  <a:lnTo>
                    <a:pt x="97711" y="516296"/>
                  </a:lnTo>
                  <a:lnTo>
                    <a:pt x="97996" y="523867"/>
                  </a:lnTo>
                  <a:lnTo>
                    <a:pt x="99111" y="516296"/>
                  </a:lnTo>
                  <a:lnTo>
                    <a:pt x="99111" y="501183"/>
                  </a:lnTo>
                  <a:lnTo>
                    <a:pt x="99396" y="493612"/>
                  </a:lnTo>
                  <a:lnTo>
                    <a:pt x="99682" y="485783"/>
                  </a:lnTo>
                  <a:lnTo>
                    <a:pt x="99967" y="516296"/>
                  </a:lnTo>
                  <a:lnTo>
                    <a:pt x="99967" y="501183"/>
                  </a:lnTo>
                  <a:lnTo>
                    <a:pt x="99967" y="508726"/>
                  </a:lnTo>
                  <a:lnTo>
                    <a:pt x="100511" y="523867"/>
                  </a:lnTo>
                  <a:lnTo>
                    <a:pt x="100796" y="516296"/>
                  </a:lnTo>
                  <a:lnTo>
                    <a:pt x="101367" y="508726"/>
                  </a:lnTo>
                  <a:lnTo>
                    <a:pt x="101367" y="523867"/>
                  </a:lnTo>
                  <a:lnTo>
                    <a:pt x="101625" y="516296"/>
                  </a:lnTo>
                  <a:lnTo>
                    <a:pt x="101910" y="523867"/>
                  </a:lnTo>
                  <a:lnTo>
                    <a:pt x="102196" y="516296"/>
                  </a:lnTo>
                  <a:lnTo>
                    <a:pt x="102482" y="523867"/>
                  </a:lnTo>
                  <a:lnTo>
                    <a:pt x="104425" y="516296"/>
                  </a:lnTo>
                  <a:lnTo>
                    <a:pt x="104710" y="523867"/>
                  </a:lnTo>
                  <a:lnTo>
                    <a:pt x="104710" y="516296"/>
                  </a:lnTo>
                  <a:lnTo>
                    <a:pt x="104996" y="508726"/>
                  </a:lnTo>
                </a:path>
                <a:path w="215900" h="523875">
                  <a:moveTo>
                    <a:pt x="104996" y="508726"/>
                  </a:moveTo>
                  <a:lnTo>
                    <a:pt x="105282" y="523867"/>
                  </a:lnTo>
                  <a:lnTo>
                    <a:pt x="105825" y="516296"/>
                  </a:lnTo>
                  <a:lnTo>
                    <a:pt x="105825" y="508726"/>
                  </a:lnTo>
                  <a:lnTo>
                    <a:pt x="106110" y="501183"/>
                  </a:lnTo>
                  <a:lnTo>
                    <a:pt x="106682" y="523867"/>
                  </a:lnTo>
                  <a:lnTo>
                    <a:pt x="107510" y="516296"/>
                  </a:lnTo>
                  <a:lnTo>
                    <a:pt x="108625" y="523867"/>
                  </a:lnTo>
                  <a:lnTo>
                    <a:pt x="108910" y="516296"/>
                  </a:lnTo>
                  <a:lnTo>
                    <a:pt x="109767" y="508726"/>
                  </a:lnTo>
                  <a:lnTo>
                    <a:pt x="109767" y="501183"/>
                  </a:lnTo>
                  <a:lnTo>
                    <a:pt x="110025" y="493612"/>
                  </a:lnTo>
                  <a:lnTo>
                    <a:pt x="110310" y="523867"/>
                  </a:lnTo>
                  <a:lnTo>
                    <a:pt x="110596" y="516296"/>
                  </a:lnTo>
                  <a:lnTo>
                    <a:pt x="111425" y="508726"/>
                  </a:lnTo>
                  <a:lnTo>
                    <a:pt x="111710" y="523867"/>
                  </a:lnTo>
                  <a:lnTo>
                    <a:pt x="111996" y="516296"/>
                  </a:lnTo>
                  <a:lnTo>
                    <a:pt x="112281" y="523867"/>
                  </a:lnTo>
                  <a:lnTo>
                    <a:pt x="114224" y="516296"/>
                  </a:lnTo>
                  <a:lnTo>
                    <a:pt x="114510" y="523867"/>
                  </a:lnTo>
                  <a:lnTo>
                    <a:pt x="114510" y="516296"/>
                  </a:lnTo>
                  <a:lnTo>
                    <a:pt x="114796" y="508726"/>
                  </a:lnTo>
                  <a:lnTo>
                    <a:pt x="115081" y="523867"/>
                  </a:lnTo>
                  <a:lnTo>
                    <a:pt x="115624" y="516296"/>
                  </a:lnTo>
                  <a:lnTo>
                    <a:pt x="115910" y="508726"/>
                  </a:lnTo>
                  <a:lnTo>
                    <a:pt x="116196" y="501183"/>
                  </a:lnTo>
                  <a:lnTo>
                    <a:pt x="116481" y="523867"/>
                  </a:lnTo>
                  <a:lnTo>
                    <a:pt x="117310" y="516296"/>
                  </a:lnTo>
                  <a:lnTo>
                    <a:pt x="117596" y="508726"/>
                  </a:lnTo>
                  <a:lnTo>
                    <a:pt x="118424" y="523867"/>
                  </a:lnTo>
                  <a:lnTo>
                    <a:pt x="118424" y="516296"/>
                  </a:lnTo>
                  <a:lnTo>
                    <a:pt x="118710" y="508726"/>
                  </a:lnTo>
                  <a:lnTo>
                    <a:pt x="119567" y="501183"/>
                  </a:lnTo>
                  <a:lnTo>
                    <a:pt x="119567" y="493612"/>
                  </a:lnTo>
                  <a:lnTo>
                    <a:pt x="119824" y="485783"/>
                  </a:lnTo>
                  <a:lnTo>
                    <a:pt x="120110" y="523867"/>
                  </a:lnTo>
                  <a:lnTo>
                    <a:pt x="120395" y="516296"/>
                  </a:lnTo>
                  <a:lnTo>
                    <a:pt x="120967" y="508726"/>
                  </a:lnTo>
                  <a:lnTo>
                    <a:pt x="121224" y="501183"/>
                  </a:lnTo>
                  <a:lnTo>
                    <a:pt x="121510" y="516296"/>
                  </a:lnTo>
                  <a:lnTo>
                    <a:pt x="121795" y="508726"/>
                  </a:lnTo>
                  <a:lnTo>
                    <a:pt x="122081" y="523867"/>
                  </a:lnTo>
                  <a:lnTo>
                    <a:pt x="124024" y="516296"/>
                  </a:lnTo>
                  <a:lnTo>
                    <a:pt x="124310" y="508726"/>
                  </a:lnTo>
                  <a:lnTo>
                    <a:pt x="124595" y="501183"/>
                  </a:lnTo>
                  <a:lnTo>
                    <a:pt x="124881" y="523867"/>
                  </a:lnTo>
                  <a:lnTo>
                    <a:pt x="125424" y="516296"/>
                  </a:lnTo>
                  <a:lnTo>
                    <a:pt x="125710" y="508726"/>
                  </a:lnTo>
                  <a:lnTo>
                    <a:pt x="125995" y="501183"/>
                  </a:lnTo>
                  <a:lnTo>
                    <a:pt x="126281" y="523867"/>
                  </a:lnTo>
                  <a:lnTo>
                    <a:pt x="126281" y="516296"/>
                  </a:lnTo>
                  <a:lnTo>
                    <a:pt x="126824" y="523867"/>
                  </a:lnTo>
                  <a:lnTo>
                    <a:pt x="127395" y="508726"/>
                  </a:lnTo>
                  <a:lnTo>
                    <a:pt x="127966" y="523867"/>
                  </a:lnTo>
                  <a:lnTo>
                    <a:pt x="128224" y="516296"/>
                  </a:lnTo>
                  <a:lnTo>
                    <a:pt x="128510" y="508726"/>
                  </a:lnTo>
                  <a:lnTo>
                    <a:pt x="129366" y="501183"/>
                  </a:lnTo>
                  <a:lnTo>
                    <a:pt x="129624" y="493612"/>
                  </a:lnTo>
                  <a:lnTo>
                    <a:pt x="129624" y="485783"/>
                  </a:lnTo>
                  <a:lnTo>
                    <a:pt x="129910" y="493612"/>
                  </a:lnTo>
                  <a:lnTo>
                    <a:pt x="130195" y="485783"/>
                  </a:lnTo>
                  <a:lnTo>
                    <a:pt x="131024" y="478212"/>
                  </a:lnTo>
                  <a:lnTo>
                    <a:pt x="131595" y="470669"/>
                  </a:lnTo>
                  <a:lnTo>
                    <a:pt x="131881" y="493612"/>
                  </a:lnTo>
                  <a:lnTo>
                    <a:pt x="131881" y="485783"/>
                  </a:lnTo>
                  <a:lnTo>
                    <a:pt x="132709" y="523867"/>
                  </a:lnTo>
                  <a:lnTo>
                    <a:pt x="133824" y="516296"/>
                  </a:lnTo>
                  <a:lnTo>
                    <a:pt x="134109" y="508726"/>
                  </a:lnTo>
                  <a:lnTo>
                    <a:pt x="134395" y="501183"/>
                  </a:lnTo>
                  <a:lnTo>
                    <a:pt x="134681" y="508726"/>
                  </a:lnTo>
                  <a:lnTo>
                    <a:pt x="135224" y="501183"/>
                  </a:lnTo>
                  <a:lnTo>
                    <a:pt x="135509" y="493612"/>
                  </a:lnTo>
                  <a:lnTo>
                    <a:pt x="135795" y="485783"/>
                  </a:lnTo>
                  <a:lnTo>
                    <a:pt x="136081" y="478212"/>
                  </a:lnTo>
                  <a:lnTo>
                    <a:pt x="136624" y="523867"/>
                  </a:lnTo>
                  <a:lnTo>
                    <a:pt x="137195" y="508726"/>
                  </a:lnTo>
                  <a:lnTo>
                    <a:pt x="137766" y="523867"/>
                  </a:lnTo>
                  <a:lnTo>
                    <a:pt x="138024" y="516296"/>
                  </a:lnTo>
                  <a:lnTo>
                    <a:pt x="138309" y="508726"/>
                  </a:lnTo>
                  <a:lnTo>
                    <a:pt x="139424" y="501183"/>
                  </a:lnTo>
                  <a:lnTo>
                    <a:pt x="139709" y="493612"/>
                  </a:lnTo>
                  <a:lnTo>
                    <a:pt x="139709" y="485783"/>
                  </a:lnTo>
                  <a:lnTo>
                    <a:pt x="139995" y="478212"/>
                  </a:lnTo>
                  <a:lnTo>
                    <a:pt x="140824" y="470669"/>
                  </a:lnTo>
                  <a:lnTo>
                    <a:pt x="141680" y="463098"/>
                  </a:lnTo>
                  <a:lnTo>
                    <a:pt x="141680" y="455527"/>
                  </a:lnTo>
                  <a:lnTo>
                    <a:pt x="142509" y="523867"/>
                  </a:lnTo>
                  <a:lnTo>
                    <a:pt x="142509" y="516296"/>
                  </a:lnTo>
                  <a:lnTo>
                    <a:pt x="143080" y="523867"/>
                  </a:lnTo>
                  <a:lnTo>
                    <a:pt x="143623" y="516296"/>
                  </a:lnTo>
                  <a:lnTo>
                    <a:pt x="143909" y="508726"/>
                  </a:lnTo>
                  <a:lnTo>
                    <a:pt x="144480" y="501183"/>
                  </a:lnTo>
                  <a:lnTo>
                    <a:pt x="145023" y="493612"/>
                  </a:lnTo>
                  <a:lnTo>
                    <a:pt x="145595" y="485783"/>
                  </a:lnTo>
                  <a:lnTo>
                    <a:pt x="145595" y="478212"/>
                  </a:lnTo>
                  <a:lnTo>
                    <a:pt x="145880" y="470669"/>
                  </a:lnTo>
                  <a:lnTo>
                    <a:pt x="146423" y="523867"/>
                  </a:lnTo>
                  <a:lnTo>
                    <a:pt x="146995" y="508726"/>
                  </a:lnTo>
                  <a:lnTo>
                    <a:pt x="147566" y="523867"/>
                  </a:lnTo>
                  <a:lnTo>
                    <a:pt x="147823" y="516296"/>
                  </a:lnTo>
                  <a:lnTo>
                    <a:pt x="148109" y="508726"/>
                  </a:lnTo>
                  <a:lnTo>
                    <a:pt x="148394" y="501183"/>
                  </a:lnTo>
                  <a:lnTo>
                    <a:pt x="149509" y="493612"/>
                  </a:lnTo>
                  <a:lnTo>
                    <a:pt x="149509" y="485783"/>
                  </a:lnTo>
                  <a:lnTo>
                    <a:pt x="150080" y="478212"/>
                  </a:lnTo>
                  <a:lnTo>
                    <a:pt x="150909" y="470669"/>
                  </a:lnTo>
                  <a:lnTo>
                    <a:pt x="151766" y="463098"/>
                  </a:lnTo>
                  <a:lnTo>
                    <a:pt x="151766" y="455527"/>
                  </a:lnTo>
                  <a:lnTo>
                    <a:pt x="152023" y="478212"/>
                  </a:lnTo>
                  <a:lnTo>
                    <a:pt x="152309" y="493612"/>
                  </a:lnTo>
                  <a:lnTo>
                    <a:pt x="152309" y="485783"/>
                  </a:lnTo>
                  <a:lnTo>
                    <a:pt x="152594" y="501183"/>
                  </a:lnTo>
                  <a:lnTo>
                    <a:pt x="152880" y="516296"/>
                  </a:lnTo>
                  <a:lnTo>
                    <a:pt x="153423" y="508726"/>
                  </a:lnTo>
                  <a:lnTo>
                    <a:pt x="153709" y="501183"/>
                  </a:lnTo>
                  <a:lnTo>
                    <a:pt x="154280" y="493612"/>
                  </a:lnTo>
                  <a:lnTo>
                    <a:pt x="154823" y="485783"/>
                  </a:lnTo>
                  <a:lnTo>
                    <a:pt x="155394" y="478212"/>
                  </a:lnTo>
                  <a:lnTo>
                    <a:pt x="155680" y="470669"/>
                  </a:lnTo>
                  <a:lnTo>
                    <a:pt x="155965" y="463098"/>
                  </a:lnTo>
                  <a:lnTo>
                    <a:pt x="156223" y="485783"/>
                  </a:lnTo>
                  <a:lnTo>
                    <a:pt x="156509" y="478212"/>
                  </a:lnTo>
                  <a:lnTo>
                    <a:pt x="156794" y="470669"/>
                  </a:lnTo>
                  <a:lnTo>
                    <a:pt x="157080" y="516296"/>
                  </a:lnTo>
                  <a:lnTo>
                    <a:pt x="157623" y="508726"/>
                  </a:lnTo>
                  <a:lnTo>
                    <a:pt x="157909" y="501183"/>
                  </a:lnTo>
                  <a:lnTo>
                    <a:pt x="158194" y="493612"/>
                  </a:lnTo>
                  <a:lnTo>
                    <a:pt x="158765" y="485783"/>
                  </a:lnTo>
                  <a:lnTo>
                    <a:pt x="159309" y="478212"/>
                  </a:lnTo>
                  <a:lnTo>
                    <a:pt x="159594" y="470669"/>
                  </a:lnTo>
                  <a:lnTo>
                    <a:pt x="160165" y="463098"/>
                  </a:lnTo>
                  <a:lnTo>
                    <a:pt x="160994" y="455527"/>
                  </a:lnTo>
                  <a:lnTo>
                    <a:pt x="161823" y="447984"/>
                  </a:lnTo>
                  <a:lnTo>
                    <a:pt x="162394" y="440413"/>
                  </a:lnTo>
                  <a:lnTo>
                    <a:pt x="163508" y="432870"/>
                  </a:lnTo>
                  <a:lnTo>
                    <a:pt x="164080" y="425300"/>
                  </a:lnTo>
                  <a:lnTo>
                    <a:pt x="164908" y="417471"/>
                  </a:lnTo>
                  <a:lnTo>
                    <a:pt x="165480" y="409900"/>
                  </a:lnTo>
                  <a:lnTo>
                    <a:pt x="165765" y="402329"/>
                  </a:lnTo>
                  <a:lnTo>
                    <a:pt x="166023" y="394786"/>
                  </a:lnTo>
                  <a:lnTo>
                    <a:pt x="166594" y="387215"/>
                  </a:lnTo>
                  <a:lnTo>
                    <a:pt x="167423" y="379672"/>
                  </a:lnTo>
                  <a:lnTo>
                    <a:pt x="167994" y="372101"/>
                  </a:lnTo>
                  <a:lnTo>
                    <a:pt x="168279" y="364530"/>
                  </a:lnTo>
                  <a:lnTo>
                    <a:pt x="168565" y="356987"/>
                  </a:lnTo>
                  <a:lnTo>
                    <a:pt x="169394" y="349131"/>
                  </a:lnTo>
                  <a:lnTo>
                    <a:pt x="169394" y="341588"/>
                  </a:lnTo>
                  <a:lnTo>
                    <a:pt x="171079" y="334017"/>
                  </a:lnTo>
                  <a:lnTo>
                    <a:pt x="171079" y="326474"/>
                  </a:lnTo>
                  <a:lnTo>
                    <a:pt x="171908" y="318903"/>
                  </a:lnTo>
                  <a:lnTo>
                    <a:pt x="172479" y="311332"/>
                  </a:lnTo>
                  <a:lnTo>
                    <a:pt x="173022" y="303789"/>
                  </a:lnTo>
                  <a:lnTo>
                    <a:pt x="175822" y="296218"/>
                  </a:lnTo>
                  <a:lnTo>
                    <a:pt x="176394" y="288675"/>
                  </a:lnTo>
                  <a:lnTo>
                    <a:pt x="176394" y="280819"/>
                  </a:lnTo>
                  <a:lnTo>
                    <a:pt x="177222" y="273276"/>
                  </a:lnTo>
                  <a:lnTo>
                    <a:pt x="178365" y="258134"/>
                  </a:lnTo>
                  <a:lnTo>
                    <a:pt x="178622" y="250591"/>
                  </a:lnTo>
                  <a:lnTo>
                    <a:pt x="179193" y="243020"/>
                  </a:lnTo>
                  <a:lnTo>
                    <a:pt x="179765" y="235477"/>
                  </a:lnTo>
                  <a:lnTo>
                    <a:pt x="180022" y="227906"/>
                  </a:lnTo>
                  <a:lnTo>
                    <a:pt x="180308" y="220335"/>
                  </a:lnTo>
                  <a:lnTo>
                    <a:pt x="181708" y="212507"/>
                  </a:lnTo>
                  <a:lnTo>
                    <a:pt x="181708" y="204936"/>
                  </a:lnTo>
                  <a:lnTo>
                    <a:pt x="182565" y="197393"/>
                  </a:lnTo>
                  <a:lnTo>
                    <a:pt x="183108" y="189822"/>
                  </a:lnTo>
                  <a:lnTo>
                    <a:pt x="183679" y="182279"/>
                  </a:lnTo>
                  <a:lnTo>
                    <a:pt x="183964" y="174708"/>
                  </a:lnTo>
                  <a:lnTo>
                    <a:pt x="183964" y="167137"/>
                  </a:lnTo>
                  <a:lnTo>
                    <a:pt x="185364" y="159594"/>
                  </a:lnTo>
                  <a:lnTo>
                    <a:pt x="185364" y="152023"/>
                  </a:lnTo>
                  <a:lnTo>
                    <a:pt x="186764" y="144195"/>
                  </a:lnTo>
                  <a:lnTo>
                    <a:pt x="187022" y="136624"/>
                  </a:lnTo>
                  <a:lnTo>
                    <a:pt x="187308" y="129081"/>
                  </a:lnTo>
                  <a:lnTo>
                    <a:pt x="187879" y="121510"/>
                  </a:lnTo>
                  <a:lnTo>
                    <a:pt x="188708" y="113939"/>
                  </a:lnTo>
                  <a:lnTo>
                    <a:pt x="189564" y="106396"/>
                  </a:lnTo>
                  <a:lnTo>
                    <a:pt x="190107" y="98825"/>
                  </a:lnTo>
                  <a:lnTo>
                    <a:pt x="190964" y="91282"/>
                  </a:lnTo>
                  <a:lnTo>
                    <a:pt x="191222" y="83711"/>
                  </a:lnTo>
                  <a:lnTo>
                    <a:pt x="191507" y="75883"/>
                  </a:lnTo>
                  <a:lnTo>
                    <a:pt x="192622" y="68312"/>
                  </a:lnTo>
                  <a:lnTo>
                    <a:pt x="192907" y="60741"/>
                  </a:lnTo>
                  <a:lnTo>
                    <a:pt x="194022" y="53198"/>
                  </a:lnTo>
                  <a:lnTo>
                    <a:pt x="194593" y="45627"/>
                  </a:lnTo>
                  <a:lnTo>
                    <a:pt x="194879" y="38084"/>
                  </a:lnTo>
                  <a:lnTo>
                    <a:pt x="195422" y="30513"/>
                  </a:lnTo>
                  <a:lnTo>
                    <a:pt x="195422" y="38084"/>
                  </a:lnTo>
                  <a:lnTo>
                    <a:pt x="195422" y="30513"/>
                  </a:lnTo>
                  <a:lnTo>
                    <a:pt x="196564" y="38084"/>
                  </a:lnTo>
                  <a:lnTo>
                    <a:pt x="196822" y="30513"/>
                  </a:lnTo>
                  <a:lnTo>
                    <a:pt x="196822" y="22942"/>
                  </a:lnTo>
                  <a:lnTo>
                    <a:pt x="197678" y="30513"/>
                  </a:lnTo>
                  <a:lnTo>
                    <a:pt x="198222" y="22942"/>
                  </a:lnTo>
                  <a:lnTo>
                    <a:pt x="198793" y="15399"/>
                  </a:lnTo>
                  <a:lnTo>
                    <a:pt x="200478" y="22942"/>
                  </a:lnTo>
                  <a:lnTo>
                    <a:pt x="200478" y="7542"/>
                  </a:lnTo>
                  <a:lnTo>
                    <a:pt x="201307" y="0"/>
                  </a:lnTo>
                  <a:lnTo>
                    <a:pt x="201307" y="7542"/>
                  </a:lnTo>
                  <a:lnTo>
                    <a:pt x="201878" y="0"/>
                  </a:lnTo>
                  <a:lnTo>
                    <a:pt x="202164" y="7542"/>
                  </a:lnTo>
                  <a:lnTo>
                    <a:pt x="202993" y="15399"/>
                  </a:lnTo>
                  <a:lnTo>
                    <a:pt x="202993" y="7542"/>
                  </a:lnTo>
                  <a:lnTo>
                    <a:pt x="203278" y="0"/>
                  </a:lnTo>
                  <a:lnTo>
                    <a:pt x="203564" y="7542"/>
                  </a:lnTo>
                  <a:lnTo>
                    <a:pt x="204107" y="15399"/>
                  </a:lnTo>
                  <a:lnTo>
                    <a:pt x="204678" y="7542"/>
                  </a:lnTo>
                  <a:lnTo>
                    <a:pt x="204678" y="15399"/>
                  </a:lnTo>
                  <a:lnTo>
                    <a:pt x="204964" y="7542"/>
                  </a:lnTo>
                  <a:lnTo>
                    <a:pt x="205221" y="15399"/>
                  </a:lnTo>
                  <a:lnTo>
                    <a:pt x="205793" y="22942"/>
                  </a:lnTo>
                  <a:lnTo>
                    <a:pt x="205793" y="15399"/>
                  </a:lnTo>
                  <a:lnTo>
                    <a:pt x="206078" y="22942"/>
                  </a:lnTo>
                  <a:lnTo>
                    <a:pt x="206364" y="15399"/>
                  </a:lnTo>
                  <a:lnTo>
                    <a:pt x="206621" y="22942"/>
                  </a:lnTo>
                  <a:lnTo>
                    <a:pt x="206907" y="15399"/>
                  </a:lnTo>
                  <a:lnTo>
                    <a:pt x="206907" y="22942"/>
                  </a:lnTo>
                  <a:lnTo>
                    <a:pt x="207764" y="68312"/>
                  </a:lnTo>
                  <a:lnTo>
                    <a:pt x="207764" y="75883"/>
                  </a:lnTo>
                  <a:lnTo>
                    <a:pt x="207764" y="68312"/>
                  </a:lnTo>
                  <a:lnTo>
                    <a:pt x="208307" y="75883"/>
                  </a:lnTo>
                  <a:lnTo>
                    <a:pt x="208592" y="91282"/>
                  </a:lnTo>
                  <a:lnTo>
                    <a:pt x="208878" y="83711"/>
                  </a:lnTo>
                  <a:lnTo>
                    <a:pt x="209164" y="91282"/>
                  </a:lnTo>
                  <a:lnTo>
                    <a:pt x="209421" y="83711"/>
                  </a:lnTo>
                  <a:lnTo>
                    <a:pt x="209421" y="91282"/>
                  </a:lnTo>
                  <a:lnTo>
                    <a:pt x="210278" y="189822"/>
                  </a:lnTo>
                  <a:lnTo>
                    <a:pt x="210278" y="197393"/>
                  </a:lnTo>
                  <a:lnTo>
                    <a:pt x="210821" y="189822"/>
                  </a:lnTo>
                  <a:lnTo>
                    <a:pt x="211107" y="197393"/>
                  </a:lnTo>
                  <a:lnTo>
                    <a:pt x="211678" y="204936"/>
                  </a:lnTo>
                  <a:lnTo>
                    <a:pt x="211964" y="220335"/>
                  </a:lnTo>
                  <a:lnTo>
                    <a:pt x="211964" y="227906"/>
                  </a:lnTo>
                  <a:lnTo>
                    <a:pt x="212507" y="220335"/>
                  </a:lnTo>
                  <a:lnTo>
                    <a:pt x="212792" y="227906"/>
                  </a:lnTo>
                  <a:lnTo>
                    <a:pt x="213078" y="250591"/>
                  </a:lnTo>
                  <a:lnTo>
                    <a:pt x="213364" y="243020"/>
                  </a:lnTo>
                  <a:lnTo>
                    <a:pt x="213364" y="250591"/>
                  </a:lnTo>
                  <a:lnTo>
                    <a:pt x="213907" y="303789"/>
                  </a:lnTo>
                  <a:lnTo>
                    <a:pt x="214192" y="296218"/>
                  </a:lnTo>
                  <a:lnTo>
                    <a:pt x="214192" y="303789"/>
                  </a:lnTo>
                  <a:lnTo>
                    <a:pt x="214763" y="349131"/>
                  </a:lnTo>
                  <a:lnTo>
                    <a:pt x="215021" y="356987"/>
                  </a:lnTo>
                  <a:lnTo>
                    <a:pt x="215307" y="364530"/>
                  </a:lnTo>
                  <a:lnTo>
                    <a:pt x="215307" y="3569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7092" y="2371504"/>
              <a:ext cx="107796" cy="16967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134650" y="1371938"/>
              <a:ext cx="1682750" cy="1168400"/>
            </a:xfrm>
            <a:custGeom>
              <a:avLst/>
              <a:gdLst/>
              <a:ahLst/>
              <a:cxnLst/>
              <a:rect l="l" t="t" r="r" b="b"/>
              <a:pathLst>
                <a:path w="1682750" h="1168400">
                  <a:moveTo>
                    <a:pt x="1398838" y="1114648"/>
                  </a:moveTo>
                  <a:lnTo>
                    <a:pt x="1399409" y="1167846"/>
                  </a:lnTo>
                  <a:lnTo>
                    <a:pt x="1399695" y="1160275"/>
                  </a:lnTo>
                  <a:lnTo>
                    <a:pt x="1399952" y="1152704"/>
                  </a:lnTo>
                  <a:lnTo>
                    <a:pt x="1400523" y="1167846"/>
                  </a:lnTo>
                  <a:lnTo>
                    <a:pt x="1401095" y="1160275"/>
                  </a:lnTo>
                  <a:lnTo>
                    <a:pt x="1401095" y="1152704"/>
                  </a:lnTo>
                  <a:lnTo>
                    <a:pt x="1401923" y="1145161"/>
                  </a:lnTo>
                  <a:lnTo>
                    <a:pt x="1401923" y="1137590"/>
                  </a:lnTo>
                  <a:lnTo>
                    <a:pt x="1402752" y="1129761"/>
                  </a:lnTo>
                  <a:lnTo>
                    <a:pt x="1403038" y="1122190"/>
                  </a:lnTo>
                  <a:lnTo>
                    <a:pt x="1403038" y="1114648"/>
                  </a:lnTo>
                  <a:lnTo>
                    <a:pt x="1403609" y="1107077"/>
                  </a:lnTo>
                  <a:lnTo>
                    <a:pt x="1404152" y="1129761"/>
                  </a:lnTo>
                  <a:lnTo>
                    <a:pt x="1404723" y="1122190"/>
                  </a:lnTo>
                  <a:lnTo>
                    <a:pt x="1405009" y="1114648"/>
                  </a:lnTo>
                  <a:lnTo>
                    <a:pt x="1405009" y="1107077"/>
                  </a:lnTo>
                  <a:lnTo>
                    <a:pt x="1405552" y="1099506"/>
                  </a:lnTo>
                  <a:lnTo>
                    <a:pt x="1406409" y="1091963"/>
                  </a:lnTo>
                  <a:lnTo>
                    <a:pt x="1406694" y="1084392"/>
                  </a:lnTo>
                  <a:lnTo>
                    <a:pt x="1407238" y="1076849"/>
                  </a:lnTo>
                  <a:lnTo>
                    <a:pt x="1407809" y="1069278"/>
                  </a:lnTo>
                  <a:lnTo>
                    <a:pt x="1408094" y="1061449"/>
                  </a:lnTo>
                  <a:lnTo>
                    <a:pt x="1408352" y="1053878"/>
                  </a:lnTo>
                  <a:lnTo>
                    <a:pt x="1409209" y="1091963"/>
                  </a:lnTo>
                  <a:lnTo>
                    <a:pt x="1409494" y="1084392"/>
                  </a:lnTo>
                  <a:lnTo>
                    <a:pt x="1409752" y="1076849"/>
                  </a:lnTo>
                  <a:lnTo>
                    <a:pt x="1410323" y="1084392"/>
                  </a:lnTo>
                  <a:lnTo>
                    <a:pt x="1410894" y="1076849"/>
                  </a:lnTo>
                  <a:lnTo>
                    <a:pt x="1410894" y="1069278"/>
                  </a:lnTo>
                  <a:lnTo>
                    <a:pt x="1411723" y="1061449"/>
                  </a:lnTo>
                  <a:lnTo>
                    <a:pt x="1412009" y="1053878"/>
                  </a:lnTo>
                  <a:lnTo>
                    <a:pt x="1412552" y="1046307"/>
                  </a:lnTo>
                  <a:lnTo>
                    <a:pt x="1412837" y="1038764"/>
                  </a:lnTo>
                  <a:lnTo>
                    <a:pt x="1412837" y="1031194"/>
                  </a:lnTo>
                  <a:lnTo>
                    <a:pt x="1413694" y="1023651"/>
                  </a:lnTo>
                  <a:lnTo>
                    <a:pt x="1415094" y="1016080"/>
                  </a:lnTo>
                  <a:lnTo>
                    <a:pt x="1415352" y="1008509"/>
                  </a:lnTo>
                  <a:lnTo>
                    <a:pt x="1415637" y="1000966"/>
                  </a:lnTo>
                  <a:lnTo>
                    <a:pt x="1416752" y="993109"/>
                  </a:lnTo>
                  <a:lnTo>
                    <a:pt x="1417608" y="985566"/>
                  </a:lnTo>
                  <a:lnTo>
                    <a:pt x="1418723" y="977995"/>
                  </a:lnTo>
                  <a:lnTo>
                    <a:pt x="1419837" y="970452"/>
                  </a:lnTo>
                  <a:lnTo>
                    <a:pt x="1420408" y="955310"/>
                  </a:lnTo>
                  <a:lnTo>
                    <a:pt x="1420952" y="947768"/>
                  </a:lnTo>
                  <a:lnTo>
                    <a:pt x="1421237" y="940197"/>
                  </a:lnTo>
                  <a:lnTo>
                    <a:pt x="1422094" y="932654"/>
                  </a:lnTo>
                  <a:lnTo>
                    <a:pt x="1423208" y="924797"/>
                  </a:lnTo>
                  <a:lnTo>
                    <a:pt x="1424037" y="917254"/>
                  </a:lnTo>
                  <a:lnTo>
                    <a:pt x="1424608" y="909683"/>
                  </a:lnTo>
                  <a:lnTo>
                    <a:pt x="1425437" y="902112"/>
                  </a:lnTo>
                  <a:lnTo>
                    <a:pt x="1425723" y="894569"/>
                  </a:lnTo>
                  <a:lnTo>
                    <a:pt x="1426294" y="886998"/>
                  </a:lnTo>
                  <a:lnTo>
                    <a:pt x="1426551" y="879455"/>
                  </a:lnTo>
                  <a:lnTo>
                    <a:pt x="1427408" y="871884"/>
                  </a:lnTo>
                  <a:lnTo>
                    <a:pt x="1428237" y="864314"/>
                  </a:lnTo>
                  <a:lnTo>
                    <a:pt x="1429351" y="856485"/>
                  </a:lnTo>
                  <a:lnTo>
                    <a:pt x="1430494" y="848914"/>
                  </a:lnTo>
                  <a:lnTo>
                    <a:pt x="1430751" y="841371"/>
                  </a:lnTo>
                  <a:lnTo>
                    <a:pt x="1431037" y="833800"/>
                  </a:lnTo>
                  <a:lnTo>
                    <a:pt x="1431894" y="826257"/>
                  </a:lnTo>
                  <a:lnTo>
                    <a:pt x="1431894" y="818686"/>
                  </a:lnTo>
                  <a:lnTo>
                    <a:pt x="1432437" y="811115"/>
                  </a:lnTo>
                  <a:lnTo>
                    <a:pt x="1433008" y="803572"/>
                  </a:lnTo>
                  <a:lnTo>
                    <a:pt x="1433008" y="796001"/>
                  </a:lnTo>
                  <a:lnTo>
                    <a:pt x="1433551" y="788173"/>
                  </a:lnTo>
                  <a:lnTo>
                    <a:pt x="1434122" y="780602"/>
                  </a:lnTo>
                  <a:lnTo>
                    <a:pt x="1434951" y="773059"/>
                  </a:lnTo>
                  <a:lnTo>
                    <a:pt x="1435522" y="765488"/>
                  </a:lnTo>
                  <a:lnTo>
                    <a:pt x="1436351" y="757917"/>
                  </a:lnTo>
                  <a:lnTo>
                    <a:pt x="1436637" y="750374"/>
                  </a:lnTo>
                  <a:lnTo>
                    <a:pt x="1437208" y="742803"/>
                  </a:lnTo>
                  <a:lnTo>
                    <a:pt x="1437493" y="735260"/>
                  </a:lnTo>
                  <a:lnTo>
                    <a:pt x="1438608" y="727689"/>
                  </a:lnTo>
                  <a:lnTo>
                    <a:pt x="1438608" y="719861"/>
                  </a:lnTo>
                  <a:lnTo>
                    <a:pt x="1439151" y="712290"/>
                  </a:lnTo>
                  <a:lnTo>
                    <a:pt x="1440551" y="704719"/>
                  </a:lnTo>
                  <a:lnTo>
                    <a:pt x="1441693" y="697176"/>
                  </a:lnTo>
                  <a:lnTo>
                    <a:pt x="1441951" y="689605"/>
                  </a:lnTo>
                  <a:lnTo>
                    <a:pt x="1442236" y="682062"/>
                  </a:lnTo>
                  <a:lnTo>
                    <a:pt x="1442808" y="689605"/>
                  </a:lnTo>
                  <a:lnTo>
                    <a:pt x="1443351" y="682062"/>
                  </a:lnTo>
                  <a:lnTo>
                    <a:pt x="1443636" y="674491"/>
                  </a:lnTo>
                  <a:lnTo>
                    <a:pt x="1444208" y="682062"/>
                  </a:lnTo>
                  <a:lnTo>
                    <a:pt x="1444493" y="674491"/>
                  </a:lnTo>
                  <a:lnTo>
                    <a:pt x="1445036" y="666920"/>
                  </a:lnTo>
                  <a:lnTo>
                    <a:pt x="1445322" y="674491"/>
                  </a:lnTo>
                  <a:lnTo>
                    <a:pt x="1445608" y="666920"/>
                  </a:lnTo>
                  <a:lnTo>
                    <a:pt x="1446436" y="674491"/>
                  </a:lnTo>
                  <a:lnTo>
                    <a:pt x="1446436" y="666920"/>
                  </a:lnTo>
                  <a:lnTo>
                    <a:pt x="1448122" y="674491"/>
                  </a:lnTo>
                  <a:lnTo>
                    <a:pt x="1448122" y="666920"/>
                  </a:lnTo>
                  <a:lnTo>
                    <a:pt x="1448407" y="659377"/>
                  </a:lnTo>
                  <a:lnTo>
                    <a:pt x="1448693" y="666920"/>
                  </a:lnTo>
                  <a:lnTo>
                    <a:pt x="1448951" y="659377"/>
                  </a:lnTo>
                  <a:lnTo>
                    <a:pt x="1449236" y="651521"/>
                  </a:lnTo>
                  <a:lnTo>
                    <a:pt x="1449236" y="659377"/>
                  </a:lnTo>
                  <a:lnTo>
                    <a:pt x="1449807" y="666920"/>
                  </a:lnTo>
                  <a:lnTo>
                    <a:pt x="1450351" y="659377"/>
                  </a:lnTo>
                  <a:lnTo>
                    <a:pt x="1450351" y="666920"/>
                  </a:lnTo>
                  <a:lnTo>
                    <a:pt x="1450351" y="659377"/>
                  </a:lnTo>
                  <a:lnTo>
                    <a:pt x="1450922" y="666920"/>
                  </a:lnTo>
                  <a:lnTo>
                    <a:pt x="1451207" y="659377"/>
                  </a:lnTo>
                  <a:lnTo>
                    <a:pt x="1451751" y="666920"/>
                  </a:lnTo>
                  <a:lnTo>
                    <a:pt x="1452322" y="674491"/>
                  </a:lnTo>
                  <a:lnTo>
                    <a:pt x="1452322" y="666920"/>
                  </a:lnTo>
                  <a:lnTo>
                    <a:pt x="1453150" y="674491"/>
                  </a:lnTo>
                  <a:lnTo>
                    <a:pt x="1453722" y="666920"/>
                  </a:lnTo>
                  <a:lnTo>
                    <a:pt x="1453722" y="674491"/>
                  </a:lnTo>
                  <a:lnTo>
                    <a:pt x="1454007" y="666920"/>
                  </a:lnTo>
                  <a:lnTo>
                    <a:pt x="1454293" y="674491"/>
                  </a:lnTo>
                  <a:lnTo>
                    <a:pt x="1454293" y="659377"/>
                  </a:lnTo>
                  <a:lnTo>
                    <a:pt x="1454836" y="666920"/>
                  </a:lnTo>
                  <a:lnTo>
                    <a:pt x="1455122" y="682062"/>
                  </a:lnTo>
                  <a:lnTo>
                    <a:pt x="1455407" y="689605"/>
                  </a:lnTo>
                  <a:lnTo>
                    <a:pt x="1455407" y="682062"/>
                  </a:lnTo>
                  <a:lnTo>
                    <a:pt x="1455693" y="674491"/>
                  </a:lnTo>
                  <a:lnTo>
                    <a:pt x="1455693" y="682062"/>
                  </a:lnTo>
                  <a:lnTo>
                    <a:pt x="1456236" y="689605"/>
                  </a:lnTo>
                  <a:lnTo>
                    <a:pt x="1456522" y="682062"/>
                  </a:lnTo>
                  <a:lnTo>
                    <a:pt x="1456807" y="689605"/>
                  </a:lnTo>
                  <a:lnTo>
                    <a:pt x="1457093" y="682062"/>
                  </a:lnTo>
                  <a:lnTo>
                    <a:pt x="1457093" y="689605"/>
                  </a:lnTo>
                  <a:lnTo>
                    <a:pt x="1457350" y="704719"/>
                  </a:lnTo>
                  <a:lnTo>
                    <a:pt x="1457636" y="712290"/>
                  </a:lnTo>
                  <a:lnTo>
                    <a:pt x="1457636" y="704719"/>
                  </a:lnTo>
                  <a:lnTo>
                    <a:pt x="1458207" y="712290"/>
                  </a:lnTo>
                  <a:lnTo>
                    <a:pt x="1458750" y="788173"/>
                  </a:lnTo>
                  <a:lnTo>
                    <a:pt x="1459321" y="841371"/>
                  </a:lnTo>
                  <a:lnTo>
                    <a:pt x="1459893" y="848914"/>
                  </a:lnTo>
                  <a:lnTo>
                    <a:pt x="1460150" y="856485"/>
                  </a:lnTo>
                  <a:lnTo>
                    <a:pt x="1460436" y="848914"/>
                  </a:lnTo>
                  <a:lnTo>
                    <a:pt x="1460436" y="856485"/>
                  </a:lnTo>
                  <a:lnTo>
                    <a:pt x="1461007" y="932654"/>
                  </a:lnTo>
                  <a:lnTo>
                    <a:pt x="1461293" y="940197"/>
                  </a:lnTo>
                  <a:lnTo>
                    <a:pt x="1461836" y="985566"/>
                  </a:lnTo>
                  <a:lnTo>
                    <a:pt x="1462407" y="1061449"/>
                  </a:lnTo>
                  <a:lnTo>
                    <a:pt x="1462407" y="1069278"/>
                  </a:lnTo>
                  <a:lnTo>
                    <a:pt x="1462693" y="1137590"/>
                  </a:lnTo>
                  <a:lnTo>
                    <a:pt x="1462950" y="1145161"/>
                  </a:lnTo>
                  <a:lnTo>
                    <a:pt x="1463236" y="1137590"/>
                  </a:lnTo>
                  <a:lnTo>
                    <a:pt x="1463236" y="1145161"/>
                  </a:lnTo>
                  <a:lnTo>
                    <a:pt x="1463521" y="1160275"/>
                  </a:lnTo>
                  <a:lnTo>
                    <a:pt x="1463807" y="1167846"/>
                  </a:lnTo>
                  <a:lnTo>
                    <a:pt x="1465750" y="1160275"/>
                  </a:lnTo>
                  <a:lnTo>
                    <a:pt x="1466036" y="1167846"/>
                  </a:lnTo>
                  <a:lnTo>
                    <a:pt x="1467721" y="1160275"/>
                  </a:lnTo>
                  <a:lnTo>
                    <a:pt x="1468292" y="1167846"/>
                  </a:lnTo>
                  <a:lnTo>
                    <a:pt x="1468550" y="1160275"/>
                  </a:lnTo>
                  <a:lnTo>
                    <a:pt x="1469121" y="1167846"/>
                  </a:lnTo>
                  <a:lnTo>
                    <a:pt x="1470236" y="1160275"/>
                  </a:lnTo>
                  <a:lnTo>
                    <a:pt x="1471092" y="1167846"/>
                  </a:lnTo>
                  <a:lnTo>
                    <a:pt x="1471635" y="1160275"/>
                  </a:lnTo>
                  <a:lnTo>
                    <a:pt x="1471921" y="1152704"/>
                  </a:lnTo>
                  <a:lnTo>
                    <a:pt x="1472492" y="1167846"/>
                  </a:lnTo>
                  <a:lnTo>
                    <a:pt x="1473035" y="1160275"/>
                  </a:lnTo>
                  <a:lnTo>
                    <a:pt x="1473321" y="1167846"/>
                  </a:lnTo>
                  <a:lnTo>
                    <a:pt x="1476121" y="1160275"/>
                  </a:lnTo>
                  <a:lnTo>
                    <a:pt x="1476692" y="1167846"/>
                  </a:lnTo>
                  <a:lnTo>
                    <a:pt x="1478350" y="1160275"/>
                  </a:lnTo>
                  <a:lnTo>
                    <a:pt x="1479206" y="1167846"/>
                  </a:lnTo>
                  <a:lnTo>
                    <a:pt x="1480035" y="1160275"/>
                  </a:lnTo>
                  <a:lnTo>
                    <a:pt x="1481150" y="1167846"/>
                  </a:lnTo>
                  <a:lnTo>
                    <a:pt x="1481435" y="1160275"/>
                  </a:lnTo>
                  <a:lnTo>
                    <a:pt x="1481435" y="1145161"/>
                  </a:lnTo>
                  <a:lnTo>
                    <a:pt x="1481721" y="1137590"/>
                  </a:lnTo>
                  <a:lnTo>
                    <a:pt x="1482835" y="1167846"/>
                  </a:lnTo>
                  <a:lnTo>
                    <a:pt x="1483406" y="1160275"/>
                  </a:lnTo>
                  <a:lnTo>
                    <a:pt x="1483692" y="1167846"/>
                  </a:lnTo>
                  <a:lnTo>
                    <a:pt x="1484806" y="1160275"/>
                  </a:lnTo>
                  <a:lnTo>
                    <a:pt x="1485092" y="1167846"/>
                  </a:lnTo>
                  <a:lnTo>
                    <a:pt x="1485092" y="1160275"/>
                  </a:lnTo>
                  <a:lnTo>
                    <a:pt x="1485635" y="1167846"/>
                  </a:lnTo>
                  <a:lnTo>
                    <a:pt x="1485921" y="1160275"/>
                  </a:lnTo>
                  <a:lnTo>
                    <a:pt x="1486206" y="1167846"/>
                  </a:lnTo>
                  <a:lnTo>
                    <a:pt x="1487321" y="1160275"/>
                  </a:lnTo>
                  <a:lnTo>
                    <a:pt x="1487892" y="1167846"/>
                  </a:lnTo>
                  <a:lnTo>
                    <a:pt x="1488149" y="1160275"/>
                  </a:lnTo>
                  <a:lnTo>
                    <a:pt x="1489006" y="1167846"/>
                  </a:lnTo>
                  <a:lnTo>
                    <a:pt x="1489835" y="1160275"/>
                  </a:lnTo>
                  <a:lnTo>
                    <a:pt x="1490949" y="1167846"/>
                  </a:lnTo>
                  <a:lnTo>
                    <a:pt x="1490949" y="1160275"/>
                  </a:lnTo>
                  <a:lnTo>
                    <a:pt x="1491235" y="1167846"/>
                  </a:lnTo>
                  <a:lnTo>
                    <a:pt x="1491806" y="1160275"/>
                  </a:lnTo>
                  <a:lnTo>
                    <a:pt x="1492349" y="1167846"/>
                  </a:lnTo>
                  <a:lnTo>
                    <a:pt x="1493206" y="1160275"/>
                  </a:lnTo>
                  <a:lnTo>
                    <a:pt x="1494035" y="1167846"/>
                  </a:lnTo>
                  <a:lnTo>
                    <a:pt x="1494320" y="1160275"/>
                  </a:lnTo>
                  <a:lnTo>
                    <a:pt x="1494891" y="1167846"/>
                  </a:lnTo>
                  <a:lnTo>
                    <a:pt x="1494891" y="1160275"/>
                  </a:lnTo>
                  <a:lnTo>
                    <a:pt x="1495435" y="1167846"/>
                  </a:lnTo>
                  <a:lnTo>
                    <a:pt x="1497120" y="1160275"/>
                  </a:lnTo>
                  <a:lnTo>
                    <a:pt x="1497691" y="1167846"/>
                  </a:lnTo>
                  <a:lnTo>
                    <a:pt x="1497949" y="1160275"/>
                  </a:lnTo>
                  <a:lnTo>
                    <a:pt x="1497949" y="1152704"/>
                  </a:lnTo>
                  <a:lnTo>
                    <a:pt x="1498806" y="1167846"/>
                  </a:lnTo>
                  <a:lnTo>
                    <a:pt x="1499635" y="1160275"/>
                  </a:lnTo>
                  <a:lnTo>
                    <a:pt x="1500491" y="1167846"/>
                  </a:lnTo>
                  <a:lnTo>
                    <a:pt x="1500749" y="1160275"/>
                  </a:lnTo>
                  <a:lnTo>
                    <a:pt x="1501034" y="1167846"/>
                  </a:lnTo>
                  <a:lnTo>
                    <a:pt x="1501034" y="1160275"/>
                  </a:lnTo>
                  <a:lnTo>
                    <a:pt x="1501606" y="1152704"/>
                  </a:lnTo>
                  <a:lnTo>
                    <a:pt x="1502149" y="1167846"/>
                  </a:lnTo>
                  <a:lnTo>
                    <a:pt x="1503006" y="1160275"/>
                  </a:lnTo>
                  <a:lnTo>
                    <a:pt x="1503291" y="1152704"/>
                  </a:lnTo>
                  <a:lnTo>
                    <a:pt x="1503834" y="1167846"/>
                  </a:lnTo>
                  <a:lnTo>
                    <a:pt x="1504120" y="1160275"/>
                  </a:lnTo>
                  <a:lnTo>
                    <a:pt x="1504691" y="1167846"/>
                  </a:lnTo>
                  <a:lnTo>
                    <a:pt x="1504691" y="1160275"/>
                  </a:lnTo>
                  <a:lnTo>
                    <a:pt x="1504949" y="1167846"/>
                  </a:lnTo>
                  <a:lnTo>
                    <a:pt x="1504949" y="1160275"/>
                  </a:lnTo>
                  <a:lnTo>
                    <a:pt x="1505234" y="1167846"/>
                  </a:lnTo>
                  <a:lnTo>
                    <a:pt x="1505234" y="1160275"/>
                  </a:lnTo>
                  <a:lnTo>
                    <a:pt x="1505520" y="1167846"/>
                  </a:lnTo>
                  <a:lnTo>
                    <a:pt x="1505520" y="1160275"/>
                  </a:lnTo>
                  <a:lnTo>
                    <a:pt x="1505806" y="1167846"/>
                  </a:lnTo>
                  <a:lnTo>
                    <a:pt x="1506091" y="1160275"/>
                  </a:lnTo>
                  <a:lnTo>
                    <a:pt x="1506091" y="1152704"/>
                  </a:lnTo>
                  <a:lnTo>
                    <a:pt x="1506634" y="1167846"/>
                  </a:lnTo>
                  <a:lnTo>
                    <a:pt x="1506920" y="1160275"/>
                  </a:lnTo>
                  <a:lnTo>
                    <a:pt x="1507205" y="1167846"/>
                  </a:lnTo>
                  <a:lnTo>
                    <a:pt x="1507749" y="1160275"/>
                  </a:lnTo>
                  <a:lnTo>
                    <a:pt x="1508605" y="1167846"/>
                  </a:lnTo>
                  <a:lnTo>
                    <a:pt x="1508605" y="1160275"/>
                  </a:lnTo>
                  <a:lnTo>
                    <a:pt x="1508891" y="1167846"/>
                  </a:lnTo>
                  <a:lnTo>
                    <a:pt x="1508891" y="1137590"/>
                  </a:lnTo>
                  <a:lnTo>
                    <a:pt x="1509149" y="1160275"/>
                  </a:lnTo>
                  <a:lnTo>
                    <a:pt x="1509434" y="1152704"/>
                  </a:lnTo>
                  <a:lnTo>
                    <a:pt x="1510291" y="1167846"/>
                  </a:lnTo>
                  <a:lnTo>
                    <a:pt x="1510549" y="1160275"/>
                  </a:lnTo>
                  <a:lnTo>
                    <a:pt x="1510549" y="1167846"/>
                  </a:lnTo>
                  <a:lnTo>
                    <a:pt x="1510549" y="1160275"/>
                  </a:lnTo>
                  <a:lnTo>
                    <a:pt x="1510834" y="1152704"/>
                  </a:lnTo>
                  <a:lnTo>
                    <a:pt x="1511405" y="1145161"/>
                  </a:lnTo>
                  <a:lnTo>
                    <a:pt x="1511949" y="1167846"/>
                  </a:lnTo>
                  <a:lnTo>
                    <a:pt x="1512805" y="1160275"/>
                  </a:lnTo>
                  <a:lnTo>
                    <a:pt x="1513091" y="1152704"/>
                  </a:lnTo>
                  <a:lnTo>
                    <a:pt x="1513634" y="1167846"/>
                  </a:lnTo>
                  <a:lnTo>
                    <a:pt x="1513920" y="1160275"/>
                  </a:lnTo>
                  <a:lnTo>
                    <a:pt x="1514205" y="1167846"/>
                  </a:lnTo>
                  <a:lnTo>
                    <a:pt x="1514491" y="1160275"/>
                  </a:lnTo>
                  <a:lnTo>
                    <a:pt x="1514748" y="1167846"/>
                  </a:lnTo>
                  <a:lnTo>
                    <a:pt x="1514748" y="1160275"/>
                  </a:lnTo>
                  <a:lnTo>
                    <a:pt x="1515034" y="1152704"/>
                  </a:lnTo>
                </a:path>
                <a:path w="1682750" h="1168400">
                  <a:moveTo>
                    <a:pt x="1515034" y="1152704"/>
                  </a:moveTo>
                  <a:lnTo>
                    <a:pt x="1515320" y="1167846"/>
                  </a:lnTo>
                  <a:lnTo>
                    <a:pt x="1515605" y="1160275"/>
                  </a:lnTo>
                  <a:lnTo>
                    <a:pt x="1515605" y="1152704"/>
                  </a:lnTo>
                  <a:lnTo>
                    <a:pt x="1515891" y="1145161"/>
                  </a:lnTo>
                  <a:lnTo>
                    <a:pt x="1516434" y="1167846"/>
                  </a:lnTo>
                  <a:lnTo>
                    <a:pt x="1516720" y="1160275"/>
                  </a:lnTo>
                  <a:lnTo>
                    <a:pt x="1517005" y="1167846"/>
                  </a:lnTo>
                  <a:lnTo>
                    <a:pt x="1517548" y="1160275"/>
                  </a:lnTo>
                  <a:lnTo>
                    <a:pt x="1518405" y="1167846"/>
                  </a:lnTo>
                  <a:lnTo>
                    <a:pt x="1518691" y="1160275"/>
                  </a:lnTo>
                  <a:lnTo>
                    <a:pt x="1518691" y="1145161"/>
                  </a:lnTo>
                  <a:lnTo>
                    <a:pt x="1519234" y="1137590"/>
                  </a:lnTo>
                  <a:lnTo>
                    <a:pt x="1520091" y="1167846"/>
                  </a:lnTo>
                  <a:lnTo>
                    <a:pt x="1520634" y="1160275"/>
                  </a:lnTo>
                  <a:lnTo>
                    <a:pt x="1521748" y="1167846"/>
                  </a:lnTo>
                  <a:lnTo>
                    <a:pt x="1521748" y="1160275"/>
                  </a:lnTo>
                  <a:lnTo>
                    <a:pt x="1522319" y="1167846"/>
                  </a:lnTo>
                  <a:lnTo>
                    <a:pt x="1522891" y="1152704"/>
                  </a:lnTo>
                  <a:lnTo>
                    <a:pt x="1523434" y="1167846"/>
                  </a:lnTo>
                  <a:lnTo>
                    <a:pt x="1524290" y="1160275"/>
                  </a:lnTo>
                  <a:lnTo>
                    <a:pt x="1524290" y="1152704"/>
                  </a:lnTo>
                  <a:lnTo>
                    <a:pt x="1524548" y="1167846"/>
                  </a:lnTo>
                  <a:lnTo>
                    <a:pt x="1524548" y="1160275"/>
                  </a:lnTo>
                  <a:lnTo>
                    <a:pt x="1525119" y="1167846"/>
                  </a:lnTo>
                  <a:lnTo>
                    <a:pt x="1525405" y="1160275"/>
                  </a:lnTo>
                  <a:lnTo>
                    <a:pt x="1525405" y="1152704"/>
                  </a:lnTo>
                  <a:lnTo>
                    <a:pt x="1525690" y="1145161"/>
                  </a:lnTo>
                  <a:lnTo>
                    <a:pt x="1525948" y="1160275"/>
                  </a:lnTo>
                  <a:lnTo>
                    <a:pt x="1526234" y="1152704"/>
                  </a:lnTo>
                  <a:lnTo>
                    <a:pt x="1526805" y="1167846"/>
                  </a:lnTo>
                  <a:lnTo>
                    <a:pt x="1527348" y="1160275"/>
                  </a:lnTo>
                  <a:lnTo>
                    <a:pt x="1527919" y="1167846"/>
                  </a:lnTo>
                  <a:lnTo>
                    <a:pt x="1528490" y="1160275"/>
                  </a:lnTo>
                  <a:lnTo>
                    <a:pt x="1528748" y="1152704"/>
                  </a:lnTo>
                  <a:lnTo>
                    <a:pt x="1529319" y="1145161"/>
                  </a:lnTo>
                  <a:lnTo>
                    <a:pt x="1529319" y="1137590"/>
                  </a:lnTo>
                  <a:lnTo>
                    <a:pt x="1529890" y="1167846"/>
                  </a:lnTo>
                  <a:lnTo>
                    <a:pt x="1530148" y="1160275"/>
                  </a:lnTo>
                  <a:lnTo>
                    <a:pt x="1530433" y="1152704"/>
                  </a:lnTo>
                  <a:lnTo>
                    <a:pt x="1531290" y="1167846"/>
                  </a:lnTo>
                  <a:lnTo>
                    <a:pt x="1531548" y="1160275"/>
                  </a:lnTo>
                  <a:lnTo>
                    <a:pt x="1532119" y="1167846"/>
                  </a:lnTo>
                  <a:lnTo>
                    <a:pt x="1532690" y="1152704"/>
                  </a:lnTo>
                  <a:lnTo>
                    <a:pt x="1532948" y="1167846"/>
                  </a:lnTo>
                  <a:lnTo>
                    <a:pt x="1534090" y="1160275"/>
                  </a:lnTo>
                  <a:lnTo>
                    <a:pt x="1534090" y="1152704"/>
                  </a:lnTo>
                  <a:lnTo>
                    <a:pt x="1534090" y="1160275"/>
                  </a:lnTo>
                  <a:lnTo>
                    <a:pt x="1534348" y="1152704"/>
                  </a:lnTo>
                  <a:lnTo>
                    <a:pt x="1534633" y="1160275"/>
                  </a:lnTo>
                  <a:lnTo>
                    <a:pt x="1535205" y="1167846"/>
                  </a:lnTo>
                  <a:lnTo>
                    <a:pt x="1535205" y="1160275"/>
                  </a:lnTo>
                  <a:lnTo>
                    <a:pt x="1535490" y="1152704"/>
                  </a:lnTo>
                  <a:lnTo>
                    <a:pt x="1536033" y="1145161"/>
                  </a:lnTo>
                  <a:lnTo>
                    <a:pt x="1536604" y="1167846"/>
                  </a:lnTo>
                  <a:lnTo>
                    <a:pt x="1536604" y="1160275"/>
                  </a:lnTo>
                  <a:lnTo>
                    <a:pt x="1536890" y="1167846"/>
                  </a:lnTo>
                  <a:lnTo>
                    <a:pt x="1538290" y="1160275"/>
                  </a:lnTo>
                  <a:lnTo>
                    <a:pt x="1538548" y="1152704"/>
                  </a:lnTo>
                  <a:lnTo>
                    <a:pt x="1539119" y="1145161"/>
                  </a:lnTo>
                  <a:lnTo>
                    <a:pt x="1539119" y="1137590"/>
                  </a:lnTo>
                  <a:lnTo>
                    <a:pt x="1539404" y="1167846"/>
                  </a:lnTo>
                  <a:lnTo>
                    <a:pt x="1540233" y="1160275"/>
                  </a:lnTo>
                  <a:lnTo>
                    <a:pt x="1541090" y="1167846"/>
                  </a:lnTo>
                  <a:lnTo>
                    <a:pt x="1541090" y="1160275"/>
                  </a:lnTo>
                  <a:lnTo>
                    <a:pt x="1541633" y="1167846"/>
                  </a:lnTo>
                  <a:lnTo>
                    <a:pt x="1542204" y="1160275"/>
                  </a:lnTo>
                  <a:lnTo>
                    <a:pt x="1542490" y="1152704"/>
                  </a:lnTo>
                  <a:lnTo>
                    <a:pt x="1542747" y="1167846"/>
                  </a:lnTo>
                  <a:lnTo>
                    <a:pt x="1543890" y="1160275"/>
                  </a:lnTo>
                  <a:lnTo>
                    <a:pt x="1543890" y="1152704"/>
                  </a:lnTo>
                  <a:lnTo>
                    <a:pt x="1544147" y="1145161"/>
                  </a:lnTo>
                  <a:lnTo>
                    <a:pt x="1544433" y="1137590"/>
                  </a:lnTo>
                  <a:lnTo>
                    <a:pt x="1544719" y="1160275"/>
                  </a:lnTo>
                  <a:lnTo>
                    <a:pt x="1545004" y="1152704"/>
                  </a:lnTo>
                  <a:lnTo>
                    <a:pt x="1545290" y="1145161"/>
                  </a:lnTo>
                  <a:lnTo>
                    <a:pt x="1546119" y="1137590"/>
                  </a:lnTo>
                  <a:lnTo>
                    <a:pt x="1546119" y="1160275"/>
                  </a:lnTo>
                  <a:lnTo>
                    <a:pt x="1546119" y="1152704"/>
                  </a:lnTo>
                  <a:lnTo>
                    <a:pt x="1546404" y="1160275"/>
                  </a:lnTo>
                  <a:lnTo>
                    <a:pt x="1546690" y="1152704"/>
                  </a:lnTo>
                  <a:lnTo>
                    <a:pt x="1547519" y="1167846"/>
                  </a:lnTo>
                  <a:lnTo>
                    <a:pt x="1547519" y="1160275"/>
                  </a:lnTo>
                  <a:lnTo>
                    <a:pt x="1547804" y="1167846"/>
                  </a:lnTo>
                  <a:lnTo>
                    <a:pt x="1548090" y="1160275"/>
                  </a:lnTo>
                  <a:lnTo>
                    <a:pt x="1548347" y="1152704"/>
                  </a:lnTo>
                  <a:lnTo>
                    <a:pt x="1548918" y="1145161"/>
                  </a:lnTo>
                  <a:lnTo>
                    <a:pt x="1548918" y="1137590"/>
                  </a:lnTo>
                  <a:lnTo>
                    <a:pt x="1549204" y="1167846"/>
                  </a:lnTo>
                  <a:lnTo>
                    <a:pt x="1549747" y="1160275"/>
                  </a:lnTo>
                  <a:lnTo>
                    <a:pt x="1549747" y="1152704"/>
                  </a:lnTo>
                  <a:lnTo>
                    <a:pt x="1550033" y="1145161"/>
                  </a:lnTo>
                  <a:lnTo>
                    <a:pt x="1550890" y="1167846"/>
                  </a:lnTo>
                  <a:lnTo>
                    <a:pt x="1550890" y="1160275"/>
                  </a:lnTo>
                  <a:lnTo>
                    <a:pt x="1551433" y="1167846"/>
                  </a:lnTo>
                  <a:lnTo>
                    <a:pt x="1552004" y="1160275"/>
                  </a:lnTo>
                  <a:lnTo>
                    <a:pt x="1552290" y="1152704"/>
                  </a:lnTo>
                  <a:lnTo>
                    <a:pt x="1552547" y="1167846"/>
                  </a:lnTo>
                  <a:lnTo>
                    <a:pt x="1553689" y="1160275"/>
                  </a:lnTo>
                  <a:lnTo>
                    <a:pt x="1553947" y="1152704"/>
                  </a:lnTo>
                  <a:lnTo>
                    <a:pt x="1554518" y="1145161"/>
                  </a:lnTo>
                  <a:lnTo>
                    <a:pt x="1554804" y="1137590"/>
                  </a:lnTo>
                  <a:lnTo>
                    <a:pt x="1555089" y="1129761"/>
                  </a:lnTo>
                  <a:lnTo>
                    <a:pt x="1555918" y="1122190"/>
                  </a:lnTo>
                  <a:lnTo>
                    <a:pt x="1556204" y="1114648"/>
                  </a:lnTo>
                  <a:lnTo>
                    <a:pt x="1556489" y="1107077"/>
                  </a:lnTo>
                  <a:lnTo>
                    <a:pt x="1557318" y="1167846"/>
                  </a:lnTo>
                  <a:lnTo>
                    <a:pt x="1557318" y="1160275"/>
                  </a:lnTo>
                  <a:lnTo>
                    <a:pt x="1557604" y="1167846"/>
                  </a:lnTo>
                  <a:lnTo>
                    <a:pt x="1557889" y="1160275"/>
                  </a:lnTo>
                  <a:lnTo>
                    <a:pt x="1558147" y="1152704"/>
                  </a:lnTo>
                  <a:lnTo>
                    <a:pt x="1558718" y="1145161"/>
                  </a:lnTo>
                  <a:lnTo>
                    <a:pt x="1559004" y="1152704"/>
                  </a:lnTo>
                  <a:lnTo>
                    <a:pt x="1559547" y="1145161"/>
                  </a:lnTo>
                  <a:lnTo>
                    <a:pt x="1559547" y="1137590"/>
                  </a:lnTo>
                  <a:lnTo>
                    <a:pt x="1559832" y="1129761"/>
                  </a:lnTo>
                  <a:lnTo>
                    <a:pt x="1560404" y="1152704"/>
                  </a:lnTo>
                  <a:lnTo>
                    <a:pt x="1560689" y="1145161"/>
                  </a:lnTo>
                  <a:lnTo>
                    <a:pt x="1561232" y="1167846"/>
                  </a:lnTo>
                  <a:lnTo>
                    <a:pt x="1561804" y="1160275"/>
                  </a:lnTo>
                  <a:lnTo>
                    <a:pt x="1562347" y="1167846"/>
                  </a:lnTo>
                  <a:lnTo>
                    <a:pt x="1562632" y="1160275"/>
                  </a:lnTo>
                  <a:lnTo>
                    <a:pt x="1562918" y="1167846"/>
                  </a:lnTo>
                  <a:lnTo>
                    <a:pt x="1563747" y="1160275"/>
                  </a:lnTo>
                  <a:lnTo>
                    <a:pt x="1564318" y="1152704"/>
                  </a:lnTo>
                  <a:lnTo>
                    <a:pt x="1564604" y="1145161"/>
                  </a:lnTo>
                  <a:lnTo>
                    <a:pt x="1565147" y="1137590"/>
                  </a:lnTo>
                  <a:lnTo>
                    <a:pt x="1566003" y="1129761"/>
                  </a:lnTo>
                  <a:lnTo>
                    <a:pt x="1566003" y="1122190"/>
                  </a:lnTo>
                  <a:lnTo>
                    <a:pt x="1566289" y="1114648"/>
                  </a:lnTo>
                  <a:lnTo>
                    <a:pt x="1566832" y="1152704"/>
                  </a:lnTo>
                  <a:lnTo>
                    <a:pt x="1567118" y="1145161"/>
                  </a:lnTo>
                  <a:lnTo>
                    <a:pt x="1567118" y="1152704"/>
                  </a:lnTo>
                  <a:lnTo>
                    <a:pt x="1568803" y="1145161"/>
                  </a:lnTo>
                  <a:lnTo>
                    <a:pt x="1569347" y="1137590"/>
                  </a:lnTo>
                  <a:lnTo>
                    <a:pt x="1569632" y="1129761"/>
                  </a:lnTo>
                  <a:lnTo>
                    <a:pt x="1569918" y="1122190"/>
                  </a:lnTo>
                  <a:lnTo>
                    <a:pt x="1570747" y="1114648"/>
                  </a:lnTo>
                  <a:lnTo>
                    <a:pt x="1571032" y="1129761"/>
                  </a:lnTo>
                  <a:lnTo>
                    <a:pt x="1571603" y="1122190"/>
                  </a:lnTo>
                  <a:lnTo>
                    <a:pt x="1571889" y="1114648"/>
                  </a:lnTo>
                  <a:lnTo>
                    <a:pt x="1571889" y="1107077"/>
                  </a:lnTo>
                  <a:lnTo>
                    <a:pt x="1572432" y="1099506"/>
                  </a:lnTo>
                  <a:lnTo>
                    <a:pt x="1572718" y="1122190"/>
                  </a:lnTo>
                  <a:lnTo>
                    <a:pt x="1573546" y="1114648"/>
                  </a:lnTo>
                  <a:lnTo>
                    <a:pt x="1574118" y="1107077"/>
                  </a:lnTo>
                  <a:lnTo>
                    <a:pt x="1574946" y="1099506"/>
                  </a:lnTo>
                  <a:lnTo>
                    <a:pt x="1575803" y="1091963"/>
                  </a:lnTo>
                  <a:lnTo>
                    <a:pt x="1576089" y="1084392"/>
                  </a:lnTo>
                  <a:lnTo>
                    <a:pt x="1576346" y="1076849"/>
                  </a:lnTo>
                  <a:lnTo>
                    <a:pt x="1576918" y="1069278"/>
                  </a:lnTo>
                  <a:lnTo>
                    <a:pt x="1576918" y="1061449"/>
                  </a:lnTo>
                  <a:lnTo>
                    <a:pt x="1577489" y="1053878"/>
                  </a:lnTo>
                  <a:lnTo>
                    <a:pt x="1577746" y="1046307"/>
                  </a:lnTo>
                  <a:lnTo>
                    <a:pt x="1579146" y="1038764"/>
                  </a:lnTo>
                  <a:lnTo>
                    <a:pt x="1579432" y="1031194"/>
                  </a:lnTo>
                  <a:lnTo>
                    <a:pt x="1579717" y="1023651"/>
                  </a:lnTo>
                  <a:lnTo>
                    <a:pt x="1580546" y="1016080"/>
                  </a:lnTo>
                  <a:lnTo>
                    <a:pt x="1581403" y="1008509"/>
                  </a:lnTo>
                  <a:lnTo>
                    <a:pt x="1581946" y="1000966"/>
                  </a:lnTo>
                  <a:lnTo>
                    <a:pt x="1582517" y="993109"/>
                  </a:lnTo>
                  <a:lnTo>
                    <a:pt x="1583632" y="985566"/>
                  </a:lnTo>
                  <a:lnTo>
                    <a:pt x="1583632" y="977995"/>
                  </a:lnTo>
                  <a:lnTo>
                    <a:pt x="1584203" y="970452"/>
                  </a:lnTo>
                  <a:lnTo>
                    <a:pt x="1584203" y="962881"/>
                  </a:lnTo>
                  <a:lnTo>
                    <a:pt x="1585032" y="955310"/>
                  </a:lnTo>
                  <a:lnTo>
                    <a:pt x="1586146" y="947768"/>
                  </a:lnTo>
                  <a:lnTo>
                    <a:pt x="1586432" y="940197"/>
                  </a:lnTo>
                  <a:lnTo>
                    <a:pt x="1587003" y="932654"/>
                  </a:lnTo>
                  <a:lnTo>
                    <a:pt x="1587288" y="924797"/>
                  </a:lnTo>
                  <a:lnTo>
                    <a:pt x="1587546" y="917254"/>
                  </a:lnTo>
                  <a:lnTo>
                    <a:pt x="1588117" y="909683"/>
                  </a:lnTo>
                  <a:lnTo>
                    <a:pt x="1589517" y="902112"/>
                  </a:lnTo>
                  <a:lnTo>
                    <a:pt x="1589803" y="894569"/>
                  </a:lnTo>
                  <a:lnTo>
                    <a:pt x="1590088" y="886998"/>
                  </a:lnTo>
                  <a:lnTo>
                    <a:pt x="1591203" y="879455"/>
                  </a:lnTo>
                  <a:lnTo>
                    <a:pt x="1592031" y="871884"/>
                  </a:lnTo>
                  <a:lnTo>
                    <a:pt x="1592031" y="864314"/>
                  </a:lnTo>
                  <a:lnTo>
                    <a:pt x="1592603" y="856485"/>
                  </a:lnTo>
                  <a:lnTo>
                    <a:pt x="1593146" y="848914"/>
                  </a:lnTo>
                  <a:lnTo>
                    <a:pt x="1594288" y="841371"/>
                  </a:lnTo>
                  <a:lnTo>
                    <a:pt x="1594288" y="833800"/>
                  </a:lnTo>
                  <a:lnTo>
                    <a:pt x="1594831" y="826257"/>
                  </a:lnTo>
                  <a:lnTo>
                    <a:pt x="1594831" y="818686"/>
                  </a:lnTo>
                  <a:lnTo>
                    <a:pt x="1595688" y="811115"/>
                  </a:lnTo>
                  <a:lnTo>
                    <a:pt x="1595946" y="803572"/>
                  </a:lnTo>
                  <a:lnTo>
                    <a:pt x="1596802" y="796001"/>
                  </a:lnTo>
                  <a:lnTo>
                    <a:pt x="1597346" y="788173"/>
                  </a:lnTo>
                  <a:lnTo>
                    <a:pt x="1597917" y="780602"/>
                  </a:lnTo>
                  <a:lnTo>
                    <a:pt x="1598202" y="773059"/>
                  </a:lnTo>
                  <a:lnTo>
                    <a:pt x="1598488" y="765488"/>
                  </a:lnTo>
                  <a:lnTo>
                    <a:pt x="1599031" y="757917"/>
                  </a:lnTo>
                  <a:lnTo>
                    <a:pt x="1600431" y="750374"/>
                  </a:lnTo>
                  <a:lnTo>
                    <a:pt x="1601002" y="742803"/>
                  </a:lnTo>
                  <a:lnTo>
                    <a:pt x="1601288" y="735260"/>
                  </a:lnTo>
                  <a:lnTo>
                    <a:pt x="1602117" y="727689"/>
                  </a:lnTo>
                  <a:lnTo>
                    <a:pt x="1602945" y="719861"/>
                  </a:lnTo>
                  <a:lnTo>
                    <a:pt x="1603231" y="712290"/>
                  </a:lnTo>
                  <a:lnTo>
                    <a:pt x="1603802" y="704719"/>
                  </a:lnTo>
                  <a:lnTo>
                    <a:pt x="1604345" y="697176"/>
                  </a:lnTo>
                  <a:lnTo>
                    <a:pt x="1605488" y="689605"/>
                  </a:lnTo>
                  <a:lnTo>
                    <a:pt x="1605745" y="682062"/>
                  </a:lnTo>
                  <a:lnTo>
                    <a:pt x="1606317" y="666920"/>
                  </a:lnTo>
                  <a:lnTo>
                    <a:pt x="1606888" y="674491"/>
                  </a:lnTo>
                  <a:lnTo>
                    <a:pt x="1607145" y="666920"/>
                  </a:lnTo>
                  <a:lnTo>
                    <a:pt x="1607431" y="659377"/>
                  </a:lnTo>
                  <a:lnTo>
                    <a:pt x="1608288" y="666920"/>
                  </a:lnTo>
                  <a:lnTo>
                    <a:pt x="1608288" y="659377"/>
                  </a:lnTo>
                  <a:lnTo>
                    <a:pt x="1608831" y="651521"/>
                  </a:lnTo>
                  <a:lnTo>
                    <a:pt x="1609402" y="643978"/>
                  </a:lnTo>
                  <a:lnTo>
                    <a:pt x="1609402" y="651521"/>
                  </a:lnTo>
                  <a:lnTo>
                    <a:pt x="1609688" y="643978"/>
                  </a:lnTo>
                  <a:lnTo>
                    <a:pt x="1610231" y="636407"/>
                  </a:lnTo>
                  <a:lnTo>
                    <a:pt x="1611345" y="643978"/>
                  </a:lnTo>
                  <a:lnTo>
                    <a:pt x="1612202" y="636407"/>
                  </a:lnTo>
                  <a:lnTo>
                    <a:pt x="1612488" y="643978"/>
                  </a:lnTo>
                  <a:lnTo>
                    <a:pt x="1612745" y="636407"/>
                  </a:lnTo>
                  <a:lnTo>
                    <a:pt x="1613031" y="628864"/>
                  </a:lnTo>
                  <a:lnTo>
                    <a:pt x="1613031" y="636407"/>
                  </a:lnTo>
                  <a:lnTo>
                    <a:pt x="1613602" y="643978"/>
                  </a:lnTo>
                  <a:lnTo>
                    <a:pt x="1613887" y="636407"/>
                  </a:lnTo>
                  <a:lnTo>
                    <a:pt x="1614431" y="643978"/>
                  </a:lnTo>
                  <a:lnTo>
                    <a:pt x="1614716" y="636407"/>
                  </a:lnTo>
                  <a:lnTo>
                    <a:pt x="1615002" y="643978"/>
                  </a:lnTo>
                  <a:lnTo>
                    <a:pt x="1615002" y="636407"/>
                  </a:lnTo>
                  <a:lnTo>
                    <a:pt x="1615545" y="643978"/>
                  </a:lnTo>
                  <a:lnTo>
                    <a:pt x="1615545" y="636407"/>
                  </a:lnTo>
                  <a:lnTo>
                    <a:pt x="1615831" y="643978"/>
                  </a:lnTo>
                  <a:lnTo>
                    <a:pt x="1616116" y="636407"/>
                  </a:lnTo>
                  <a:lnTo>
                    <a:pt x="1616402" y="643978"/>
                  </a:lnTo>
                  <a:lnTo>
                    <a:pt x="1616687" y="651521"/>
                  </a:lnTo>
                  <a:lnTo>
                    <a:pt x="1617231" y="659377"/>
                  </a:lnTo>
                  <a:lnTo>
                    <a:pt x="1617516" y="651521"/>
                  </a:lnTo>
                  <a:lnTo>
                    <a:pt x="1617516" y="643978"/>
                  </a:lnTo>
                  <a:lnTo>
                    <a:pt x="1618087" y="651521"/>
                  </a:lnTo>
                  <a:lnTo>
                    <a:pt x="1618087" y="643978"/>
                  </a:lnTo>
                  <a:lnTo>
                    <a:pt x="1618345" y="636407"/>
                  </a:lnTo>
                  <a:lnTo>
                    <a:pt x="1618345" y="643978"/>
                  </a:lnTo>
                  <a:lnTo>
                    <a:pt x="1618916" y="651521"/>
                  </a:lnTo>
                  <a:lnTo>
                    <a:pt x="1619487" y="727689"/>
                  </a:lnTo>
                  <a:lnTo>
                    <a:pt x="1619487" y="719861"/>
                  </a:lnTo>
                  <a:lnTo>
                    <a:pt x="1619745" y="727689"/>
                  </a:lnTo>
                  <a:lnTo>
                    <a:pt x="1620316" y="735260"/>
                  </a:lnTo>
                  <a:lnTo>
                    <a:pt x="1620602" y="765488"/>
                  </a:lnTo>
                  <a:lnTo>
                    <a:pt x="1620887" y="773059"/>
                  </a:lnTo>
                  <a:lnTo>
                    <a:pt x="1620887" y="765488"/>
                  </a:lnTo>
                </a:path>
                <a:path w="1682750" h="1168400">
                  <a:moveTo>
                    <a:pt x="1620887" y="765488"/>
                  </a:moveTo>
                  <a:lnTo>
                    <a:pt x="1621145" y="818686"/>
                  </a:lnTo>
                  <a:lnTo>
                    <a:pt x="1621430" y="826257"/>
                  </a:lnTo>
                  <a:lnTo>
                    <a:pt x="1622002" y="811115"/>
                  </a:lnTo>
                  <a:lnTo>
                    <a:pt x="1622002" y="818686"/>
                  </a:lnTo>
                  <a:lnTo>
                    <a:pt x="1622287" y="811115"/>
                  </a:lnTo>
                  <a:lnTo>
                    <a:pt x="1622287" y="818686"/>
                  </a:lnTo>
                  <a:lnTo>
                    <a:pt x="1623116" y="902112"/>
                  </a:lnTo>
                  <a:lnTo>
                    <a:pt x="1623687" y="917254"/>
                  </a:lnTo>
                  <a:lnTo>
                    <a:pt x="1624801" y="955310"/>
                  </a:lnTo>
                  <a:lnTo>
                    <a:pt x="1625630" y="1016080"/>
                  </a:lnTo>
                  <a:lnTo>
                    <a:pt x="1626201" y="1084392"/>
                  </a:lnTo>
                  <a:lnTo>
                    <a:pt x="1626487" y="1091963"/>
                  </a:lnTo>
                  <a:lnTo>
                    <a:pt x="1627030" y="1167846"/>
                  </a:lnTo>
                  <a:lnTo>
                    <a:pt x="1627316" y="1160275"/>
                  </a:lnTo>
                  <a:lnTo>
                    <a:pt x="1628145" y="1167846"/>
                  </a:lnTo>
                  <a:lnTo>
                    <a:pt x="1628430" y="1160275"/>
                  </a:lnTo>
                  <a:lnTo>
                    <a:pt x="1628716" y="1167846"/>
                  </a:lnTo>
                  <a:lnTo>
                    <a:pt x="1631230" y="1160275"/>
                  </a:lnTo>
                  <a:lnTo>
                    <a:pt x="1631801" y="1167846"/>
                  </a:lnTo>
                  <a:lnTo>
                    <a:pt x="1633201" y="1160275"/>
                  </a:lnTo>
                  <a:lnTo>
                    <a:pt x="1633487" y="1167846"/>
                  </a:lnTo>
                  <a:lnTo>
                    <a:pt x="1633744" y="1160275"/>
                  </a:lnTo>
                  <a:lnTo>
                    <a:pt x="1634030" y="1167846"/>
                  </a:lnTo>
                  <a:lnTo>
                    <a:pt x="1634030" y="1152704"/>
                  </a:lnTo>
                  <a:lnTo>
                    <a:pt x="1634316" y="1145161"/>
                  </a:lnTo>
                  <a:lnTo>
                    <a:pt x="1634316" y="1129761"/>
                  </a:lnTo>
                  <a:lnTo>
                    <a:pt x="1634316" y="1145161"/>
                  </a:lnTo>
                  <a:lnTo>
                    <a:pt x="1634601" y="1167846"/>
                  </a:lnTo>
                  <a:lnTo>
                    <a:pt x="1636001" y="1160275"/>
                  </a:lnTo>
                  <a:lnTo>
                    <a:pt x="1636001" y="1152704"/>
                  </a:lnTo>
                  <a:lnTo>
                    <a:pt x="1636544" y="1160275"/>
                  </a:lnTo>
                  <a:lnTo>
                    <a:pt x="1636830" y="1167846"/>
                  </a:lnTo>
                  <a:lnTo>
                    <a:pt x="1637115" y="1160275"/>
                  </a:lnTo>
                  <a:lnTo>
                    <a:pt x="1637944" y="1167846"/>
                  </a:lnTo>
                  <a:lnTo>
                    <a:pt x="1638230" y="1160275"/>
                  </a:lnTo>
                  <a:lnTo>
                    <a:pt x="1638801" y="1167846"/>
                  </a:lnTo>
                  <a:lnTo>
                    <a:pt x="1646086" y="1160275"/>
                  </a:lnTo>
                  <a:lnTo>
                    <a:pt x="1646630" y="1167846"/>
                  </a:lnTo>
                  <a:lnTo>
                    <a:pt x="1646915" y="1160275"/>
                  </a:lnTo>
                  <a:lnTo>
                    <a:pt x="1647744" y="1167846"/>
                  </a:lnTo>
                  <a:lnTo>
                    <a:pt x="1648886" y="1160275"/>
                  </a:lnTo>
                  <a:lnTo>
                    <a:pt x="1648886" y="1152704"/>
                  </a:lnTo>
                  <a:lnTo>
                    <a:pt x="1649144" y="1167846"/>
                  </a:lnTo>
                  <a:lnTo>
                    <a:pt x="1649429" y="1160275"/>
                  </a:lnTo>
                  <a:lnTo>
                    <a:pt x="1649715" y="1167846"/>
                  </a:lnTo>
                  <a:lnTo>
                    <a:pt x="1650001" y="1160275"/>
                  </a:lnTo>
                  <a:lnTo>
                    <a:pt x="1650286" y="1167846"/>
                  </a:lnTo>
                  <a:lnTo>
                    <a:pt x="1650829" y="1160275"/>
                  </a:lnTo>
                  <a:lnTo>
                    <a:pt x="1651686" y="1167846"/>
                  </a:lnTo>
                  <a:lnTo>
                    <a:pt x="1651686" y="1160275"/>
                  </a:lnTo>
                  <a:lnTo>
                    <a:pt x="1652229" y="1167846"/>
                  </a:lnTo>
                  <a:lnTo>
                    <a:pt x="1652801" y="1160275"/>
                  </a:lnTo>
                  <a:lnTo>
                    <a:pt x="1653086" y="1167846"/>
                  </a:lnTo>
                  <a:lnTo>
                    <a:pt x="1653086" y="1160275"/>
                  </a:lnTo>
                  <a:lnTo>
                    <a:pt x="1653344" y="1167846"/>
                  </a:lnTo>
                  <a:lnTo>
                    <a:pt x="1653915" y="1160275"/>
                  </a:lnTo>
                  <a:lnTo>
                    <a:pt x="1654201" y="1167846"/>
                  </a:lnTo>
                  <a:lnTo>
                    <a:pt x="1655886" y="1160275"/>
                  </a:lnTo>
                  <a:lnTo>
                    <a:pt x="1656144" y="1167846"/>
                  </a:lnTo>
                  <a:lnTo>
                    <a:pt x="1656429" y="1160275"/>
                  </a:lnTo>
                  <a:lnTo>
                    <a:pt x="1657286" y="1167846"/>
                  </a:lnTo>
                  <a:lnTo>
                    <a:pt x="1657829" y="1160275"/>
                  </a:lnTo>
                  <a:lnTo>
                    <a:pt x="1658400" y="1167846"/>
                  </a:lnTo>
                  <a:lnTo>
                    <a:pt x="1658400" y="1160275"/>
                  </a:lnTo>
                  <a:lnTo>
                    <a:pt x="1658686" y="1152704"/>
                  </a:lnTo>
                  <a:lnTo>
                    <a:pt x="1658686" y="1145161"/>
                  </a:lnTo>
                  <a:lnTo>
                    <a:pt x="1658944" y="1160275"/>
                  </a:lnTo>
                  <a:lnTo>
                    <a:pt x="1659229" y="1167846"/>
                  </a:lnTo>
                  <a:lnTo>
                    <a:pt x="1659229" y="1152704"/>
                  </a:lnTo>
                  <a:lnTo>
                    <a:pt x="1659515" y="1167846"/>
                  </a:lnTo>
                  <a:lnTo>
                    <a:pt x="1659800" y="1160275"/>
                  </a:lnTo>
                  <a:lnTo>
                    <a:pt x="1660086" y="1167846"/>
                  </a:lnTo>
                  <a:lnTo>
                    <a:pt x="1660629" y="1160275"/>
                  </a:lnTo>
                  <a:lnTo>
                    <a:pt x="1661486" y="1167846"/>
                  </a:lnTo>
                  <a:lnTo>
                    <a:pt x="1661486" y="1160275"/>
                  </a:lnTo>
                  <a:lnTo>
                    <a:pt x="1662029" y="1167846"/>
                  </a:lnTo>
                  <a:lnTo>
                    <a:pt x="1662600" y="1160275"/>
                  </a:lnTo>
                  <a:lnTo>
                    <a:pt x="1662886" y="1167846"/>
                  </a:lnTo>
                  <a:lnTo>
                    <a:pt x="1662886" y="1160275"/>
                  </a:lnTo>
                  <a:lnTo>
                    <a:pt x="1663143" y="1167846"/>
                  </a:lnTo>
                  <a:lnTo>
                    <a:pt x="1663715" y="1160275"/>
                  </a:lnTo>
                  <a:lnTo>
                    <a:pt x="1664000" y="1167846"/>
                  </a:lnTo>
                  <a:lnTo>
                    <a:pt x="1664286" y="1160275"/>
                  </a:lnTo>
                  <a:lnTo>
                    <a:pt x="1664286" y="1167846"/>
                  </a:lnTo>
                  <a:lnTo>
                    <a:pt x="1665686" y="1160275"/>
                  </a:lnTo>
                  <a:lnTo>
                    <a:pt x="1665943" y="1167846"/>
                  </a:lnTo>
                  <a:lnTo>
                    <a:pt x="1666229" y="1160275"/>
                  </a:lnTo>
                  <a:lnTo>
                    <a:pt x="1667086" y="1167846"/>
                  </a:lnTo>
                  <a:lnTo>
                    <a:pt x="1667343" y="1160275"/>
                  </a:lnTo>
                  <a:lnTo>
                    <a:pt x="1668200" y="1167846"/>
                  </a:lnTo>
                  <a:lnTo>
                    <a:pt x="1668200" y="1160275"/>
                  </a:lnTo>
                  <a:lnTo>
                    <a:pt x="1668486" y="1152704"/>
                  </a:lnTo>
                  <a:lnTo>
                    <a:pt x="1668486" y="1137590"/>
                  </a:lnTo>
                  <a:lnTo>
                    <a:pt x="1668743" y="1160275"/>
                  </a:lnTo>
                  <a:lnTo>
                    <a:pt x="1669029" y="1152704"/>
                  </a:lnTo>
                  <a:lnTo>
                    <a:pt x="1669029" y="1145161"/>
                  </a:lnTo>
                  <a:lnTo>
                    <a:pt x="1669314" y="1167846"/>
                  </a:lnTo>
                  <a:lnTo>
                    <a:pt x="1669600" y="1160275"/>
                  </a:lnTo>
                  <a:lnTo>
                    <a:pt x="1669600" y="1167846"/>
                  </a:lnTo>
                  <a:lnTo>
                    <a:pt x="1670429" y="1160275"/>
                  </a:lnTo>
                  <a:lnTo>
                    <a:pt x="1671000" y="1167846"/>
                  </a:lnTo>
                  <a:lnTo>
                    <a:pt x="1671286" y="1160275"/>
                  </a:lnTo>
                  <a:lnTo>
                    <a:pt x="1671829" y="1167846"/>
                  </a:lnTo>
                  <a:lnTo>
                    <a:pt x="1671829" y="1160275"/>
                  </a:lnTo>
                  <a:lnTo>
                    <a:pt x="1672114" y="1167846"/>
                  </a:lnTo>
                  <a:lnTo>
                    <a:pt x="1672400" y="1160275"/>
                  </a:lnTo>
                  <a:lnTo>
                    <a:pt x="1672400" y="1167846"/>
                  </a:lnTo>
                  <a:lnTo>
                    <a:pt x="1672685" y="1160275"/>
                  </a:lnTo>
                  <a:lnTo>
                    <a:pt x="1672943" y="1167846"/>
                  </a:lnTo>
                  <a:lnTo>
                    <a:pt x="1672943" y="1152704"/>
                  </a:lnTo>
                  <a:lnTo>
                    <a:pt x="1673229" y="1167846"/>
                  </a:lnTo>
                  <a:lnTo>
                    <a:pt x="1673800" y="1160275"/>
                  </a:lnTo>
                  <a:lnTo>
                    <a:pt x="1673800" y="1152704"/>
                  </a:lnTo>
                  <a:lnTo>
                    <a:pt x="1674085" y="1167846"/>
                  </a:lnTo>
                  <a:lnTo>
                    <a:pt x="1674085" y="1160275"/>
                  </a:lnTo>
                  <a:lnTo>
                    <a:pt x="1674629" y="1167846"/>
                  </a:lnTo>
                  <a:lnTo>
                    <a:pt x="1674629" y="1160275"/>
                  </a:lnTo>
                  <a:lnTo>
                    <a:pt x="1674914" y="1167846"/>
                  </a:lnTo>
                  <a:lnTo>
                    <a:pt x="1675485" y="1160275"/>
                  </a:lnTo>
                  <a:lnTo>
                    <a:pt x="1675743" y="1167846"/>
                  </a:lnTo>
                  <a:lnTo>
                    <a:pt x="1676029" y="1160275"/>
                  </a:lnTo>
                  <a:lnTo>
                    <a:pt x="1676885" y="1167846"/>
                  </a:lnTo>
                  <a:lnTo>
                    <a:pt x="1676885" y="1160275"/>
                  </a:lnTo>
                  <a:lnTo>
                    <a:pt x="1677143" y="1167846"/>
                  </a:lnTo>
                  <a:lnTo>
                    <a:pt x="1678000" y="1160275"/>
                  </a:lnTo>
                  <a:lnTo>
                    <a:pt x="1678285" y="1152704"/>
                  </a:lnTo>
                  <a:lnTo>
                    <a:pt x="1678285" y="1145161"/>
                  </a:lnTo>
                  <a:lnTo>
                    <a:pt x="1678828" y="1137590"/>
                  </a:lnTo>
                  <a:lnTo>
                    <a:pt x="1678828" y="1129761"/>
                  </a:lnTo>
                  <a:lnTo>
                    <a:pt x="1679400" y="1122190"/>
                  </a:lnTo>
                  <a:lnTo>
                    <a:pt x="1679400" y="1145161"/>
                  </a:lnTo>
                  <a:lnTo>
                    <a:pt x="1679943" y="1167846"/>
                  </a:lnTo>
                  <a:lnTo>
                    <a:pt x="1680228" y="1160275"/>
                  </a:lnTo>
                  <a:lnTo>
                    <a:pt x="1680800" y="1167846"/>
                  </a:lnTo>
                  <a:lnTo>
                    <a:pt x="1681085" y="1160275"/>
                  </a:lnTo>
                  <a:lnTo>
                    <a:pt x="1681343" y="1167846"/>
                  </a:lnTo>
                  <a:lnTo>
                    <a:pt x="1681628" y="1160275"/>
                  </a:lnTo>
                  <a:lnTo>
                    <a:pt x="1681628" y="1152704"/>
                  </a:lnTo>
                  <a:lnTo>
                    <a:pt x="1681628" y="1167846"/>
                  </a:lnTo>
                  <a:lnTo>
                    <a:pt x="1682485" y="1160275"/>
                  </a:lnTo>
                </a:path>
                <a:path w="1682750" h="1168400">
                  <a:moveTo>
                    <a:pt x="0" y="0"/>
                  </a:moveTo>
                  <a:lnTo>
                    <a:pt x="1682480" y="0"/>
                  </a:lnTo>
                  <a:lnTo>
                    <a:pt x="1682480" y="1167846"/>
                  </a:lnTo>
                  <a:lnTo>
                    <a:pt x="0" y="116784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2935" y="436039"/>
            <a:ext cx="4989830" cy="1984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7. </a:t>
            </a:r>
            <a:r>
              <a:rPr sz="1100" spc="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 err="1">
                <a:solidFill>
                  <a:srgbClr val="22373A"/>
                </a:solidFill>
                <a:latin typeface="Georgia"/>
                <a:cs typeface="Georgia"/>
              </a:rPr>
              <a:t>Запустив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наш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скрипт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  <a:hlinkClick r:id="rId5" action="ppaction://hlinksldjump"/>
              </a:rPr>
              <a:t>plot.sh</a:t>
            </a:r>
            <a:r>
              <a:rPr sz="1000" spc="-254" dirty="0">
                <a:solidFill>
                  <a:srgbClr val="22373A"/>
                </a:solidFill>
                <a:latin typeface="Courier New"/>
                <a:cs typeface="Courier New"/>
                <a:hlinkClick r:id="rId5" action="ppaction://hlinksldjump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получим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выходе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три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файла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 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нашими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графиками:</a:t>
            </a:r>
            <a:endParaRPr sz="1100" dirty="0">
              <a:latin typeface="Georgia"/>
              <a:cs typeface="Georgia"/>
            </a:endParaRPr>
          </a:p>
          <a:p>
            <a:pPr marL="62230">
              <a:lnSpc>
                <a:spcPct val="100000"/>
              </a:lnSpc>
              <a:spcBef>
                <a:spcPts val="1020"/>
              </a:spcBef>
              <a:tabLst>
                <a:tab pos="214629" algn="l"/>
              </a:tabLst>
            </a:pPr>
            <a:endParaRPr lang="ru-RU"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Georgia"/>
              <a:cs typeface="Georgia"/>
            </a:endParaRPr>
          </a:p>
          <a:p>
            <a:pPr marL="115570" algn="ctr">
              <a:lnSpc>
                <a:spcPct val="100000"/>
              </a:lnSpc>
            </a:pPr>
            <a:r>
              <a:rPr sz="300" spc="5" dirty="0">
                <a:latin typeface="Microsoft Sans Serif"/>
                <a:cs typeface="Microsoft Sans Serif"/>
              </a:rPr>
              <a:t>RED Queue</a:t>
            </a:r>
            <a:endParaRPr sz="300" dirty="0">
              <a:latin typeface="Microsoft Sans Serif"/>
              <a:cs typeface="Microsoft Sans Serif"/>
            </a:endParaRPr>
          </a:p>
          <a:p>
            <a:pPr marL="1557020">
              <a:lnSpc>
                <a:spcPts val="325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160000</a:t>
            </a:r>
          </a:p>
          <a:p>
            <a:pPr marL="2976245">
              <a:lnSpc>
                <a:spcPts val="325"/>
              </a:lnSpc>
            </a:pPr>
            <a:r>
              <a:rPr sz="300" spc="5" dirty="0">
                <a:latin typeface="Microsoft Sans Serif"/>
                <a:cs typeface="Microsoft Sans Serif"/>
              </a:rPr>
              <a:t>Queue </a:t>
            </a:r>
            <a:r>
              <a:rPr sz="300" dirty="0">
                <a:latin typeface="Microsoft Sans Serif"/>
                <a:cs typeface="Microsoft Sans Serif"/>
              </a:rPr>
              <a:t>length </a:t>
            </a:r>
            <a:r>
              <a:rPr sz="300" spc="25" dirty="0">
                <a:latin typeface="Microsoft Sans Serif"/>
                <a:cs typeface="Microsoft Sans Serif"/>
              </a:rPr>
              <a:t> </a:t>
            </a:r>
            <a:r>
              <a:rPr sz="300" u="sng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endParaRPr sz="3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" dirty="0">
              <a:latin typeface="Microsoft Sans Serif"/>
              <a:cs typeface="Microsoft Sans Serif"/>
            </a:endParaRPr>
          </a:p>
          <a:p>
            <a:pPr marL="1557020">
              <a:lnSpc>
                <a:spcPct val="100000"/>
              </a:lnSpc>
            </a:pPr>
            <a:r>
              <a:rPr sz="300" dirty="0">
                <a:latin typeface="Microsoft Sans Serif"/>
                <a:cs typeface="Microsoft Sans Serif"/>
              </a:rPr>
              <a:t>140000</a:t>
            </a:r>
          </a:p>
          <a:p>
            <a:pPr>
              <a:lnSpc>
                <a:spcPct val="100000"/>
              </a:lnSpc>
            </a:pPr>
            <a:endParaRPr sz="400" dirty="0">
              <a:latin typeface="Microsoft Sans Serif"/>
              <a:cs typeface="Microsoft Sans Serif"/>
            </a:endParaRPr>
          </a:p>
          <a:p>
            <a:pPr marL="1557020">
              <a:lnSpc>
                <a:spcPct val="100000"/>
              </a:lnSpc>
              <a:spcBef>
                <a:spcPts val="340"/>
              </a:spcBef>
            </a:pPr>
            <a:r>
              <a:rPr sz="300" dirty="0">
                <a:latin typeface="Microsoft Sans Serif"/>
                <a:cs typeface="Microsoft Sans Serif"/>
              </a:rPr>
              <a:t>120000</a:t>
            </a:r>
          </a:p>
          <a:p>
            <a:pPr>
              <a:lnSpc>
                <a:spcPct val="100000"/>
              </a:lnSpc>
            </a:pPr>
            <a:endParaRPr sz="400" dirty="0">
              <a:latin typeface="Microsoft Sans Serif"/>
              <a:cs typeface="Microsoft Sans Serif"/>
            </a:endParaRPr>
          </a:p>
          <a:p>
            <a:pPr marL="1557020">
              <a:lnSpc>
                <a:spcPct val="100000"/>
              </a:lnSpc>
              <a:spcBef>
                <a:spcPts val="335"/>
              </a:spcBef>
            </a:pPr>
            <a:r>
              <a:rPr sz="300" dirty="0">
                <a:latin typeface="Microsoft Sans Serif"/>
                <a:cs typeface="Microsoft Sans Serif"/>
              </a:rPr>
              <a:t>100000</a:t>
            </a:r>
          </a:p>
          <a:p>
            <a:pPr>
              <a:lnSpc>
                <a:spcPct val="100000"/>
              </a:lnSpc>
            </a:pPr>
            <a:endParaRPr sz="400" dirty="0">
              <a:latin typeface="Microsoft Sans Serif"/>
              <a:cs typeface="Microsoft Sans Serif"/>
            </a:endParaRPr>
          </a:p>
          <a:p>
            <a:pPr marL="1578610">
              <a:lnSpc>
                <a:spcPct val="100000"/>
              </a:lnSpc>
              <a:spcBef>
                <a:spcPts val="335"/>
              </a:spcBef>
            </a:pPr>
            <a:r>
              <a:rPr sz="300" dirty="0">
                <a:latin typeface="Microsoft Sans Serif"/>
                <a:cs typeface="Microsoft Sans Serif"/>
              </a:rPr>
              <a:t>80000</a:t>
            </a:r>
          </a:p>
          <a:p>
            <a:pPr>
              <a:lnSpc>
                <a:spcPct val="100000"/>
              </a:lnSpc>
            </a:pPr>
            <a:endParaRPr sz="400" dirty="0">
              <a:latin typeface="Microsoft Sans Serif"/>
              <a:cs typeface="Microsoft Sans Serif"/>
            </a:endParaRPr>
          </a:p>
          <a:p>
            <a:pPr marL="1578610">
              <a:lnSpc>
                <a:spcPct val="100000"/>
              </a:lnSpc>
              <a:spcBef>
                <a:spcPts val="340"/>
              </a:spcBef>
            </a:pPr>
            <a:r>
              <a:rPr sz="300" dirty="0">
                <a:latin typeface="Microsoft Sans Serif"/>
                <a:cs typeface="Microsoft Sans Serif"/>
              </a:rPr>
              <a:t>60000</a:t>
            </a:r>
          </a:p>
          <a:p>
            <a:pPr>
              <a:lnSpc>
                <a:spcPct val="100000"/>
              </a:lnSpc>
            </a:pPr>
            <a:endParaRPr sz="400" dirty="0">
              <a:latin typeface="Microsoft Sans Serif"/>
              <a:cs typeface="Microsoft Sans Serif"/>
            </a:endParaRPr>
          </a:p>
          <a:p>
            <a:pPr marL="1578610">
              <a:lnSpc>
                <a:spcPct val="100000"/>
              </a:lnSpc>
              <a:spcBef>
                <a:spcPts val="335"/>
              </a:spcBef>
            </a:pPr>
            <a:r>
              <a:rPr sz="300" dirty="0">
                <a:latin typeface="Microsoft Sans Serif"/>
                <a:cs typeface="Microsoft Sans Serif"/>
              </a:rPr>
              <a:t>40000</a:t>
            </a:r>
          </a:p>
          <a:p>
            <a:pPr>
              <a:lnSpc>
                <a:spcPct val="100000"/>
              </a:lnSpc>
            </a:pPr>
            <a:endParaRPr sz="400" dirty="0">
              <a:latin typeface="Microsoft Sans Serif"/>
              <a:cs typeface="Microsoft Sans Serif"/>
            </a:endParaRPr>
          </a:p>
          <a:p>
            <a:pPr marL="1578610">
              <a:lnSpc>
                <a:spcPct val="100000"/>
              </a:lnSpc>
              <a:spcBef>
                <a:spcPts val="340"/>
              </a:spcBef>
            </a:pPr>
            <a:r>
              <a:rPr sz="300" dirty="0">
                <a:latin typeface="Microsoft Sans Serif"/>
                <a:cs typeface="Microsoft Sans Serif"/>
              </a:rPr>
              <a:t>20000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7</a:t>
            </a:fld>
            <a:r>
              <a:rPr spc="75" dirty="0"/>
              <a:t>/11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053312" y="2736778"/>
            <a:ext cx="3653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1:</a:t>
            </a:r>
            <a:r>
              <a:rPr sz="1000" b="1" spc="3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Изменение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размера 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длины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очереди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линке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189095" cy="5080"/>
            </a:xfrm>
            <a:custGeom>
              <a:avLst/>
              <a:gdLst/>
              <a:ahLst/>
              <a:cxnLst/>
              <a:rect l="l" t="t" r="r" b="b"/>
              <a:pathLst>
                <a:path w="4189095" h="5079">
                  <a:moveTo>
                    <a:pt x="0" y="5060"/>
                  </a:moveTo>
                  <a:lnTo>
                    <a:pt x="0" y="0"/>
                  </a:lnTo>
                  <a:lnTo>
                    <a:pt x="4189096" y="0"/>
                  </a:lnTo>
                  <a:lnTo>
                    <a:pt x="41890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134650" y="2198484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7656" y="0"/>
                </a:lnTo>
              </a:path>
              <a:path w="1682750">
                <a:moveTo>
                  <a:pt x="1682485" y="0"/>
                </a:moveTo>
                <a:lnTo>
                  <a:pt x="1664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76651" y="2159651"/>
            <a:ext cx="4762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34650" y="2003891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7656" y="0"/>
                </a:lnTo>
              </a:path>
              <a:path w="1682750">
                <a:moveTo>
                  <a:pt x="1682485" y="0"/>
                </a:moveTo>
                <a:lnTo>
                  <a:pt x="1664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9477" y="1965058"/>
            <a:ext cx="134620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20000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4650" y="180929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7656" y="0"/>
                </a:lnTo>
              </a:path>
              <a:path w="1682750">
                <a:moveTo>
                  <a:pt x="1682485" y="0"/>
                </a:moveTo>
                <a:lnTo>
                  <a:pt x="1664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89477" y="1770464"/>
            <a:ext cx="134620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40000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4650" y="1614418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7656" y="0"/>
                </a:lnTo>
              </a:path>
              <a:path w="1682750">
                <a:moveTo>
                  <a:pt x="1682485" y="0"/>
                </a:moveTo>
                <a:lnTo>
                  <a:pt x="1664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89477" y="1575590"/>
            <a:ext cx="134620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60000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4650" y="1419825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>
                <a:moveTo>
                  <a:pt x="0" y="0"/>
                </a:moveTo>
                <a:lnTo>
                  <a:pt x="17656" y="0"/>
                </a:lnTo>
              </a:path>
              <a:path w="1682750">
                <a:moveTo>
                  <a:pt x="1682485" y="0"/>
                </a:moveTo>
                <a:lnTo>
                  <a:pt x="1664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89477" y="1380996"/>
            <a:ext cx="134620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80000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4650" y="1030638"/>
            <a:ext cx="1682750" cy="1168400"/>
          </a:xfrm>
          <a:custGeom>
            <a:avLst/>
            <a:gdLst/>
            <a:ahLst/>
            <a:cxnLst/>
            <a:rect l="l" t="t" r="r" b="b"/>
            <a:pathLst>
              <a:path w="1682750" h="1168400">
                <a:moveTo>
                  <a:pt x="0" y="1167846"/>
                </a:moveTo>
                <a:lnTo>
                  <a:pt x="0" y="1150190"/>
                </a:lnTo>
              </a:path>
              <a:path w="1682750" h="1168400">
                <a:moveTo>
                  <a:pt x="0" y="194593"/>
                </a:moveTo>
                <a:lnTo>
                  <a:pt x="17656" y="194593"/>
                </a:lnTo>
              </a:path>
              <a:path w="1682750" h="1168400">
                <a:moveTo>
                  <a:pt x="1682485" y="194593"/>
                </a:moveTo>
                <a:lnTo>
                  <a:pt x="1664829" y="194593"/>
                </a:lnTo>
              </a:path>
              <a:path w="1682750" h="1168400">
                <a:moveTo>
                  <a:pt x="0" y="0"/>
                </a:moveTo>
                <a:lnTo>
                  <a:pt x="17656" y="0"/>
                </a:lnTo>
              </a:path>
              <a:path w="1682750" h="1168400">
                <a:moveTo>
                  <a:pt x="0" y="0"/>
                </a:moveTo>
                <a:lnTo>
                  <a:pt x="0" y="17628"/>
                </a:lnTo>
              </a:path>
              <a:path w="1682750" h="1168400">
                <a:moveTo>
                  <a:pt x="1682485" y="0"/>
                </a:moveTo>
                <a:lnTo>
                  <a:pt x="1664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16514" y="2198850"/>
            <a:ext cx="4762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55207" y="1030638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1167846"/>
                </a:moveTo>
                <a:lnTo>
                  <a:pt x="0" y="1150190"/>
                </a:lnTo>
              </a:path>
              <a:path h="1168400">
                <a:moveTo>
                  <a:pt x="0" y="0"/>
                </a:moveTo>
                <a:lnTo>
                  <a:pt x="0" y="176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37059" y="2198850"/>
            <a:ext cx="4762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5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76022" y="1030638"/>
            <a:ext cx="421005" cy="1168400"/>
          </a:xfrm>
          <a:custGeom>
            <a:avLst/>
            <a:gdLst/>
            <a:ahLst/>
            <a:cxnLst/>
            <a:rect l="l" t="t" r="r" b="b"/>
            <a:pathLst>
              <a:path w="421004" h="1168400">
                <a:moveTo>
                  <a:pt x="0" y="1167846"/>
                </a:moveTo>
                <a:lnTo>
                  <a:pt x="0" y="1150190"/>
                </a:lnTo>
              </a:path>
              <a:path w="421004" h="1168400">
                <a:moveTo>
                  <a:pt x="0" y="0"/>
                </a:moveTo>
                <a:lnTo>
                  <a:pt x="0" y="17628"/>
                </a:lnTo>
              </a:path>
              <a:path w="421004" h="1168400">
                <a:moveTo>
                  <a:pt x="420557" y="1167846"/>
                </a:moveTo>
                <a:lnTo>
                  <a:pt x="420557" y="1150190"/>
                </a:lnTo>
              </a:path>
              <a:path w="421004" h="1168400">
                <a:moveTo>
                  <a:pt x="420557" y="0"/>
                </a:moveTo>
                <a:lnTo>
                  <a:pt x="420557" y="176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67539" y="2198850"/>
            <a:ext cx="6921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15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17136" y="1030638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1167846"/>
                </a:moveTo>
                <a:lnTo>
                  <a:pt x="0" y="1150190"/>
                </a:lnTo>
              </a:path>
              <a:path h="1168400">
                <a:moveTo>
                  <a:pt x="0" y="0"/>
                </a:moveTo>
                <a:lnTo>
                  <a:pt x="0" y="176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88084" y="2198850"/>
            <a:ext cx="6921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20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34650" y="1030638"/>
            <a:ext cx="1682750" cy="1168400"/>
          </a:xfrm>
          <a:custGeom>
            <a:avLst/>
            <a:gdLst/>
            <a:ahLst/>
            <a:cxnLst/>
            <a:rect l="l" t="t" r="r" b="b"/>
            <a:pathLst>
              <a:path w="1682750" h="1168400">
                <a:moveTo>
                  <a:pt x="0" y="0"/>
                </a:moveTo>
                <a:lnTo>
                  <a:pt x="1682480" y="0"/>
                </a:lnTo>
                <a:lnTo>
                  <a:pt x="1682480" y="1167846"/>
                </a:lnTo>
                <a:lnTo>
                  <a:pt x="0" y="116784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67507" y="1477767"/>
            <a:ext cx="79375" cy="2743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dirty="0">
                <a:latin typeface="Microsoft Sans Serif"/>
                <a:cs typeface="Microsoft Sans Serif"/>
              </a:rPr>
              <a:t>Queue</a:t>
            </a:r>
            <a:r>
              <a:rPr sz="300" spc="5" dirty="0">
                <a:latin typeface="Microsoft Sans Serif"/>
                <a:cs typeface="Microsoft Sans Serif"/>
              </a:rPr>
              <a:t> </a:t>
            </a:r>
            <a:r>
              <a:rPr sz="300" dirty="0">
                <a:latin typeface="Microsoft Sans Serif"/>
                <a:cs typeface="Microsoft Sans Serif"/>
              </a:rPr>
              <a:t>Length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1208" y="2187091"/>
            <a:ext cx="169545" cy="1435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200"/>
              </a:spcBef>
            </a:pPr>
            <a:r>
              <a:rPr sz="300" dirty="0">
                <a:latin typeface="Microsoft Sans Serif"/>
                <a:cs typeface="Microsoft Sans Serif"/>
              </a:rPr>
              <a:t>10</a:t>
            </a:r>
            <a:endParaRPr sz="3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Time</a:t>
            </a:r>
            <a:r>
              <a:rPr sz="300" spc="5" dirty="0">
                <a:latin typeface="Microsoft Sans Serif"/>
                <a:cs typeface="Microsoft Sans Serif"/>
              </a:rPr>
              <a:t> </a:t>
            </a:r>
            <a:r>
              <a:rPr sz="300" dirty="0">
                <a:latin typeface="Microsoft Sans Serif"/>
                <a:cs typeface="Microsoft Sans Serif"/>
              </a:rPr>
              <a:t>(s)</a:t>
            </a:r>
            <a:endParaRPr sz="300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33250" y="1029238"/>
            <a:ext cx="1685289" cy="1170940"/>
            <a:chOff x="2133250" y="1029238"/>
            <a:chExt cx="1685289" cy="1170940"/>
          </a:xfrm>
        </p:grpSpPr>
        <p:sp>
          <p:nvSpPr>
            <p:cNvPr id="29" name="object 29"/>
            <p:cNvSpPr/>
            <p:nvPr/>
          </p:nvSpPr>
          <p:spPr>
            <a:xfrm>
              <a:off x="2136336" y="1831954"/>
              <a:ext cx="43815" cy="367030"/>
            </a:xfrm>
            <a:custGeom>
              <a:avLst/>
              <a:gdLst/>
              <a:ahLst/>
              <a:cxnLst/>
              <a:rect l="l" t="t" r="r" b="b"/>
              <a:pathLst>
                <a:path w="43814" h="367030">
                  <a:moveTo>
                    <a:pt x="0" y="366530"/>
                  </a:moveTo>
                  <a:lnTo>
                    <a:pt x="9799" y="366530"/>
                  </a:lnTo>
                  <a:lnTo>
                    <a:pt x="9799" y="351959"/>
                  </a:lnTo>
                  <a:lnTo>
                    <a:pt x="19313" y="361187"/>
                  </a:lnTo>
                  <a:lnTo>
                    <a:pt x="19599" y="361187"/>
                  </a:lnTo>
                  <a:lnTo>
                    <a:pt x="19599" y="359530"/>
                  </a:lnTo>
                  <a:lnTo>
                    <a:pt x="19884" y="359244"/>
                  </a:lnTo>
                  <a:lnTo>
                    <a:pt x="19884" y="355330"/>
                  </a:lnTo>
                  <a:lnTo>
                    <a:pt x="20170" y="355044"/>
                  </a:lnTo>
                  <a:lnTo>
                    <a:pt x="20170" y="348873"/>
                  </a:lnTo>
                  <a:lnTo>
                    <a:pt x="20456" y="348330"/>
                  </a:lnTo>
                  <a:lnTo>
                    <a:pt x="20456" y="339930"/>
                  </a:lnTo>
                  <a:lnTo>
                    <a:pt x="20713" y="339359"/>
                  </a:lnTo>
                  <a:lnTo>
                    <a:pt x="20713" y="331788"/>
                  </a:lnTo>
                  <a:lnTo>
                    <a:pt x="29113" y="351388"/>
                  </a:lnTo>
                  <a:lnTo>
                    <a:pt x="29399" y="351130"/>
                  </a:lnTo>
                  <a:lnTo>
                    <a:pt x="29399" y="349445"/>
                  </a:lnTo>
                  <a:lnTo>
                    <a:pt x="29684" y="349159"/>
                  </a:lnTo>
                  <a:lnTo>
                    <a:pt x="29684" y="344959"/>
                  </a:lnTo>
                  <a:lnTo>
                    <a:pt x="29970" y="344673"/>
                  </a:lnTo>
                  <a:lnTo>
                    <a:pt x="29970" y="338245"/>
                  </a:lnTo>
                  <a:lnTo>
                    <a:pt x="30255" y="337674"/>
                  </a:lnTo>
                  <a:lnTo>
                    <a:pt x="30255" y="328988"/>
                  </a:lnTo>
                  <a:lnTo>
                    <a:pt x="30513" y="328445"/>
                  </a:lnTo>
                  <a:lnTo>
                    <a:pt x="30513" y="317531"/>
                  </a:lnTo>
                  <a:lnTo>
                    <a:pt x="30798" y="316674"/>
                  </a:lnTo>
                  <a:lnTo>
                    <a:pt x="30798" y="304075"/>
                  </a:lnTo>
                  <a:lnTo>
                    <a:pt x="31084" y="302960"/>
                  </a:lnTo>
                  <a:lnTo>
                    <a:pt x="31084" y="288132"/>
                  </a:lnTo>
                  <a:lnTo>
                    <a:pt x="31370" y="286990"/>
                  </a:lnTo>
                  <a:lnTo>
                    <a:pt x="31370" y="270476"/>
                  </a:lnTo>
                  <a:lnTo>
                    <a:pt x="31655" y="269076"/>
                  </a:lnTo>
                  <a:lnTo>
                    <a:pt x="31655" y="250591"/>
                  </a:lnTo>
                  <a:lnTo>
                    <a:pt x="31913" y="249191"/>
                  </a:lnTo>
                  <a:lnTo>
                    <a:pt x="31913" y="239963"/>
                  </a:lnTo>
                  <a:lnTo>
                    <a:pt x="38913" y="289247"/>
                  </a:lnTo>
                  <a:lnTo>
                    <a:pt x="38913" y="290361"/>
                  </a:lnTo>
                </a:path>
                <a:path w="43814" h="367030">
                  <a:moveTo>
                    <a:pt x="38913" y="290361"/>
                  </a:moveTo>
                  <a:lnTo>
                    <a:pt x="39198" y="290361"/>
                  </a:lnTo>
                  <a:lnTo>
                    <a:pt x="39198" y="289532"/>
                  </a:lnTo>
                  <a:lnTo>
                    <a:pt x="39484" y="289532"/>
                  </a:lnTo>
                  <a:lnTo>
                    <a:pt x="39484" y="286447"/>
                  </a:lnTo>
                  <a:lnTo>
                    <a:pt x="39769" y="286161"/>
                  </a:lnTo>
                  <a:lnTo>
                    <a:pt x="39769" y="280847"/>
                  </a:lnTo>
                  <a:lnTo>
                    <a:pt x="40055" y="280276"/>
                  </a:lnTo>
                  <a:lnTo>
                    <a:pt x="40055" y="272733"/>
                  </a:lnTo>
                  <a:lnTo>
                    <a:pt x="40313" y="272162"/>
                  </a:lnTo>
                  <a:lnTo>
                    <a:pt x="40313" y="262647"/>
                  </a:lnTo>
                  <a:lnTo>
                    <a:pt x="40598" y="261791"/>
                  </a:lnTo>
                  <a:lnTo>
                    <a:pt x="40598" y="250333"/>
                  </a:lnTo>
                  <a:lnTo>
                    <a:pt x="40884" y="249477"/>
                  </a:lnTo>
                  <a:lnTo>
                    <a:pt x="40884" y="235763"/>
                  </a:lnTo>
                  <a:lnTo>
                    <a:pt x="41169" y="234648"/>
                  </a:lnTo>
                  <a:lnTo>
                    <a:pt x="41169" y="218963"/>
                  </a:lnTo>
                  <a:lnTo>
                    <a:pt x="41455" y="217849"/>
                  </a:lnTo>
                  <a:lnTo>
                    <a:pt x="41455" y="200478"/>
                  </a:lnTo>
                  <a:lnTo>
                    <a:pt x="41712" y="199078"/>
                  </a:lnTo>
                  <a:lnTo>
                    <a:pt x="41712" y="179765"/>
                  </a:lnTo>
                  <a:lnTo>
                    <a:pt x="41998" y="178365"/>
                  </a:lnTo>
                  <a:lnTo>
                    <a:pt x="41998" y="157365"/>
                  </a:lnTo>
                  <a:lnTo>
                    <a:pt x="42284" y="155680"/>
                  </a:lnTo>
                  <a:lnTo>
                    <a:pt x="42284" y="132995"/>
                  </a:lnTo>
                  <a:lnTo>
                    <a:pt x="42569" y="131337"/>
                  </a:lnTo>
                  <a:lnTo>
                    <a:pt x="42569" y="106682"/>
                  </a:lnTo>
                  <a:lnTo>
                    <a:pt x="42855" y="104996"/>
                  </a:lnTo>
                  <a:lnTo>
                    <a:pt x="42855" y="78968"/>
                  </a:lnTo>
                  <a:lnTo>
                    <a:pt x="43112" y="76997"/>
                  </a:lnTo>
                  <a:lnTo>
                    <a:pt x="43112" y="49283"/>
                  </a:lnTo>
                  <a:lnTo>
                    <a:pt x="43398" y="47340"/>
                  </a:lnTo>
                  <a:lnTo>
                    <a:pt x="43398" y="18199"/>
                  </a:lnTo>
                  <a:lnTo>
                    <a:pt x="43684" y="16256"/>
                  </a:lnTo>
                  <a:lnTo>
                    <a:pt x="43684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84505" y="1592019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h="241935">
                  <a:moveTo>
                    <a:pt x="0" y="0"/>
                  </a:moveTo>
                  <a:lnTo>
                    <a:pt x="0" y="2413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88991" y="1137863"/>
              <a:ext cx="1628139" cy="1057275"/>
            </a:xfrm>
            <a:custGeom>
              <a:avLst/>
              <a:gdLst/>
              <a:ahLst/>
              <a:cxnLst/>
              <a:rect l="l" t="t" r="r" b="b"/>
              <a:pathLst>
                <a:path w="1628139" h="1057275">
                  <a:moveTo>
                    <a:pt x="0" y="455555"/>
                  </a:moveTo>
                  <a:lnTo>
                    <a:pt x="0" y="446584"/>
                  </a:lnTo>
                  <a:lnTo>
                    <a:pt x="257" y="445184"/>
                  </a:lnTo>
                  <a:lnTo>
                    <a:pt x="257" y="422242"/>
                  </a:lnTo>
                  <a:lnTo>
                    <a:pt x="543" y="420557"/>
                  </a:lnTo>
                  <a:lnTo>
                    <a:pt x="543" y="396757"/>
                  </a:lnTo>
                  <a:lnTo>
                    <a:pt x="828" y="395072"/>
                  </a:lnTo>
                  <a:lnTo>
                    <a:pt x="828" y="371558"/>
                  </a:lnTo>
                  <a:lnTo>
                    <a:pt x="1114" y="369873"/>
                  </a:lnTo>
                  <a:lnTo>
                    <a:pt x="1114" y="347188"/>
                  </a:lnTo>
                  <a:lnTo>
                    <a:pt x="1399" y="345502"/>
                  </a:lnTo>
                  <a:lnTo>
                    <a:pt x="1399" y="323389"/>
                  </a:lnTo>
                  <a:lnTo>
                    <a:pt x="1657" y="321989"/>
                  </a:lnTo>
                  <a:lnTo>
                    <a:pt x="1657" y="300704"/>
                  </a:lnTo>
                  <a:lnTo>
                    <a:pt x="1943" y="299304"/>
                  </a:lnTo>
                  <a:lnTo>
                    <a:pt x="1943" y="278590"/>
                  </a:lnTo>
                  <a:lnTo>
                    <a:pt x="2228" y="277190"/>
                  </a:lnTo>
                  <a:lnTo>
                    <a:pt x="2228" y="257048"/>
                  </a:lnTo>
                  <a:lnTo>
                    <a:pt x="2514" y="255648"/>
                  </a:lnTo>
                  <a:lnTo>
                    <a:pt x="2514" y="236306"/>
                  </a:lnTo>
                  <a:lnTo>
                    <a:pt x="2799" y="234906"/>
                  </a:lnTo>
                  <a:lnTo>
                    <a:pt x="2799" y="216163"/>
                  </a:lnTo>
                  <a:lnTo>
                    <a:pt x="3057" y="214763"/>
                  </a:lnTo>
                  <a:lnTo>
                    <a:pt x="3057" y="196564"/>
                  </a:lnTo>
                  <a:lnTo>
                    <a:pt x="3343" y="195450"/>
                  </a:lnTo>
                  <a:lnTo>
                    <a:pt x="3343" y="177794"/>
                  </a:lnTo>
                  <a:lnTo>
                    <a:pt x="3628" y="176679"/>
                  </a:lnTo>
                  <a:lnTo>
                    <a:pt x="3628" y="159594"/>
                  </a:lnTo>
                  <a:lnTo>
                    <a:pt x="3914" y="158480"/>
                  </a:lnTo>
                  <a:lnTo>
                    <a:pt x="3914" y="141680"/>
                  </a:lnTo>
                  <a:lnTo>
                    <a:pt x="4199" y="140852"/>
                  </a:lnTo>
                  <a:lnTo>
                    <a:pt x="4199" y="124595"/>
                  </a:lnTo>
                  <a:lnTo>
                    <a:pt x="4457" y="123481"/>
                  </a:lnTo>
                  <a:lnTo>
                    <a:pt x="4457" y="121510"/>
                  </a:lnTo>
                </a:path>
                <a:path w="1628139" h="1057275">
                  <a:moveTo>
                    <a:pt x="4457" y="121510"/>
                  </a:moveTo>
                  <a:lnTo>
                    <a:pt x="4457" y="108081"/>
                  </a:lnTo>
                  <a:lnTo>
                    <a:pt x="4743" y="106967"/>
                  </a:lnTo>
                  <a:lnTo>
                    <a:pt x="4743" y="92111"/>
                  </a:lnTo>
                  <a:lnTo>
                    <a:pt x="5028" y="90996"/>
                  </a:lnTo>
                  <a:lnTo>
                    <a:pt x="5028" y="76454"/>
                  </a:lnTo>
                  <a:lnTo>
                    <a:pt x="5314" y="75311"/>
                  </a:lnTo>
                  <a:lnTo>
                    <a:pt x="5314" y="61312"/>
                  </a:lnTo>
                  <a:lnTo>
                    <a:pt x="5599" y="60483"/>
                  </a:lnTo>
                  <a:lnTo>
                    <a:pt x="5599" y="46769"/>
                  </a:lnTo>
                  <a:lnTo>
                    <a:pt x="5857" y="45912"/>
                  </a:lnTo>
                  <a:lnTo>
                    <a:pt x="5857" y="32484"/>
                  </a:lnTo>
                  <a:lnTo>
                    <a:pt x="6142" y="31655"/>
                  </a:lnTo>
                  <a:lnTo>
                    <a:pt x="6142" y="22399"/>
                  </a:lnTo>
                  <a:lnTo>
                    <a:pt x="6428" y="21570"/>
                  </a:lnTo>
                  <a:lnTo>
                    <a:pt x="6428" y="14570"/>
                  </a:lnTo>
                  <a:lnTo>
                    <a:pt x="6714" y="13713"/>
                  </a:lnTo>
                  <a:lnTo>
                    <a:pt x="6714" y="8970"/>
                  </a:lnTo>
                  <a:lnTo>
                    <a:pt x="6999" y="8399"/>
                  </a:lnTo>
                  <a:lnTo>
                    <a:pt x="6999" y="4199"/>
                  </a:lnTo>
                  <a:lnTo>
                    <a:pt x="7257" y="3656"/>
                  </a:lnTo>
                  <a:lnTo>
                    <a:pt x="7257" y="1399"/>
                  </a:lnTo>
                  <a:lnTo>
                    <a:pt x="7542" y="1114"/>
                  </a:lnTo>
                  <a:lnTo>
                    <a:pt x="7828" y="856"/>
                  </a:lnTo>
                  <a:lnTo>
                    <a:pt x="7828" y="0"/>
                  </a:lnTo>
                  <a:lnTo>
                    <a:pt x="8114" y="0"/>
                  </a:lnTo>
                  <a:lnTo>
                    <a:pt x="8114" y="571"/>
                  </a:lnTo>
                  <a:lnTo>
                    <a:pt x="8399" y="571"/>
                  </a:lnTo>
                  <a:lnTo>
                    <a:pt x="8657" y="1114"/>
                  </a:lnTo>
                  <a:lnTo>
                    <a:pt x="8942" y="1685"/>
                  </a:lnTo>
                  <a:lnTo>
                    <a:pt x="8942" y="5314"/>
                  </a:lnTo>
                  <a:lnTo>
                    <a:pt x="9228" y="5885"/>
                  </a:lnTo>
                  <a:lnTo>
                    <a:pt x="9228" y="9799"/>
                  </a:lnTo>
                  <a:lnTo>
                    <a:pt x="9514" y="10656"/>
                  </a:lnTo>
                  <a:lnTo>
                    <a:pt x="10342" y="11770"/>
                  </a:lnTo>
                  <a:lnTo>
                    <a:pt x="10342" y="14285"/>
                  </a:lnTo>
                  <a:lnTo>
                    <a:pt x="10628" y="15685"/>
                  </a:lnTo>
                  <a:lnTo>
                    <a:pt x="10628" y="24913"/>
                  </a:lnTo>
                  <a:lnTo>
                    <a:pt x="10914" y="26313"/>
                  </a:lnTo>
                  <a:lnTo>
                    <a:pt x="10914" y="33313"/>
                  </a:lnTo>
                  <a:lnTo>
                    <a:pt x="11199" y="34713"/>
                  </a:lnTo>
                  <a:lnTo>
                    <a:pt x="11457" y="36398"/>
                  </a:lnTo>
                  <a:lnTo>
                    <a:pt x="12599" y="90168"/>
                  </a:lnTo>
                  <a:lnTo>
                    <a:pt x="13428" y="191507"/>
                  </a:lnTo>
                  <a:lnTo>
                    <a:pt x="13713" y="193193"/>
                  </a:lnTo>
                  <a:lnTo>
                    <a:pt x="13713" y="205249"/>
                  </a:lnTo>
                  <a:lnTo>
                    <a:pt x="13999" y="213907"/>
                  </a:lnTo>
                  <a:lnTo>
                    <a:pt x="13999" y="227363"/>
                  </a:lnTo>
                  <a:lnTo>
                    <a:pt x="14257" y="229049"/>
                  </a:lnTo>
                  <a:lnTo>
                    <a:pt x="14257" y="238848"/>
                  </a:lnTo>
                  <a:lnTo>
                    <a:pt x="14542" y="266276"/>
                  </a:lnTo>
                  <a:lnTo>
                    <a:pt x="14828" y="274105"/>
                  </a:lnTo>
                  <a:lnTo>
                    <a:pt x="15657" y="349159"/>
                  </a:lnTo>
                  <a:lnTo>
                    <a:pt x="16228" y="393386"/>
                  </a:lnTo>
                  <a:lnTo>
                    <a:pt x="16799" y="434842"/>
                  </a:lnTo>
                  <a:lnTo>
                    <a:pt x="17342" y="473469"/>
                  </a:lnTo>
                  <a:lnTo>
                    <a:pt x="17913" y="509868"/>
                  </a:lnTo>
                  <a:lnTo>
                    <a:pt x="18456" y="544038"/>
                  </a:lnTo>
                  <a:lnTo>
                    <a:pt x="18742" y="572295"/>
                  </a:lnTo>
                  <a:lnTo>
                    <a:pt x="21256" y="690176"/>
                  </a:lnTo>
                  <a:lnTo>
                    <a:pt x="21256" y="693833"/>
                  </a:lnTo>
                  <a:lnTo>
                    <a:pt x="21542" y="701947"/>
                  </a:lnTo>
                  <a:lnTo>
                    <a:pt x="21542" y="708090"/>
                  </a:lnTo>
                  <a:lnTo>
                    <a:pt x="26027" y="842228"/>
                  </a:lnTo>
                  <a:lnTo>
                    <a:pt x="26856" y="863770"/>
                  </a:lnTo>
                  <a:lnTo>
                    <a:pt x="29942" y="922854"/>
                  </a:lnTo>
                  <a:lnTo>
                    <a:pt x="31056" y="939653"/>
                  </a:lnTo>
                  <a:lnTo>
                    <a:pt x="31342" y="943282"/>
                  </a:lnTo>
                  <a:lnTo>
                    <a:pt x="31627" y="949167"/>
                  </a:lnTo>
                  <a:lnTo>
                    <a:pt x="35542" y="990337"/>
                  </a:lnTo>
                  <a:lnTo>
                    <a:pt x="35542" y="990623"/>
                  </a:lnTo>
                  <a:lnTo>
                    <a:pt x="36656" y="997337"/>
                  </a:lnTo>
                  <a:lnTo>
                    <a:pt x="39456" y="1015822"/>
                  </a:lnTo>
                  <a:lnTo>
                    <a:pt x="39456" y="1016080"/>
                  </a:lnTo>
                  <a:lnTo>
                    <a:pt x="40027" y="1018051"/>
                  </a:lnTo>
                  <a:lnTo>
                    <a:pt x="40598" y="1021136"/>
                  </a:lnTo>
                  <a:lnTo>
                    <a:pt x="40856" y="1022251"/>
                  </a:lnTo>
                  <a:lnTo>
                    <a:pt x="41141" y="1022251"/>
                  </a:lnTo>
                  <a:lnTo>
                    <a:pt x="41427" y="1024222"/>
                  </a:lnTo>
                  <a:lnTo>
                    <a:pt x="41712" y="1025051"/>
                  </a:lnTo>
                  <a:lnTo>
                    <a:pt x="45056" y="1036536"/>
                  </a:lnTo>
                  <a:lnTo>
                    <a:pt x="45341" y="1037365"/>
                  </a:lnTo>
                  <a:lnTo>
                    <a:pt x="45341" y="1037650"/>
                  </a:lnTo>
                  <a:lnTo>
                    <a:pt x="45627" y="1037650"/>
                  </a:lnTo>
                  <a:lnTo>
                    <a:pt x="46198" y="1039050"/>
                  </a:lnTo>
                  <a:lnTo>
                    <a:pt x="46198" y="1039621"/>
                  </a:lnTo>
                  <a:lnTo>
                    <a:pt x="46456" y="1039621"/>
                  </a:lnTo>
                  <a:lnTo>
                    <a:pt x="47312" y="1041279"/>
                  </a:lnTo>
                  <a:lnTo>
                    <a:pt x="48712" y="1044650"/>
                  </a:lnTo>
                  <a:lnTo>
                    <a:pt x="48998" y="1044650"/>
                  </a:lnTo>
                  <a:lnTo>
                    <a:pt x="49255" y="1045221"/>
                  </a:lnTo>
                  <a:lnTo>
                    <a:pt x="49255" y="1045479"/>
                  </a:lnTo>
                </a:path>
                <a:path w="1628139" h="1057275">
                  <a:moveTo>
                    <a:pt x="49255" y="1045479"/>
                  </a:moveTo>
                  <a:lnTo>
                    <a:pt x="49541" y="1045479"/>
                  </a:lnTo>
                  <a:lnTo>
                    <a:pt x="49827" y="1046050"/>
                  </a:lnTo>
                  <a:lnTo>
                    <a:pt x="50398" y="1046879"/>
                  </a:lnTo>
                  <a:lnTo>
                    <a:pt x="50655" y="1047164"/>
                  </a:lnTo>
                  <a:lnTo>
                    <a:pt x="51227" y="1048021"/>
                  </a:lnTo>
                  <a:lnTo>
                    <a:pt x="51512" y="1048021"/>
                  </a:lnTo>
                  <a:lnTo>
                    <a:pt x="52627" y="1049421"/>
                  </a:lnTo>
                  <a:lnTo>
                    <a:pt x="52912" y="1049964"/>
                  </a:lnTo>
                  <a:lnTo>
                    <a:pt x="54855" y="1051935"/>
                  </a:lnTo>
                  <a:lnTo>
                    <a:pt x="54855" y="1052221"/>
                  </a:lnTo>
                  <a:lnTo>
                    <a:pt x="55141" y="1052478"/>
                  </a:lnTo>
                  <a:lnTo>
                    <a:pt x="55141" y="1052221"/>
                  </a:lnTo>
                  <a:lnTo>
                    <a:pt x="55712" y="1052478"/>
                  </a:lnTo>
                  <a:lnTo>
                    <a:pt x="55998" y="1052764"/>
                  </a:lnTo>
                  <a:lnTo>
                    <a:pt x="56255" y="1052764"/>
                  </a:lnTo>
                  <a:lnTo>
                    <a:pt x="56826" y="1053335"/>
                  </a:lnTo>
                  <a:lnTo>
                    <a:pt x="58512" y="1054450"/>
                  </a:lnTo>
                  <a:lnTo>
                    <a:pt x="58798" y="1054735"/>
                  </a:lnTo>
                  <a:lnTo>
                    <a:pt x="59055" y="1054735"/>
                  </a:lnTo>
                  <a:lnTo>
                    <a:pt x="59055" y="1054164"/>
                  </a:lnTo>
                  <a:lnTo>
                    <a:pt x="60197" y="1054735"/>
                  </a:lnTo>
                  <a:lnTo>
                    <a:pt x="60455" y="1054735"/>
                  </a:lnTo>
                  <a:lnTo>
                    <a:pt x="61026" y="1055021"/>
                  </a:lnTo>
                  <a:lnTo>
                    <a:pt x="62141" y="1055564"/>
                  </a:lnTo>
                  <a:lnTo>
                    <a:pt x="62712" y="1055849"/>
                  </a:lnTo>
                  <a:lnTo>
                    <a:pt x="64397" y="1056678"/>
                  </a:lnTo>
                  <a:lnTo>
                    <a:pt x="66055" y="1056678"/>
                  </a:lnTo>
                  <a:lnTo>
                    <a:pt x="66055" y="1056421"/>
                  </a:lnTo>
                  <a:lnTo>
                    <a:pt x="66626" y="1056678"/>
                  </a:lnTo>
                  <a:lnTo>
                    <a:pt x="68312" y="1057249"/>
                  </a:lnTo>
                  <a:lnTo>
                    <a:pt x="68312" y="1056964"/>
                  </a:lnTo>
                  <a:lnTo>
                    <a:pt x="68597" y="1057249"/>
                  </a:lnTo>
                  <a:lnTo>
                    <a:pt x="68597" y="1056964"/>
                  </a:lnTo>
                  <a:lnTo>
                    <a:pt x="68855" y="1056964"/>
                  </a:lnTo>
                  <a:lnTo>
                    <a:pt x="68855" y="1056135"/>
                  </a:lnTo>
                  <a:lnTo>
                    <a:pt x="69140" y="1056135"/>
                  </a:lnTo>
                  <a:lnTo>
                    <a:pt x="69140" y="1055278"/>
                  </a:lnTo>
                  <a:lnTo>
                    <a:pt x="69997" y="1055564"/>
                  </a:lnTo>
                  <a:lnTo>
                    <a:pt x="70255" y="1055564"/>
                  </a:lnTo>
                  <a:lnTo>
                    <a:pt x="70540" y="1055849"/>
                  </a:lnTo>
                  <a:lnTo>
                    <a:pt x="70826" y="1055849"/>
                  </a:lnTo>
                  <a:lnTo>
                    <a:pt x="70826" y="1055278"/>
                  </a:lnTo>
                  <a:lnTo>
                    <a:pt x="71940" y="1055849"/>
                  </a:lnTo>
                  <a:lnTo>
                    <a:pt x="72226" y="1056135"/>
                  </a:lnTo>
                  <a:lnTo>
                    <a:pt x="72511" y="1056135"/>
                  </a:lnTo>
                  <a:lnTo>
                    <a:pt x="72511" y="1055849"/>
                  </a:lnTo>
                  <a:lnTo>
                    <a:pt x="74197" y="1056678"/>
                  </a:lnTo>
                  <a:lnTo>
                    <a:pt x="74197" y="1056421"/>
                  </a:lnTo>
                  <a:lnTo>
                    <a:pt x="74455" y="1056678"/>
                  </a:lnTo>
                  <a:lnTo>
                    <a:pt x="74740" y="1056678"/>
                  </a:lnTo>
                  <a:lnTo>
                    <a:pt x="74740" y="1056421"/>
                  </a:lnTo>
                  <a:lnTo>
                    <a:pt x="75855" y="1056421"/>
                  </a:lnTo>
                  <a:lnTo>
                    <a:pt x="75855" y="1056135"/>
                  </a:lnTo>
                  <a:lnTo>
                    <a:pt x="76426" y="1056421"/>
                  </a:lnTo>
                  <a:lnTo>
                    <a:pt x="78111" y="1056964"/>
                  </a:lnTo>
                  <a:lnTo>
                    <a:pt x="78111" y="1056678"/>
                  </a:lnTo>
                  <a:lnTo>
                    <a:pt x="78397" y="1056421"/>
                  </a:lnTo>
                  <a:lnTo>
                    <a:pt x="78397" y="1055849"/>
                  </a:lnTo>
                  <a:lnTo>
                    <a:pt x="78654" y="1055849"/>
                  </a:lnTo>
                  <a:lnTo>
                    <a:pt x="78654" y="1055278"/>
                  </a:lnTo>
                  <a:lnTo>
                    <a:pt x="78940" y="1055021"/>
                  </a:lnTo>
                  <a:lnTo>
                    <a:pt x="78940" y="1053878"/>
                  </a:lnTo>
                  <a:lnTo>
                    <a:pt x="79226" y="1053878"/>
                  </a:lnTo>
                  <a:lnTo>
                    <a:pt x="79226" y="1053335"/>
                  </a:lnTo>
                  <a:lnTo>
                    <a:pt x="79797" y="1053335"/>
                  </a:lnTo>
                  <a:lnTo>
                    <a:pt x="79797" y="1053621"/>
                  </a:lnTo>
                  <a:lnTo>
                    <a:pt x="80054" y="1053621"/>
                  </a:lnTo>
                  <a:lnTo>
                    <a:pt x="80340" y="1053878"/>
                  </a:lnTo>
                  <a:lnTo>
                    <a:pt x="80626" y="1053878"/>
                  </a:lnTo>
                  <a:lnTo>
                    <a:pt x="80626" y="1053621"/>
                  </a:lnTo>
                  <a:lnTo>
                    <a:pt x="80911" y="1053621"/>
                  </a:lnTo>
                  <a:lnTo>
                    <a:pt x="81740" y="1054164"/>
                  </a:lnTo>
                  <a:lnTo>
                    <a:pt x="82311" y="1054164"/>
                  </a:lnTo>
                  <a:lnTo>
                    <a:pt x="82311" y="1053878"/>
                  </a:lnTo>
                  <a:lnTo>
                    <a:pt x="83997" y="1055021"/>
                  </a:lnTo>
                  <a:lnTo>
                    <a:pt x="83997" y="1054735"/>
                  </a:lnTo>
                  <a:lnTo>
                    <a:pt x="84254" y="1054735"/>
                  </a:lnTo>
                  <a:lnTo>
                    <a:pt x="84254" y="1055021"/>
                  </a:lnTo>
                  <a:lnTo>
                    <a:pt x="84540" y="1054735"/>
                  </a:lnTo>
                  <a:lnTo>
                    <a:pt x="84825" y="1054735"/>
                  </a:lnTo>
                  <a:lnTo>
                    <a:pt x="84825" y="1054450"/>
                  </a:lnTo>
                  <a:lnTo>
                    <a:pt x="85111" y="1054450"/>
                  </a:lnTo>
                  <a:lnTo>
                    <a:pt x="85397" y="1054164"/>
                  </a:lnTo>
                  <a:lnTo>
                    <a:pt x="85397" y="1053878"/>
                  </a:lnTo>
                  <a:lnTo>
                    <a:pt x="85654" y="1053878"/>
                  </a:lnTo>
                  <a:lnTo>
                    <a:pt x="85654" y="1053621"/>
                  </a:lnTo>
                  <a:lnTo>
                    <a:pt x="86225" y="1053878"/>
                  </a:lnTo>
                  <a:lnTo>
                    <a:pt x="86225" y="1053621"/>
                  </a:lnTo>
                  <a:lnTo>
                    <a:pt x="87625" y="1054735"/>
                  </a:lnTo>
                  <a:lnTo>
                    <a:pt x="87911" y="1054735"/>
                  </a:lnTo>
                  <a:lnTo>
                    <a:pt x="87911" y="1054164"/>
                  </a:lnTo>
                  <a:lnTo>
                    <a:pt x="88197" y="1054164"/>
                  </a:lnTo>
                  <a:lnTo>
                    <a:pt x="88197" y="1052764"/>
                  </a:lnTo>
                  <a:lnTo>
                    <a:pt x="88454" y="1052478"/>
                  </a:lnTo>
                  <a:lnTo>
                    <a:pt x="88454" y="1051078"/>
                  </a:lnTo>
                  <a:lnTo>
                    <a:pt x="88740" y="1050821"/>
                  </a:lnTo>
                  <a:lnTo>
                    <a:pt x="88740" y="1049964"/>
                  </a:lnTo>
                  <a:lnTo>
                    <a:pt x="89025" y="1049678"/>
                  </a:lnTo>
                  <a:lnTo>
                    <a:pt x="89025" y="1047735"/>
                  </a:lnTo>
                  <a:lnTo>
                    <a:pt x="89311" y="1047450"/>
                  </a:lnTo>
                  <a:lnTo>
                    <a:pt x="89311" y="1046621"/>
                  </a:lnTo>
                  <a:lnTo>
                    <a:pt x="89596" y="1046335"/>
                  </a:lnTo>
                  <a:lnTo>
                    <a:pt x="89596" y="1045221"/>
                  </a:lnTo>
                  <a:lnTo>
                    <a:pt x="90711" y="1045221"/>
                  </a:lnTo>
                  <a:lnTo>
                    <a:pt x="91254" y="1046335"/>
                  </a:lnTo>
                  <a:lnTo>
                    <a:pt x="91540" y="1046335"/>
                  </a:lnTo>
                  <a:lnTo>
                    <a:pt x="91825" y="1046621"/>
                  </a:lnTo>
                  <a:lnTo>
                    <a:pt x="92111" y="1046621"/>
                  </a:lnTo>
                  <a:lnTo>
                    <a:pt x="92111" y="1046335"/>
                  </a:lnTo>
                  <a:lnTo>
                    <a:pt x="93796" y="1048564"/>
                  </a:lnTo>
                  <a:lnTo>
                    <a:pt x="93796" y="1048279"/>
                  </a:lnTo>
                  <a:lnTo>
                    <a:pt x="94054" y="1048564"/>
                  </a:lnTo>
                  <a:lnTo>
                    <a:pt x="94625" y="1048564"/>
                  </a:lnTo>
                  <a:lnTo>
                    <a:pt x="94625" y="1048850"/>
                  </a:lnTo>
                  <a:lnTo>
                    <a:pt x="95196" y="1048850"/>
                  </a:lnTo>
                  <a:lnTo>
                    <a:pt x="95196" y="1049135"/>
                  </a:lnTo>
                  <a:lnTo>
                    <a:pt x="95739" y="1049135"/>
                  </a:lnTo>
                  <a:lnTo>
                    <a:pt x="96025" y="1048850"/>
                  </a:lnTo>
                  <a:lnTo>
                    <a:pt x="97425" y="1050535"/>
                  </a:lnTo>
                  <a:lnTo>
                    <a:pt x="97996" y="1050535"/>
                  </a:lnTo>
                  <a:lnTo>
                    <a:pt x="97996" y="1050821"/>
                  </a:lnTo>
                  <a:lnTo>
                    <a:pt x="98254" y="1050821"/>
                  </a:lnTo>
                  <a:lnTo>
                    <a:pt x="98539" y="1051078"/>
                  </a:lnTo>
                  <a:lnTo>
                    <a:pt x="98825" y="1051078"/>
                  </a:lnTo>
                  <a:lnTo>
                    <a:pt x="98825" y="1050821"/>
                  </a:lnTo>
                  <a:lnTo>
                    <a:pt x="99111" y="1050821"/>
                  </a:lnTo>
                  <a:lnTo>
                    <a:pt x="99396" y="1050535"/>
                  </a:lnTo>
                  <a:lnTo>
                    <a:pt x="99654" y="1050535"/>
                  </a:lnTo>
                  <a:lnTo>
                    <a:pt x="99654" y="1049964"/>
                  </a:lnTo>
                  <a:lnTo>
                    <a:pt x="99939" y="1049964"/>
                  </a:lnTo>
                  <a:lnTo>
                    <a:pt x="99939" y="1049678"/>
                  </a:lnTo>
                  <a:lnTo>
                    <a:pt x="100225" y="1049421"/>
                  </a:lnTo>
                  <a:lnTo>
                    <a:pt x="100225" y="1048850"/>
                  </a:lnTo>
                  <a:lnTo>
                    <a:pt x="100511" y="1048850"/>
                  </a:lnTo>
                  <a:lnTo>
                    <a:pt x="100511" y="1048564"/>
                  </a:lnTo>
                  <a:lnTo>
                    <a:pt x="101054" y="1049135"/>
                  </a:lnTo>
                  <a:lnTo>
                    <a:pt x="101339" y="1049135"/>
                  </a:lnTo>
                  <a:lnTo>
                    <a:pt x="101339" y="1049421"/>
                  </a:lnTo>
                  <a:lnTo>
                    <a:pt x="101625" y="1049421"/>
                  </a:lnTo>
                  <a:lnTo>
                    <a:pt x="101625" y="1049678"/>
                  </a:lnTo>
                  <a:lnTo>
                    <a:pt x="101910" y="1049678"/>
                  </a:lnTo>
                  <a:lnTo>
                    <a:pt x="103310" y="1051078"/>
                  </a:lnTo>
                  <a:lnTo>
                    <a:pt x="103596" y="1051078"/>
                  </a:lnTo>
                  <a:lnTo>
                    <a:pt x="103854" y="1051364"/>
                  </a:lnTo>
                  <a:lnTo>
                    <a:pt x="105254" y="1051364"/>
                  </a:lnTo>
                  <a:lnTo>
                    <a:pt x="105254" y="1051078"/>
                  </a:lnTo>
                  <a:lnTo>
                    <a:pt x="105539" y="1051364"/>
                  </a:lnTo>
                  <a:lnTo>
                    <a:pt x="105825" y="1051364"/>
                  </a:lnTo>
                  <a:lnTo>
                    <a:pt x="105825" y="1051650"/>
                  </a:lnTo>
                  <a:lnTo>
                    <a:pt x="107225" y="1052764"/>
                  </a:lnTo>
                  <a:lnTo>
                    <a:pt x="107510" y="1052764"/>
                  </a:lnTo>
                  <a:lnTo>
                    <a:pt x="107796" y="1053050"/>
                  </a:lnTo>
                  <a:lnTo>
                    <a:pt x="108910" y="1053050"/>
                  </a:lnTo>
                  <a:lnTo>
                    <a:pt x="108910" y="1052764"/>
                  </a:lnTo>
                  <a:lnTo>
                    <a:pt x="109196" y="1052764"/>
                  </a:lnTo>
                  <a:lnTo>
                    <a:pt x="109196" y="1052478"/>
                  </a:lnTo>
                  <a:lnTo>
                    <a:pt x="109453" y="1052478"/>
                  </a:lnTo>
                  <a:lnTo>
                    <a:pt x="109453" y="1052221"/>
                  </a:lnTo>
                  <a:lnTo>
                    <a:pt x="109739" y="1052221"/>
                  </a:lnTo>
                  <a:lnTo>
                    <a:pt x="109739" y="1051650"/>
                  </a:lnTo>
                  <a:lnTo>
                    <a:pt x="110025" y="1051650"/>
                  </a:lnTo>
                  <a:lnTo>
                    <a:pt x="110025" y="1051078"/>
                  </a:lnTo>
                  <a:lnTo>
                    <a:pt x="110310" y="1051078"/>
                  </a:lnTo>
                  <a:lnTo>
                    <a:pt x="110310" y="1050250"/>
                  </a:lnTo>
                  <a:lnTo>
                    <a:pt x="110853" y="1050535"/>
                  </a:lnTo>
                  <a:lnTo>
                    <a:pt x="111139" y="1050821"/>
                  </a:lnTo>
                  <a:lnTo>
                    <a:pt x="111710" y="1050821"/>
                  </a:lnTo>
                  <a:lnTo>
                    <a:pt x="111710" y="1051078"/>
                  </a:lnTo>
                  <a:lnTo>
                    <a:pt x="113110" y="1052478"/>
                  </a:lnTo>
                  <a:lnTo>
                    <a:pt x="114510" y="1052478"/>
                  </a:lnTo>
                  <a:lnTo>
                    <a:pt x="114510" y="1051935"/>
                  </a:lnTo>
                  <a:lnTo>
                    <a:pt x="114796" y="1051935"/>
                  </a:lnTo>
                  <a:lnTo>
                    <a:pt x="114796" y="1051650"/>
                  </a:lnTo>
                  <a:lnTo>
                    <a:pt x="115053" y="1051650"/>
                  </a:lnTo>
                  <a:lnTo>
                    <a:pt x="115053" y="1050821"/>
                  </a:lnTo>
                  <a:lnTo>
                    <a:pt x="115339" y="1051078"/>
                  </a:lnTo>
                  <a:lnTo>
                    <a:pt x="115624" y="1051078"/>
                  </a:lnTo>
                </a:path>
                <a:path w="1628139" h="1057275">
                  <a:moveTo>
                    <a:pt x="115624" y="1051078"/>
                  </a:moveTo>
                  <a:lnTo>
                    <a:pt x="117024" y="1052478"/>
                  </a:lnTo>
                  <a:lnTo>
                    <a:pt x="117596" y="1052478"/>
                  </a:lnTo>
                  <a:lnTo>
                    <a:pt x="117596" y="1052221"/>
                  </a:lnTo>
                  <a:lnTo>
                    <a:pt x="117853" y="1052221"/>
                  </a:lnTo>
                  <a:lnTo>
                    <a:pt x="117853" y="1051935"/>
                  </a:lnTo>
                  <a:lnTo>
                    <a:pt x="118139" y="1051650"/>
                  </a:lnTo>
                  <a:lnTo>
                    <a:pt x="118139" y="1051364"/>
                  </a:lnTo>
                  <a:lnTo>
                    <a:pt x="118424" y="1051364"/>
                  </a:lnTo>
                  <a:lnTo>
                    <a:pt x="118424" y="1050535"/>
                  </a:lnTo>
                  <a:lnTo>
                    <a:pt x="118710" y="1050535"/>
                  </a:lnTo>
                  <a:lnTo>
                    <a:pt x="118710" y="1049964"/>
                  </a:lnTo>
                  <a:lnTo>
                    <a:pt x="118995" y="1049678"/>
                  </a:lnTo>
                  <a:lnTo>
                    <a:pt x="118995" y="1049135"/>
                  </a:lnTo>
                  <a:lnTo>
                    <a:pt x="119253" y="1049135"/>
                  </a:lnTo>
                  <a:lnTo>
                    <a:pt x="119253" y="1048021"/>
                  </a:lnTo>
                  <a:lnTo>
                    <a:pt x="119539" y="1048021"/>
                  </a:lnTo>
                  <a:lnTo>
                    <a:pt x="119539" y="1046879"/>
                  </a:lnTo>
                  <a:lnTo>
                    <a:pt x="119824" y="1046879"/>
                  </a:lnTo>
                  <a:lnTo>
                    <a:pt x="119824" y="1045764"/>
                  </a:lnTo>
                  <a:lnTo>
                    <a:pt x="120110" y="1045764"/>
                  </a:lnTo>
                  <a:lnTo>
                    <a:pt x="120110" y="1044650"/>
                  </a:lnTo>
                  <a:lnTo>
                    <a:pt x="120395" y="1044650"/>
                  </a:lnTo>
                  <a:lnTo>
                    <a:pt x="120395" y="1044364"/>
                  </a:lnTo>
                  <a:lnTo>
                    <a:pt x="120653" y="1044079"/>
                  </a:lnTo>
                  <a:lnTo>
                    <a:pt x="120939" y="1044079"/>
                  </a:lnTo>
                  <a:lnTo>
                    <a:pt x="120939" y="1043821"/>
                  </a:lnTo>
                  <a:lnTo>
                    <a:pt x="120939" y="1044079"/>
                  </a:lnTo>
                  <a:lnTo>
                    <a:pt x="121224" y="1044079"/>
                  </a:lnTo>
                  <a:lnTo>
                    <a:pt x="121224" y="1043821"/>
                  </a:lnTo>
                  <a:lnTo>
                    <a:pt x="121510" y="1043821"/>
                  </a:lnTo>
                  <a:lnTo>
                    <a:pt x="122910" y="1046050"/>
                  </a:lnTo>
                  <a:lnTo>
                    <a:pt x="123195" y="1046335"/>
                  </a:lnTo>
                  <a:lnTo>
                    <a:pt x="124310" y="1046335"/>
                  </a:lnTo>
                  <a:lnTo>
                    <a:pt x="124310" y="1046050"/>
                  </a:lnTo>
                  <a:lnTo>
                    <a:pt x="124595" y="1046050"/>
                  </a:lnTo>
                  <a:lnTo>
                    <a:pt x="124595" y="1045764"/>
                  </a:lnTo>
                  <a:lnTo>
                    <a:pt x="124853" y="1045764"/>
                  </a:lnTo>
                  <a:lnTo>
                    <a:pt x="124853" y="1045221"/>
                  </a:lnTo>
                  <a:lnTo>
                    <a:pt x="125138" y="1045221"/>
                  </a:lnTo>
                  <a:lnTo>
                    <a:pt x="125138" y="1044650"/>
                  </a:lnTo>
                  <a:lnTo>
                    <a:pt x="125424" y="1044650"/>
                  </a:lnTo>
                  <a:lnTo>
                    <a:pt x="125424" y="1044364"/>
                  </a:lnTo>
                  <a:lnTo>
                    <a:pt x="126538" y="1046050"/>
                  </a:lnTo>
                  <a:lnTo>
                    <a:pt x="126824" y="1046050"/>
                  </a:lnTo>
                  <a:lnTo>
                    <a:pt x="126824" y="1046335"/>
                  </a:lnTo>
                  <a:lnTo>
                    <a:pt x="127653" y="1046335"/>
                  </a:lnTo>
                  <a:lnTo>
                    <a:pt x="127653" y="1046050"/>
                  </a:lnTo>
                  <a:lnTo>
                    <a:pt x="127938" y="1046050"/>
                  </a:lnTo>
                  <a:lnTo>
                    <a:pt x="127938" y="1045764"/>
                  </a:lnTo>
                  <a:lnTo>
                    <a:pt x="128224" y="1045764"/>
                  </a:lnTo>
                  <a:lnTo>
                    <a:pt x="128224" y="1045221"/>
                  </a:lnTo>
                  <a:lnTo>
                    <a:pt x="128510" y="1045221"/>
                  </a:lnTo>
                  <a:lnTo>
                    <a:pt x="128510" y="1044650"/>
                  </a:lnTo>
                  <a:lnTo>
                    <a:pt x="128795" y="1044650"/>
                  </a:lnTo>
                  <a:lnTo>
                    <a:pt x="128795" y="1044079"/>
                  </a:lnTo>
                  <a:lnTo>
                    <a:pt x="129053" y="1043821"/>
                  </a:lnTo>
                  <a:lnTo>
                    <a:pt x="129053" y="1043250"/>
                  </a:lnTo>
                  <a:lnTo>
                    <a:pt x="129338" y="1042964"/>
                  </a:lnTo>
                  <a:lnTo>
                    <a:pt x="129338" y="1042421"/>
                  </a:lnTo>
                  <a:lnTo>
                    <a:pt x="129624" y="1042136"/>
                  </a:lnTo>
                  <a:lnTo>
                    <a:pt x="129624" y="1041021"/>
                  </a:lnTo>
                  <a:lnTo>
                    <a:pt x="129910" y="1041021"/>
                  </a:lnTo>
                  <a:lnTo>
                    <a:pt x="129910" y="1039879"/>
                  </a:lnTo>
                  <a:lnTo>
                    <a:pt x="130195" y="1039879"/>
                  </a:lnTo>
                  <a:lnTo>
                    <a:pt x="130195" y="1038764"/>
                  </a:lnTo>
                  <a:lnTo>
                    <a:pt x="130453" y="1038479"/>
                  </a:lnTo>
                  <a:lnTo>
                    <a:pt x="130453" y="1037365"/>
                  </a:lnTo>
                  <a:lnTo>
                    <a:pt x="130738" y="1037079"/>
                  </a:lnTo>
                  <a:lnTo>
                    <a:pt x="130738" y="1035679"/>
                  </a:lnTo>
                  <a:lnTo>
                    <a:pt x="131024" y="1035421"/>
                  </a:lnTo>
                  <a:lnTo>
                    <a:pt x="131024" y="1034279"/>
                  </a:lnTo>
                  <a:lnTo>
                    <a:pt x="131309" y="1034021"/>
                  </a:lnTo>
                  <a:lnTo>
                    <a:pt x="131309" y="1032879"/>
                  </a:lnTo>
                  <a:lnTo>
                    <a:pt x="132424" y="1035136"/>
                  </a:lnTo>
                  <a:lnTo>
                    <a:pt x="132709" y="1035136"/>
                  </a:lnTo>
                  <a:lnTo>
                    <a:pt x="132709" y="1035421"/>
                  </a:lnTo>
                  <a:lnTo>
                    <a:pt x="132995" y="1035679"/>
                  </a:lnTo>
                  <a:lnTo>
                    <a:pt x="133253" y="1035965"/>
                  </a:lnTo>
                  <a:lnTo>
                    <a:pt x="133538" y="1035965"/>
                  </a:lnTo>
                  <a:lnTo>
                    <a:pt x="133824" y="1036250"/>
                  </a:lnTo>
                  <a:lnTo>
                    <a:pt x="133824" y="1035965"/>
                  </a:lnTo>
                  <a:lnTo>
                    <a:pt x="134395" y="1035965"/>
                  </a:lnTo>
                  <a:lnTo>
                    <a:pt x="134395" y="1035679"/>
                  </a:lnTo>
                  <a:lnTo>
                    <a:pt x="134653" y="1035679"/>
                  </a:lnTo>
                  <a:lnTo>
                    <a:pt x="134653" y="1035421"/>
                  </a:lnTo>
                  <a:lnTo>
                    <a:pt x="134938" y="1035136"/>
                  </a:lnTo>
                  <a:lnTo>
                    <a:pt x="134938" y="1034565"/>
                  </a:lnTo>
                  <a:lnTo>
                    <a:pt x="135224" y="1034565"/>
                  </a:lnTo>
                  <a:lnTo>
                    <a:pt x="135224" y="1034021"/>
                  </a:lnTo>
                  <a:lnTo>
                    <a:pt x="136338" y="1036250"/>
                  </a:lnTo>
                  <a:lnTo>
                    <a:pt x="136624" y="1036250"/>
                  </a:lnTo>
                  <a:lnTo>
                    <a:pt x="136624" y="1036536"/>
                  </a:lnTo>
                  <a:lnTo>
                    <a:pt x="136909" y="1036821"/>
                  </a:lnTo>
                  <a:lnTo>
                    <a:pt x="137195" y="1036821"/>
                  </a:lnTo>
                  <a:lnTo>
                    <a:pt x="137195" y="1037079"/>
                  </a:lnTo>
                  <a:lnTo>
                    <a:pt x="137738" y="1037079"/>
                  </a:lnTo>
                  <a:lnTo>
                    <a:pt x="137738" y="1036821"/>
                  </a:lnTo>
                  <a:lnTo>
                    <a:pt x="138024" y="1036821"/>
                  </a:lnTo>
                  <a:lnTo>
                    <a:pt x="138024" y="1036536"/>
                  </a:lnTo>
                  <a:lnTo>
                    <a:pt x="138309" y="1036536"/>
                  </a:lnTo>
                  <a:lnTo>
                    <a:pt x="138309" y="1036250"/>
                  </a:lnTo>
                  <a:lnTo>
                    <a:pt x="138595" y="1035965"/>
                  </a:lnTo>
                  <a:lnTo>
                    <a:pt x="138595" y="1035679"/>
                  </a:lnTo>
                  <a:lnTo>
                    <a:pt x="138852" y="1035679"/>
                  </a:lnTo>
                  <a:lnTo>
                    <a:pt x="138852" y="1035136"/>
                  </a:lnTo>
                  <a:lnTo>
                    <a:pt x="139138" y="1035136"/>
                  </a:lnTo>
                  <a:lnTo>
                    <a:pt x="139138" y="1034279"/>
                  </a:lnTo>
                  <a:lnTo>
                    <a:pt x="139424" y="1034279"/>
                  </a:lnTo>
                  <a:lnTo>
                    <a:pt x="139424" y="1033736"/>
                  </a:lnTo>
                  <a:lnTo>
                    <a:pt x="139709" y="1033736"/>
                  </a:lnTo>
                  <a:lnTo>
                    <a:pt x="139709" y="1032621"/>
                  </a:lnTo>
                  <a:lnTo>
                    <a:pt x="139995" y="1032336"/>
                  </a:lnTo>
                  <a:lnTo>
                    <a:pt x="139995" y="1031479"/>
                  </a:lnTo>
                  <a:lnTo>
                    <a:pt x="140252" y="1031479"/>
                  </a:lnTo>
                  <a:lnTo>
                    <a:pt x="140252" y="1030365"/>
                  </a:lnTo>
                  <a:lnTo>
                    <a:pt x="140538" y="1030365"/>
                  </a:lnTo>
                  <a:lnTo>
                    <a:pt x="140538" y="1029250"/>
                  </a:lnTo>
                  <a:lnTo>
                    <a:pt x="140824" y="1029250"/>
                  </a:lnTo>
                  <a:lnTo>
                    <a:pt x="140824" y="1027850"/>
                  </a:lnTo>
                  <a:lnTo>
                    <a:pt x="141109" y="1027850"/>
                  </a:lnTo>
                  <a:lnTo>
                    <a:pt x="141109" y="1026450"/>
                  </a:lnTo>
                  <a:lnTo>
                    <a:pt x="141395" y="1026165"/>
                  </a:lnTo>
                  <a:lnTo>
                    <a:pt x="141395" y="1024765"/>
                  </a:lnTo>
                  <a:lnTo>
                    <a:pt x="141652" y="1024479"/>
                  </a:lnTo>
                  <a:lnTo>
                    <a:pt x="142224" y="1025879"/>
                  </a:lnTo>
                  <a:lnTo>
                    <a:pt x="142509" y="1025879"/>
                  </a:lnTo>
                  <a:lnTo>
                    <a:pt x="142509" y="1026450"/>
                  </a:lnTo>
                  <a:lnTo>
                    <a:pt x="142795" y="1026450"/>
                  </a:lnTo>
                  <a:lnTo>
                    <a:pt x="142795" y="1027022"/>
                  </a:lnTo>
                  <a:lnTo>
                    <a:pt x="143052" y="1027022"/>
                  </a:lnTo>
                  <a:lnTo>
                    <a:pt x="143052" y="1027279"/>
                  </a:lnTo>
                  <a:lnTo>
                    <a:pt x="143338" y="1027279"/>
                  </a:lnTo>
                  <a:lnTo>
                    <a:pt x="143338" y="1027565"/>
                  </a:lnTo>
                  <a:lnTo>
                    <a:pt x="143623" y="1027565"/>
                  </a:lnTo>
                  <a:lnTo>
                    <a:pt x="143623" y="1027850"/>
                  </a:lnTo>
                  <a:lnTo>
                    <a:pt x="144195" y="1027850"/>
                  </a:lnTo>
                  <a:lnTo>
                    <a:pt x="144195" y="1028136"/>
                  </a:lnTo>
                  <a:lnTo>
                    <a:pt x="144452" y="1028136"/>
                  </a:lnTo>
                  <a:lnTo>
                    <a:pt x="144452" y="1028422"/>
                  </a:lnTo>
                  <a:lnTo>
                    <a:pt x="144738" y="1028422"/>
                  </a:lnTo>
                  <a:lnTo>
                    <a:pt x="144738" y="1028136"/>
                  </a:lnTo>
                  <a:lnTo>
                    <a:pt x="145309" y="1028136"/>
                  </a:lnTo>
                  <a:lnTo>
                    <a:pt x="146138" y="1030079"/>
                  </a:lnTo>
                  <a:lnTo>
                    <a:pt x="146138" y="1030365"/>
                  </a:lnTo>
                  <a:lnTo>
                    <a:pt x="146423" y="1030365"/>
                  </a:lnTo>
                  <a:lnTo>
                    <a:pt x="146423" y="1030936"/>
                  </a:lnTo>
                  <a:lnTo>
                    <a:pt x="146709" y="1030936"/>
                  </a:lnTo>
                  <a:lnTo>
                    <a:pt x="146709" y="1031222"/>
                  </a:lnTo>
                  <a:lnTo>
                    <a:pt x="146995" y="1031222"/>
                  </a:lnTo>
                  <a:lnTo>
                    <a:pt x="146995" y="1031479"/>
                  </a:lnTo>
                  <a:lnTo>
                    <a:pt x="147252" y="1031479"/>
                  </a:lnTo>
                  <a:lnTo>
                    <a:pt x="147252" y="1031765"/>
                  </a:lnTo>
                  <a:lnTo>
                    <a:pt x="147538" y="1031765"/>
                  </a:lnTo>
                  <a:lnTo>
                    <a:pt x="147538" y="1032050"/>
                  </a:lnTo>
                  <a:lnTo>
                    <a:pt x="147823" y="1032050"/>
                  </a:lnTo>
                  <a:lnTo>
                    <a:pt x="147823" y="1032336"/>
                  </a:lnTo>
                  <a:lnTo>
                    <a:pt x="149223" y="1032336"/>
                  </a:lnTo>
                  <a:lnTo>
                    <a:pt x="149223" y="1032050"/>
                  </a:lnTo>
                </a:path>
                <a:path w="1628139" h="1057275">
                  <a:moveTo>
                    <a:pt x="149223" y="1032050"/>
                  </a:moveTo>
                  <a:lnTo>
                    <a:pt x="149509" y="1032050"/>
                  </a:lnTo>
                  <a:lnTo>
                    <a:pt x="149509" y="1031765"/>
                  </a:lnTo>
                  <a:lnTo>
                    <a:pt x="149794" y="1031765"/>
                  </a:lnTo>
                  <a:lnTo>
                    <a:pt x="149794" y="1031222"/>
                  </a:lnTo>
                  <a:lnTo>
                    <a:pt x="150052" y="1031222"/>
                  </a:lnTo>
                  <a:lnTo>
                    <a:pt x="150052" y="1030650"/>
                  </a:lnTo>
                  <a:lnTo>
                    <a:pt x="150338" y="1030650"/>
                  </a:lnTo>
                  <a:lnTo>
                    <a:pt x="150338" y="1030079"/>
                  </a:lnTo>
                  <a:lnTo>
                    <a:pt x="150623" y="1030079"/>
                  </a:lnTo>
                  <a:lnTo>
                    <a:pt x="150623" y="1029536"/>
                  </a:lnTo>
                  <a:lnTo>
                    <a:pt x="150909" y="1029536"/>
                  </a:lnTo>
                  <a:lnTo>
                    <a:pt x="150909" y="1028965"/>
                  </a:lnTo>
                  <a:lnTo>
                    <a:pt x="151194" y="1028679"/>
                  </a:lnTo>
                  <a:lnTo>
                    <a:pt x="151194" y="1028136"/>
                  </a:lnTo>
                  <a:lnTo>
                    <a:pt x="151452" y="1028136"/>
                  </a:lnTo>
                  <a:lnTo>
                    <a:pt x="151452" y="1027279"/>
                  </a:lnTo>
                  <a:lnTo>
                    <a:pt x="151738" y="1027022"/>
                  </a:lnTo>
                  <a:lnTo>
                    <a:pt x="152023" y="1027022"/>
                  </a:lnTo>
                  <a:lnTo>
                    <a:pt x="152309" y="1027279"/>
                  </a:lnTo>
                  <a:lnTo>
                    <a:pt x="152309" y="1027565"/>
                  </a:lnTo>
                  <a:lnTo>
                    <a:pt x="152594" y="1027565"/>
                  </a:lnTo>
                  <a:lnTo>
                    <a:pt x="152852" y="1027850"/>
                  </a:lnTo>
                  <a:lnTo>
                    <a:pt x="153423" y="1027850"/>
                  </a:lnTo>
                  <a:lnTo>
                    <a:pt x="153423" y="1027565"/>
                  </a:lnTo>
                  <a:lnTo>
                    <a:pt x="153709" y="1027565"/>
                  </a:lnTo>
                  <a:lnTo>
                    <a:pt x="153709" y="1027279"/>
                  </a:lnTo>
                  <a:lnTo>
                    <a:pt x="153994" y="1027279"/>
                  </a:lnTo>
                  <a:lnTo>
                    <a:pt x="153994" y="1027022"/>
                  </a:lnTo>
                  <a:lnTo>
                    <a:pt x="154252" y="1027022"/>
                  </a:lnTo>
                  <a:lnTo>
                    <a:pt x="154252" y="1026736"/>
                  </a:lnTo>
                  <a:lnTo>
                    <a:pt x="154537" y="1026450"/>
                  </a:lnTo>
                  <a:lnTo>
                    <a:pt x="154537" y="1026165"/>
                  </a:lnTo>
                  <a:lnTo>
                    <a:pt x="154823" y="1026165"/>
                  </a:lnTo>
                  <a:lnTo>
                    <a:pt x="154823" y="1025622"/>
                  </a:lnTo>
                  <a:lnTo>
                    <a:pt x="155109" y="1025622"/>
                  </a:lnTo>
                  <a:lnTo>
                    <a:pt x="155109" y="1024765"/>
                  </a:lnTo>
                  <a:lnTo>
                    <a:pt x="155652" y="1025879"/>
                  </a:lnTo>
                  <a:lnTo>
                    <a:pt x="155937" y="1025879"/>
                  </a:lnTo>
                  <a:lnTo>
                    <a:pt x="155937" y="1026450"/>
                  </a:lnTo>
                  <a:lnTo>
                    <a:pt x="156223" y="1026450"/>
                  </a:lnTo>
                  <a:lnTo>
                    <a:pt x="156223" y="1027022"/>
                  </a:lnTo>
                  <a:lnTo>
                    <a:pt x="156509" y="1027022"/>
                  </a:lnTo>
                  <a:lnTo>
                    <a:pt x="156509" y="1027279"/>
                  </a:lnTo>
                  <a:lnTo>
                    <a:pt x="157909" y="1027279"/>
                  </a:lnTo>
                  <a:lnTo>
                    <a:pt x="157909" y="1027022"/>
                  </a:lnTo>
                  <a:lnTo>
                    <a:pt x="158194" y="1027022"/>
                  </a:lnTo>
                  <a:lnTo>
                    <a:pt x="158194" y="1026736"/>
                  </a:lnTo>
                  <a:lnTo>
                    <a:pt x="158452" y="1026450"/>
                  </a:lnTo>
                  <a:lnTo>
                    <a:pt x="158452" y="1026165"/>
                  </a:lnTo>
                  <a:lnTo>
                    <a:pt x="158737" y="1026165"/>
                  </a:lnTo>
                  <a:lnTo>
                    <a:pt x="158737" y="1025879"/>
                  </a:lnTo>
                  <a:lnTo>
                    <a:pt x="159023" y="1025622"/>
                  </a:lnTo>
                  <a:lnTo>
                    <a:pt x="159023" y="1025336"/>
                  </a:lnTo>
                  <a:lnTo>
                    <a:pt x="159309" y="1025051"/>
                  </a:lnTo>
                  <a:lnTo>
                    <a:pt x="159309" y="1024765"/>
                  </a:lnTo>
                  <a:lnTo>
                    <a:pt x="159594" y="1024479"/>
                  </a:lnTo>
                  <a:lnTo>
                    <a:pt x="159594" y="1023936"/>
                  </a:lnTo>
                  <a:lnTo>
                    <a:pt x="159852" y="1023936"/>
                  </a:lnTo>
                  <a:lnTo>
                    <a:pt x="159852" y="1023365"/>
                  </a:lnTo>
                  <a:lnTo>
                    <a:pt x="160137" y="1023079"/>
                  </a:lnTo>
                  <a:lnTo>
                    <a:pt x="160137" y="1022536"/>
                  </a:lnTo>
                  <a:lnTo>
                    <a:pt x="160423" y="1022536"/>
                  </a:lnTo>
                  <a:lnTo>
                    <a:pt x="160423" y="1021679"/>
                  </a:lnTo>
                  <a:lnTo>
                    <a:pt x="160708" y="1021422"/>
                  </a:lnTo>
                  <a:lnTo>
                    <a:pt x="160708" y="1020565"/>
                  </a:lnTo>
                  <a:lnTo>
                    <a:pt x="160994" y="1020565"/>
                  </a:lnTo>
                  <a:lnTo>
                    <a:pt x="160994" y="1019736"/>
                  </a:lnTo>
                  <a:lnTo>
                    <a:pt x="161252" y="1019451"/>
                  </a:lnTo>
                  <a:lnTo>
                    <a:pt x="161252" y="1018336"/>
                  </a:lnTo>
                  <a:lnTo>
                    <a:pt x="161537" y="1018336"/>
                  </a:lnTo>
                  <a:lnTo>
                    <a:pt x="161537" y="1017222"/>
                  </a:lnTo>
                  <a:lnTo>
                    <a:pt x="161823" y="1016936"/>
                  </a:lnTo>
                  <a:lnTo>
                    <a:pt x="161823" y="1015822"/>
                  </a:lnTo>
                  <a:lnTo>
                    <a:pt x="162108" y="1015822"/>
                  </a:lnTo>
                  <a:lnTo>
                    <a:pt x="162108" y="1014680"/>
                  </a:lnTo>
                  <a:lnTo>
                    <a:pt x="162394" y="1014422"/>
                  </a:lnTo>
                  <a:lnTo>
                    <a:pt x="162394" y="1013280"/>
                  </a:lnTo>
                  <a:lnTo>
                    <a:pt x="162652" y="1013022"/>
                  </a:lnTo>
                  <a:lnTo>
                    <a:pt x="162652" y="1011880"/>
                  </a:lnTo>
                  <a:lnTo>
                    <a:pt x="162937" y="1011622"/>
                  </a:lnTo>
                  <a:lnTo>
                    <a:pt x="162937" y="1009937"/>
                  </a:lnTo>
                  <a:lnTo>
                    <a:pt x="163223" y="1009651"/>
                  </a:lnTo>
                  <a:lnTo>
                    <a:pt x="163223" y="1008251"/>
                  </a:lnTo>
                  <a:lnTo>
                    <a:pt x="163508" y="1008251"/>
                  </a:lnTo>
                  <a:lnTo>
                    <a:pt x="163508" y="1006280"/>
                  </a:lnTo>
                  <a:lnTo>
                    <a:pt x="163794" y="1006280"/>
                  </a:lnTo>
                  <a:lnTo>
                    <a:pt x="163794" y="1004622"/>
                  </a:lnTo>
                  <a:lnTo>
                    <a:pt x="164052" y="1004337"/>
                  </a:lnTo>
                  <a:lnTo>
                    <a:pt x="164052" y="1002937"/>
                  </a:lnTo>
                  <a:lnTo>
                    <a:pt x="164337" y="1002651"/>
                  </a:lnTo>
                  <a:lnTo>
                    <a:pt x="164337" y="1000966"/>
                  </a:lnTo>
                  <a:lnTo>
                    <a:pt x="164623" y="1000680"/>
                  </a:lnTo>
                  <a:lnTo>
                    <a:pt x="164623" y="999023"/>
                  </a:lnTo>
                  <a:lnTo>
                    <a:pt x="164908" y="998737"/>
                  </a:lnTo>
                  <a:lnTo>
                    <a:pt x="164908" y="997051"/>
                  </a:lnTo>
                  <a:lnTo>
                    <a:pt x="165194" y="996766"/>
                  </a:lnTo>
                  <a:lnTo>
                    <a:pt x="165194" y="995652"/>
                  </a:lnTo>
                  <a:lnTo>
                    <a:pt x="165452" y="995652"/>
                  </a:lnTo>
                  <a:lnTo>
                    <a:pt x="165452" y="995366"/>
                  </a:lnTo>
                  <a:lnTo>
                    <a:pt x="165737" y="995366"/>
                  </a:lnTo>
                  <a:lnTo>
                    <a:pt x="165737" y="994537"/>
                  </a:lnTo>
                  <a:lnTo>
                    <a:pt x="166023" y="994537"/>
                  </a:lnTo>
                  <a:lnTo>
                    <a:pt x="166023" y="993423"/>
                  </a:lnTo>
                  <a:lnTo>
                    <a:pt x="166308" y="993423"/>
                  </a:lnTo>
                  <a:lnTo>
                    <a:pt x="166308" y="992566"/>
                  </a:lnTo>
                  <a:lnTo>
                    <a:pt x="166594" y="992280"/>
                  </a:lnTo>
                  <a:lnTo>
                    <a:pt x="166594" y="991166"/>
                  </a:lnTo>
                  <a:lnTo>
                    <a:pt x="166851" y="991166"/>
                  </a:lnTo>
                  <a:lnTo>
                    <a:pt x="166851" y="990052"/>
                  </a:lnTo>
                  <a:lnTo>
                    <a:pt x="167137" y="990052"/>
                  </a:lnTo>
                  <a:lnTo>
                    <a:pt x="167137" y="988937"/>
                  </a:lnTo>
                  <a:lnTo>
                    <a:pt x="167423" y="988937"/>
                  </a:lnTo>
                  <a:lnTo>
                    <a:pt x="167423" y="987537"/>
                  </a:lnTo>
                  <a:lnTo>
                    <a:pt x="167708" y="987537"/>
                  </a:lnTo>
                  <a:lnTo>
                    <a:pt x="167708" y="986423"/>
                  </a:lnTo>
                  <a:lnTo>
                    <a:pt x="167994" y="986137"/>
                  </a:lnTo>
                  <a:lnTo>
                    <a:pt x="167994" y="984452"/>
                  </a:lnTo>
                  <a:lnTo>
                    <a:pt x="168251" y="984452"/>
                  </a:lnTo>
                  <a:lnTo>
                    <a:pt x="168251" y="983052"/>
                  </a:lnTo>
                  <a:lnTo>
                    <a:pt x="168537" y="982766"/>
                  </a:lnTo>
                  <a:lnTo>
                    <a:pt x="168537" y="981081"/>
                  </a:lnTo>
                  <a:lnTo>
                    <a:pt x="168823" y="981081"/>
                  </a:lnTo>
                  <a:lnTo>
                    <a:pt x="168823" y="980252"/>
                  </a:lnTo>
                </a:path>
                <a:path w="1628139" h="1057275">
                  <a:moveTo>
                    <a:pt x="168823" y="980252"/>
                  </a:moveTo>
                  <a:lnTo>
                    <a:pt x="168823" y="979681"/>
                  </a:lnTo>
                  <a:lnTo>
                    <a:pt x="169108" y="979423"/>
                  </a:lnTo>
                  <a:lnTo>
                    <a:pt x="169108" y="977738"/>
                  </a:lnTo>
                  <a:lnTo>
                    <a:pt x="169394" y="977452"/>
                  </a:lnTo>
                  <a:lnTo>
                    <a:pt x="169394" y="975767"/>
                  </a:lnTo>
                  <a:lnTo>
                    <a:pt x="169651" y="975767"/>
                  </a:lnTo>
                  <a:lnTo>
                    <a:pt x="169651" y="973823"/>
                  </a:lnTo>
                  <a:lnTo>
                    <a:pt x="169937" y="973823"/>
                  </a:lnTo>
                  <a:lnTo>
                    <a:pt x="169937" y="972138"/>
                  </a:lnTo>
                  <a:lnTo>
                    <a:pt x="170223" y="971852"/>
                  </a:lnTo>
                  <a:lnTo>
                    <a:pt x="170223" y="970167"/>
                  </a:lnTo>
                  <a:lnTo>
                    <a:pt x="170508" y="970167"/>
                  </a:lnTo>
                  <a:lnTo>
                    <a:pt x="170508" y="967938"/>
                  </a:lnTo>
                  <a:lnTo>
                    <a:pt x="170794" y="967652"/>
                  </a:lnTo>
                  <a:lnTo>
                    <a:pt x="170794" y="965681"/>
                  </a:lnTo>
                  <a:lnTo>
                    <a:pt x="171051" y="965681"/>
                  </a:lnTo>
                  <a:lnTo>
                    <a:pt x="171051" y="963738"/>
                  </a:lnTo>
                  <a:lnTo>
                    <a:pt x="171337" y="963453"/>
                  </a:lnTo>
                  <a:lnTo>
                    <a:pt x="171337" y="961481"/>
                  </a:lnTo>
                  <a:lnTo>
                    <a:pt x="171623" y="961224"/>
                  </a:lnTo>
                  <a:lnTo>
                    <a:pt x="171623" y="959253"/>
                  </a:lnTo>
                  <a:lnTo>
                    <a:pt x="171908" y="958967"/>
                  </a:lnTo>
                  <a:lnTo>
                    <a:pt x="171908" y="956738"/>
                  </a:lnTo>
                  <a:lnTo>
                    <a:pt x="172194" y="956453"/>
                  </a:lnTo>
                  <a:lnTo>
                    <a:pt x="172194" y="954767"/>
                  </a:lnTo>
                  <a:lnTo>
                    <a:pt x="172451" y="954482"/>
                  </a:lnTo>
                  <a:lnTo>
                    <a:pt x="172451" y="951967"/>
                  </a:lnTo>
                  <a:lnTo>
                    <a:pt x="172737" y="951682"/>
                  </a:lnTo>
                  <a:lnTo>
                    <a:pt x="172737" y="949739"/>
                  </a:lnTo>
                  <a:lnTo>
                    <a:pt x="173022" y="949453"/>
                  </a:lnTo>
                  <a:lnTo>
                    <a:pt x="173022" y="947224"/>
                  </a:lnTo>
                  <a:lnTo>
                    <a:pt x="173308" y="946939"/>
                  </a:lnTo>
                  <a:lnTo>
                    <a:pt x="173308" y="944424"/>
                  </a:lnTo>
                  <a:lnTo>
                    <a:pt x="173594" y="944139"/>
                  </a:lnTo>
                  <a:lnTo>
                    <a:pt x="173594" y="941625"/>
                  </a:lnTo>
                  <a:lnTo>
                    <a:pt x="173851" y="941339"/>
                  </a:lnTo>
                  <a:lnTo>
                    <a:pt x="173851" y="938825"/>
                  </a:lnTo>
                  <a:lnTo>
                    <a:pt x="174137" y="938539"/>
                  </a:lnTo>
                  <a:lnTo>
                    <a:pt x="174137" y="936282"/>
                  </a:lnTo>
                  <a:lnTo>
                    <a:pt x="174422" y="936025"/>
                  </a:lnTo>
                  <a:lnTo>
                    <a:pt x="174422" y="933768"/>
                  </a:lnTo>
                  <a:lnTo>
                    <a:pt x="174708" y="933482"/>
                  </a:lnTo>
                  <a:lnTo>
                    <a:pt x="174708" y="930968"/>
                  </a:lnTo>
                  <a:lnTo>
                    <a:pt x="174994" y="930683"/>
                  </a:lnTo>
                  <a:lnTo>
                    <a:pt x="174994" y="927883"/>
                  </a:lnTo>
                  <a:lnTo>
                    <a:pt x="175251" y="927625"/>
                  </a:lnTo>
                  <a:lnTo>
                    <a:pt x="175251" y="924825"/>
                  </a:lnTo>
                  <a:lnTo>
                    <a:pt x="175537" y="924540"/>
                  </a:lnTo>
                  <a:lnTo>
                    <a:pt x="175537" y="922025"/>
                  </a:lnTo>
                  <a:lnTo>
                    <a:pt x="175822" y="921454"/>
                  </a:lnTo>
                  <a:lnTo>
                    <a:pt x="175822" y="919225"/>
                  </a:lnTo>
                  <a:lnTo>
                    <a:pt x="176108" y="918940"/>
                  </a:lnTo>
                  <a:lnTo>
                    <a:pt x="176108" y="915854"/>
                  </a:lnTo>
                  <a:lnTo>
                    <a:pt x="176394" y="915569"/>
                  </a:lnTo>
                  <a:lnTo>
                    <a:pt x="176394" y="912769"/>
                  </a:lnTo>
                  <a:lnTo>
                    <a:pt x="176651" y="912226"/>
                  </a:lnTo>
                  <a:lnTo>
                    <a:pt x="176651" y="909426"/>
                  </a:lnTo>
                  <a:lnTo>
                    <a:pt x="176937" y="908854"/>
                  </a:lnTo>
                  <a:lnTo>
                    <a:pt x="176937" y="906340"/>
                  </a:lnTo>
                  <a:lnTo>
                    <a:pt x="177222" y="905769"/>
                  </a:lnTo>
                  <a:lnTo>
                    <a:pt x="177222" y="903255"/>
                  </a:lnTo>
                </a:path>
                <a:path w="1628139" h="1057275">
                  <a:moveTo>
                    <a:pt x="177222" y="903255"/>
                  </a:moveTo>
                  <a:lnTo>
                    <a:pt x="177508" y="902969"/>
                  </a:lnTo>
                  <a:lnTo>
                    <a:pt x="177508" y="899884"/>
                  </a:lnTo>
                  <a:lnTo>
                    <a:pt x="177794" y="899626"/>
                  </a:lnTo>
                  <a:lnTo>
                    <a:pt x="177794" y="896826"/>
                  </a:lnTo>
                  <a:lnTo>
                    <a:pt x="178051" y="896540"/>
                  </a:lnTo>
                  <a:lnTo>
                    <a:pt x="178051" y="893455"/>
                  </a:lnTo>
                  <a:lnTo>
                    <a:pt x="178337" y="892884"/>
                  </a:lnTo>
                  <a:lnTo>
                    <a:pt x="178337" y="889826"/>
                  </a:lnTo>
                  <a:lnTo>
                    <a:pt x="178622" y="889541"/>
                  </a:lnTo>
                  <a:lnTo>
                    <a:pt x="178622" y="886455"/>
                  </a:lnTo>
                  <a:lnTo>
                    <a:pt x="178908" y="886170"/>
                  </a:lnTo>
                  <a:lnTo>
                    <a:pt x="178908" y="882827"/>
                  </a:lnTo>
                  <a:lnTo>
                    <a:pt x="179193" y="882541"/>
                  </a:lnTo>
                  <a:lnTo>
                    <a:pt x="179193" y="879455"/>
                  </a:lnTo>
                  <a:lnTo>
                    <a:pt x="179451" y="879170"/>
                  </a:lnTo>
                  <a:lnTo>
                    <a:pt x="179451" y="875827"/>
                  </a:lnTo>
                  <a:lnTo>
                    <a:pt x="179737" y="875256"/>
                  </a:lnTo>
                  <a:lnTo>
                    <a:pt x="179737" y="872456"/>
                  </a:lnTo>
                  <a:lnTo>
                    <a:pt x="180022" y="872170"/>
                  </a:lnTo>
                  <a:lnTo>
                    <a:pt x="180022" y="868827"/>
                  </a:lnTo>
                  <a:lnTo>
                    <a:pt x="180308" y="868256"/>
                  </a:lnTo>
                  <a:lnTo>
                    <a:pt x="180308" y="865456"/>
                  </a:lnTo>
                  <a:lnTo>
                    <a:pt x="180593" y="864885"/>
                  </a:lnTo>
                  <a:lnTo>
                    <a:pt x="180593" y="862085"/>
                  </a:lnTo>
                  <a:lnTo>
                    <a:pt x="180851" y="861542"/>
                  </a:lnTo>
                  <a:lnTo>
                    <a:pt x="180851" y="858456"/>
                  </a:lnTo>
                  <a:lnTo>
                    <a:pt x="181137" y="857885"/>
                  </a:lnTo>
                  <a:lnTo>
                    <a:pt x="181137" y="854542"/>
                  </a:lnTo>
                  <a:lnTo>
                    <a:pt x="181422" y="853971"/>
                  </a:lnTo>
                  <a:lnTo>
                    <a:pt x="181422" y="850885"/>
                  </a:lnTo>
                  <a:lnTo>
                    <a:pt x="181708" y="850628"/>
                  </a:lnTo>
                  <a:lnTo>
                    <a:pt x="181708" y="847542"/>
                  </a:lnTo>
                  <a:lnTo>
                    <a:pt x="181993" y="847257"/>
                  </a:lnTo>
                  <a:lnTo>
                    <a:pt x="181993" y="843628"/>
                  </a:lnTo>
                  <a:lnTo>
                    <a:pt x="182251" y="843057"/>
                  </a:lnTo>
                  <a:lnTo>
                    <a:pt x="182251" y="839686"/>
                  </a:lnTo>
                  <a:lnTo>
                    <a:pt x="182537" y="839142"/>
                  </a:lnTo>
                  <a:lnTo>
                    <a:pt x="182537" y="836057"/>
                  </a:lnTo>
                  <a:lnTo>
                    <a:pt x="182822" y="835771"/>
                  </a:lnTo>
                  <a:lnTo>
                    <a:pt x="182822" y="832686"/>
                  </a:lnTo>
                  <a:lnTo>
                    <a:pt x="183108" y="832143"/>
                  </a:lnTo>
                  <a:lnTo>
                    <a:pt x="183108" y="829057"/>
                  </a:lnTo>
                  <a:lnTo>
                    <a:pt x="183393" y="828772"/>
                  </a:lnTo>
                  <a:lnTo>
                    <a:pt x="183393" y="825686"/>
                  </a:lnTo>
                  <a:lnTo>
                    <a:pt x="183651" y="825428"/>
                  </a:lnTo>
                  <a:lnTo>
                    <a:pt x="183651" y="822057"/>
                  </a:lnTo>
                  <a:lnTo>
                    <a:pt x="183936" y="821486"/>
                  </a:lnTo>
                  <a:lnTo>
                    <a:pt x="183936" y="817858"/>
                  </a:lnTo>
                  <a:lnTo>
                    <a:pt x="184222" y="817572"/>
                  </a:lnTo>
                  <a:lnTo>
                    <a:pt x="184222" y="814486"/>
                  </a:lnTo>
                  <a:lnTo>
                    <a:pt x="184508" y="813943"/>
                  </a:lnTo>
                  <a:lnTo>
                    <a:pt x="184508" y="810287"/>
                  </a:lnTo>
                  <a:lnTo>
                    <a:pt x="184793" y="810029"/>
                  </a:lnTo>
                  <a:lnTo>
                    <a:pt x="184793" y="806658"/>
                  </a:lnTo>
                  <a:lnTo>
                    <a:pt x="185051" y="806372"/>
                  </a:lnTo>
                  <a:lnTo>
                    <a:pt x="185051" y="803287"/>
                  </a:lnTo>
                  <a:lnTo>
                    <a:pt x="185336" y="802744"/>
                  </a:lnTo>
                  <a:lnTo>
                    <a:pt x="185336" y="799373"/>
                  </a:lnTo>
                  <a:lnTo>
                    <a:pt x="185622" y="798829"/>
                  </a:lnTo>
                  <a:lnTo>
                    <a:pt x="185622" y="797973"/>
                  </a:lnTo>
                </a:path>
                <a:path w="1628139" h="1057275">
                  <a:moveTo>
                    <a:pt x="185622" y="797973"/>
                  </a:moveTo>
                  <a:lnTo>
                    <a:pt x="185622" y="795744"/>
                  </a:lnTo>
                  <a:lnTo>
                    <a:pt x="185908" y="795173"/>
                  </a:lnTo>
                  <a:lnTo>
                    <a:pt x="185908" y="791258"/>
                  </a:lnTo>
                  <a:lnTo>
                    <a:pt x="186193" y="790687"/>
                  </a:lnTo>
                  <a:lnTo>
                    <a:pt x="186193" y="787344"/>
                  </a:lnTo>
                  <a:lnTo>
                    <a:pt x="186451" y="787059"/>
                  </a:lnTo>
                  <a:lnTo>
                    <a:pt x="186451" y="783687"/>
                  </a:lnTo>
                  <a:lnTo>
                    <a:pt x="186736" y="783144"/>
                  </a:lnTo>
                  <a:lnTo>
                    <a:pt x="186736" y="780059"/>
                  </a:lnTo>
                  <a:lnTo>
                    <a:pt x="187022" y="779488"/>
                  </a:lnTo>
                  <a:lnTo>
                    <a:pt x="187022" y="775573"/>
                  </a:lnTo>
                  <a:lnTo>
                    <a:pt x="187308" y="775030"/>
                  </a:lnTo>
                  <a:lnTo>
                    <a:pt x="187308" y="771659"/>
                  </a:lnTo>
                  <a:lnTo>
                    <a:pt x="187593" y="771088"/>
                  </a:lnTo>
                  <a:lnTo>
                    <a:pt x="187593" y="767459"/>
                  </a:lnTo>
                  <a:lnTo>
                    <a:pt x="187851" y="766888"/>
                  </a:lnTo>
                  <a:lnTo>
                    <a:pt x="187851" y="763545"/>
                  </a:lnTo>
                  <a:lnTo>
                    <a:pt x="188136" y="762974"/>
                  </a:lnTo>
                  <a:lnTo>
                    <a:pt x="188136" y="759631"/>
                  </a:lnTo>
                  <a:lnTo>
                    <a:pt x="188422" y="759345"/>
                  </a:lnTo>
                  <a:lnTo>
                    <a:pt x="188422" y="755974"/>
                  </a:lnTo>
                  <a:lnTo>
                    <a:pt x="188708" y="755431"/>
                  </a:lnTo>
                  <a:lnTo>
                    <a:pt x="188708" y="751774"/>
                  </a:lnTo>
                  <a:lnTo>
                    <a:pt x="188993" y="751231"/>
                  </a:lnTo>
                  <a:lnTo>
                    <a:pt x="188993" y="747860"/>
                  </a:lnTo>
                  <a:lnTo>
                    <a:pt x="189251" y="747574"/>
                  </a:lnTo>
                  <a:lnTo>
                    <a:pt x="189251" y="743089"/>
                  </a:lnTo>
                  <a:lnTo>
                    <a:pt x="189536" y="742546"/>
                  </a:lnTo>
                  <a:lnTo>
                    <a:pt x="189536" y="739175"/>
                  </a:lnTo>
                  <a:lnTo>
                    <a:pt x="189822" y="738631"/>
                  </a:lnTo>
                  <a:lnTo>
                    <a:pt x="189822" y="734689"/>
                  </a:lnTo>
                  <a:lnTo>
                    <a:pt x="190107" y="734146"/>
                  </a:lnTo>
                  <a:lnTo>
                    <a:pt x="190107" y="730775"/>
                  </a:lnTo>
                  <a:lnTo>
                    <a:pt x="190393" y="730232"/>
                  </a:lnTo>
                  <a:lnTo>
                    <a:pt x="190393" y="726289"/>
                  </a:lnTo>
                  <a:lnTo>
                    <a:pt x="190651" y="725746"/>
                  </a:lnTo>
                  <a:lnTo>
                    <a:pt x="190651" y="722375"/>
                  </a:lnTo>
                  <a:lnTo>
                    <a:pt x="190936" y="721832"/>
                  </a:lnTo>
                  <a:lnTo>
                    <a:pt x="190936" y="718461"/>
                  </a:lnTo>
                  <a:lnTo>
                    <a:pt x="191222" y="717890"/>
                  </a:lnTo>
                  <a:lnTo>
                    <a:pt x="191222" y="713975"/>
                  </a:lnTo>
                  <a:lnTo>
                    <a:pt x="191507" y="713432"/>
                  </a:lnTo>
                  <a:lnTo>
                    <a:pt x="191507" y="710061"/>
                  </a:lnTo>
                  <a:lnTo>
                    <a:pt x="191793" y="709490"/>
                  </a:lnTo>
                  <a:lnTo>
                    <a:pt x="191793" y="706147"/>
                  </a:lnTo>
                  <a:lnTo>
                    <a:pt x="192051" y="705576"/>
                  </a:lnTo>
                  <a:lnTo>
                    <a:pt x="192051" y="701661"/>
                  </a:lnTo>
                  <a:lnTo>
                    <a:pt x="192336" y="701090"/>
                  </a:lnTo>
                  <a:lnTo>
                    <a:pt x="192336" y="697176"/>
                  </a:lnTo>
                  <a:lnTo>
                    <a:pt x="192622" y="696633"/>
                  </a:lnTo>
                  <a:lnTo>
                    <a:pt x="192622" y="692976"/>
                  </a:lnTo>
                  <a:lnTo>
                    <a:pt x="192907" y="692691"/>
                  </a:lnTo>
                  <a:lnTo>
                    <a:pt x="192907" y="689062"/>
                  </a:lnTo>
                  <a:lnTo>
                    <a:pt x="193193" y="688776"/>
                  </a:lnTo>
                  <a:lnTo>
                    <a:pt x="193193" y="684576"/>
                  </a:lnTo>
                  <a:lnTo>
                    <a:pt x="193451" y="684033"/>
                  </a:lnTo>
                  <a:lnTo>
                    <a:pt x="193451" y="680662"/>
                  </a:lnTo>
                  <a:lnTo>
                    <a:pt x="193736" y="680091"/>
                  </a:lnTo>
                  <a:lnTo>
                    <a:pt x="193736" y="677577"/>
                  </a:lnTo>
                </a:path>
                <a:path w="1628139" h="1057275">
                  <a:moveTo>
                    <a:pt x="193736" y="677577"/>
                  </a:moveTo>
                  <a:lnTo>
                    <a:pt x="193736" y="675634"/>
                  </a:lnTo>
                  <a:lnTo>
                    <a:pt x="194022" y="675062"/>
                  </a:lnTo>
                  <a:lnTo>
                    <a:pt x="194022" y="671434"/>
                  </a:lnTo>
                  <a:lnTo>
                    <a:pt x="194307" y="670862"/>
                  </a:lnTo>
                  <a:lnTo>
                    <a:pt x="194307" y="667234"/>
                  </a:lnTo>
                  <a:lnTo>
                    <a:pt x="194593" y="666663"/>
                  </a:lnTo>
                  <a:lnTo>
                    <a:pt x="194593" y="663292"/>
                  </a:lnTo>
                  <a:lnTo>
                    <a:pt x="194851" y="662748"/>
                  </a:lnTo>
                  <a:lnTo>
                    <a:pt x="194851" y="659377"/>
                  </a:lnTo>
                  <a:lnTo>
                    <a:pt x="195136" y="658834"/>
                  </a:lnTo>
                  <a:lnTo>
                    <a:pt x="195136" y="655177"/>
                  </a:lnTo>
                  <a:lnTo>
                    <a:pt x="195422" y="654634"/>
                  </a:lnTo>
                  <a:lnTo>
                    <a:pt x="195422" y="651263"/>
                  </a:lnTo>
                  <a:lnTo>
                    <a:pt x="195707" y="650692"/>
                  </a:lnTo>
                  <a:lnTo>
                    <a:pt x="195707" y="647063"/>
                  </a:lnTo>
                  <a:lnTo>
                    <a:pt x="195993" y="646492"/>
                  </a:lnTo>
                  <a:lnTo>
                    <a:pt x="195993" y="643149"/>
                  </a:lnTo>
                  <a:lnTo>
                    <a:pt x="196250" y="642578"/>
                  </a:lnTo>
                  <a:lnTo>
                    <a:pt x="196250" y="639235"/>
                  </a:lnTo>
                  <a:lnTo>
                    <a:pt x="196536" y="638664"/>
                  </a:lnTo>
                  <a:lnTo>
                    <a:pt x="196536" y="635578"/>
                  </a:lnTo>
                  <a:lnTo>
                    <a:pt x="196822" y="635035"/>
                  </a:lnTo>
                  <a:lnTo>
                    <a:pt x="196822" y="631949"/>
                  </a:lnTo>
                  <a:lnTo>
                    <a:pt x="197107" y="631664"/>
                  </a:lnTo>
                  <a:lnTo>
                    <a:pt x="197107" y="628578"/>
                  </a:lnTo>
                  <a:lnTo>
                    <a:pt x="197393" y="628035"/>
                  </a:lnTo>
                  <a:lnTo>
                    <a:pt x="197393" y="624093"/>
                  </a:lnTo>
                  <a:lnTo>
                    <a:pt x="197650" y="623550"/>
                  </a:lnTo>
                  <a:lnTo>
                    <a:pt x="197650" y="620464"/>
                  </a:lnTo>
                  <a:lnTo>
                    <a:pt x="197936" y="619893"/>
                  </a:lnTo>
                  <a:lnTo>
                    <a:pt x="197936" y="617093"/>
                  </a:lnTo>
                  <a:lnTo>
                    <a:pt x="198222" y="616550"/>
                  </a:lnTo>
                  <a:lnTo>
                    <a:pt x="198222" y="613464"/>
                  </a:lnTo>
                  <a:lnTo>
                    <a:pt x="198507" y="613179"/>
                  </a:lnTo>
                  <a:lnTo>
                    <a:pt x="198507" y="609836"/>
                  </a:lnTo>
                  <a:lnTo>
                    <a:pt x="198793" y="609265"/>
                  </a:lnTo>
                  <a:lnTo>
                    <a:pt x="198793" y="605893"/>
                  </a:lnTo>
                  <a:lnTo>
                    <a:pt x="199050" y="605350"/>
                  </a:lnTo>
                  <a:lnTo>
                    <a:pt x="199050" y="602550"/>
                  </a:lnTo>
                  <a:lnTo>
                    <a:pt x="199336" y="601979"/>
                  </a:lnTo>
                  <a:lnTo>
                    <a:pt x="199336" y="598636"/>
                  </a:lnTo>
                  <a:lnTo>
                    <a:pt x="199622" y="598065"/>
                  </a:lnTo>
                  <a:lnTo>
                    <a:pt x="199622" y="595265"/>
                  </a:lnTo>
                  <a:lnTo>
                    <a:pt x="199907" y="594694"/>
                  </a:lnTo>
                  <a:lnTo>
                    <a:pt x="199907" y="591894"/>
                  </a:lnTo>
                  <a:lnTo>
                    <a:pt x="200193" y="591351"/>
                  </a:lnTo>
                  <a:lnTo>
                    <a:pt x="200193" y="588265"/>
                  </a:lnTo>
                  <a:lnTo>
                    <a:pt x="200450" y="587980"/>
                  </a:lnTo>
                  <a:lnTo>
                    <a:pt x="200450" y="585180"/>
                  </a:lnTo>
                  <a:lnTo>
                    <a:pt x="200736" y="584637"/>
                  </a:lnTo>
                  <a:lnTo>
                    <a:pt x="200736" y="581551"/>
                  </a:lnTo>
                  <a:lnTo>
                    <a:pt x="201022" y="581265"/>
                  </a:lnTo>
                  <a:lnTo>
                    <a:pt x="201022" y="578180"/>
                  </a:lnTo>
                  <a:lnTo>
                    <a:pt x="201307" y="577637"/>
                  </a:lnTo>
                  <a:lnTo>
                    <a:pt x="201307" y="574837"/>
                  </a:lnTo>
                  <a:lnTo>
                    <a:pt x="201593" y="574551"/>
                  </a:lnTo>
                  <a:lnTo>
                    <a:pt x="201593" y="571466"/>
                  </a:lnTo>
                  <a:lnTo>
                    <a:pt x="201850" y="570895"/>
                  </a:lnTo>
                  <a:lnTo>
                    <a:pt x="201850" y="568095"/>
                  </a:lnTo>
                  <a:lnTo>
                    <a:pt x="202136" y="567837"/>
                  </a:lnTo>
                  <a:lnTo>
                    <a:pt x="202136" y="567552"/>
                  </a:lnTo>
                </a:path>
                <a:path w="1628139" h="1057275">
                  <a:moveTo>
                    <a:pt x="202136" y="567552"/>
                  </a:moveTo>
                  <a:lnTo>
                    <a:pt x="202136" y="564752"/>
                  </a:lnTo>
                  <a:lnTo>
                    <a:pt x="202421" y="564466"/>
                  </a:lnTo>
                  <a:lnTo>
                    <a:pt x="202421" y="561666"/>
                  </a:lnTo>
                  <a:lnTo>
                    <a:pt x="202707" y="561381"/>
                  </a:lnTo>
                  <a:lnTo>
                    <a:pt x="202707" y="558866"/>
                  </a:lnTo>
                  <a:lnTo>
                    <a:pt x="202993" y="558295"/>
                  </a:lnTo>
                  <a:lnTo>
                    <a:pt x="202993" y="555495"/>
                  </a:lnTo>
                  <a:lnTo>
                    <a:pt x="203250" y="555238"/>
                  </a:lnTo>
                  <a:lnTo>
                    <a:pt x="203250" y="552695"/>
                  </a:lnTo>
                  <a:lnTo>
                    <a:pt x="203536" y="552438"/>
                  </a:lnTo>
                  <a:lnTo>
                    <a:pt x="203536" y="549895"/>
                  </a:lnTo>
                  <a:lnTo>
                    <a:pt x="203821" y="549638"/>
                  </a:lnTo>
                  <a:lnTo>
                    <a:pt x="203821" y="546838"/>
                  </a:lnTo>
                  <a:lnTo>
                    <a:pt x="204107" y="546552"/>
                  </a:lnTo>
                  <a:lnTo>
                    <a:pt x="204107" y="543752"/>
                  </a:lnTo>
                  <a:lnTo>
                    <a:pt x="204393" y="543467"/>
                  </a:lnTo>
                  <a:lnTo>
                    <a:pt x="204393" y="541238"/>
                  </a:lnTo>
                  <a:lnTo>
                    <a:pt x="204650" y="540667"/>
                  </a:lnTo>
                  <a:lnTo>
                    <a:pt x="204650" y="538438"/>
                  </a:lnTo>
                  <a:lnTo>
                    <a:pt x="204936" y="538153"/>
                  </a:lnTo>
                  <a:lnTo>
                    <a:pt x="204936" y="535638"/>
                  </a:lnTo>
                  <a:lnTo>
                    <a:pt x="205221" y="535353"/>
                  </a:lnTo>
                  <a:lnTo>
                    <a:pt x="205221" y="533096"/>
                  </a:lnTo>
                  <a:lnTo>
                    <a:pt x="205507" y="532838"/>
                  </a:lnTo>
                  <a:lnTo>
                    <a:pt x="205507" y="530296"/>
                  </a:lnTo>
                  <a:lnTo>
                    <a:pt x="205793" y="530038"/>
                  </a:lnTo>
                  <a:lnTo>
                    <a:pt x="205793" y="527239"/>
                  </a:lnTo>
                  <a:lnTo>
                    <a:pt x="206050" y="526953"/>
                  </a:lnTo>
                  <a:lnTo>
                    <a:pt x="206050" y="524696"/>
                  </a:lnTo>
                  <a:lnTo>
                    <a:pt x="206336" y="524439"/>
                  </a:lnTo>
                  <a:lnTo>
                    <a:pt x="206336" y="522182"/>
                  </a:lnTo>
                  <a:lnTo>
                    <a:pt x="206621" y="521639"/>
                  </a:lnTo>
                  <a:lnTo>
                    <a:pt x="206621" y="519668"/>
                  </a:lnTo>
                  <a:lnTo>
                    <a:pt x="206907" y="519382"/>
                  </a:lnTo>
                  <a:lnTo>
                    <a:pt x="206907" y="517696"/>
                  </a:lnTo>
                  <a:lnTo>
                    <a:pt x="207193" y="517439"/>
                  </a:lnTo>
                  <a:lnTo>
                    <a:pt x="207193" y="515468"/>
                  </a:lnTo>
                  <a:lnTo>
                    <a:pt x="207450" y="515182"/>
                  </a:lnTo>
                  <a:lnTo>
                    <a:pt x="207450" y="513497"/>
                  </a:lnTo>
                  <a:lnTo>
                    <a:pt x="207736" y="513239"/>
                  </a:lnTo>
                  <a:lnTo>
                    <a:pt x="207736" y="511268"/>
                  </a:lnTo>
                  <a:lnTo>
                    <a:pt x="208021" y="510982"/>
                  </a:lnTo>
                  <a:lnTo>
                    <a:pt x="208021" y="509039"/>
                  </a:lnTo>
                  <a:lnTo>
                    <a:pt x="208307" y="508754"/>
                  </a:lnTo>
                  <a:lnTo>
                    <a:pt x="208307" y="507068"/>
                  </a:lnTo>
                  <a:lnTo>
                    <a:pt x="208592" y="506782"/>
                  </a:lnTo>
                  <a:lnTo>
                    <a:pt x="208592" y="505097"/>
                  </a:lnTo>
                  <a:lnTo>
                    <a:pt x="208850" y="504839"/>
                  </a:lnTo>
                  <a:lnTo>
                    <a:pt x="208850" y="503697"/>
                  </a:lnTo>
                  <a:lnTo>
                    <a:pt x="209136" y="503439"/>
                  </a:lnTo>
                  <a:lnTo>
                    <a:pt x="209136" y="502039"/>
                  </a:lnTo>
                  <a:lnTo>
                    <a:pt x="209421" y="501754"/>
                  </a:lnTo>
                  <a:lnTo>
                    <a:pt x="209421" y="500354"/>
                  </a:lnTo>
                  <a:lnTo>
                    <a:pt x="209707" y="500068"/>
                  </a:lnTo>
                  <a:lnTo>
                    <a:pt x="209707" y="498954"/>
                  </a:lnTo>
                  <a:lnTo>
                    <a:pt x="209992" y="498954"/>
                  </a:lnTo>
                  <a:lnTo>
                    <a:pt x="209992" y="498383"/>
                  </a:lnTo>
                  <a:lnTo>
                    <a:pt x="210250" y="498383"/>
                  </a:lnTo>
                  <a:lnTo>
                    <a:pt x="210250" y="497554"/>
                  </a:lnTo>
                  <a:lnTo>
                    <a:pt x="210536" y="497554"/>
                  </a:lnTo>
                  <a:lnTo>
                    <a:pt x="210536" y="496697"/>
                  </a:lnTo>
                  <a:lnTo>
                    <a:pt x="210821" y="496440"/>
                  </a:lnTo>
                  <a:lnTo>
                    <a:pt x="210821" y="496154"/>
                  </a:lnTo>
                  <a:lnTo>
                    <a:pt x="211392" y="496154"/>
                  </a:lnTo>
                  <a:lnTo>
                    <a:pt x="211392" y="496440"/>
                  </a:lnTo>
                  <a:lnTo>
                    <a:pt x="211650" y="496440"/>
                  </a:lnTo>
                  <a:lnTo>
                    <a:pt x="211650" y="496697"/>
                  </a:lnTo>
                  <a:lnTo>
                    <a:pt x="211936" y="496697"/>
                  </a:lnTo>
                  <a:lnTo>
                    <a:pt x="211936" y="496983"/>
                  </a:lnTo>
                  <a:lnTo>
                    <a:pt x="212221" y="497268"/>
                  </a:lnTo>
                  <a:lnTo>
                    <a:pt x="212507" y="497268"/>
                  </a:lnTo>
                  <a:lnTo>
                    <a:pt x="212507" y="498668"/>
                  </a:lnTo>
                  <a:lnTo>
                    <a:pt x="212792" y="498954"/>
                  </a:lnTo>
                  <a:lnTo>
                    <a:pt x="212792" y="499497"/>
                  </a:lnTo>
                  <a:lnTo>
                    <a:pt x="213050" y="499783"/>
                  </a:lnTo>
                  <a:lnTo>
                    <a:pt x="213050" y="500897"/>
                  </a:lnTo>
                </a:path>
                <a:path w="1628139" h="1057275">
                  <a:moveTo>
                    <a:pt x="213050" y="500897"/>
                  </a:moveTo>
                  <a:lnTo>
                    <a:pt x="213050" y="502583"/>
                  </a:lnTo>
                  <a:lnTo>
                    <a:pt x="213336" y="502868"/>
                  </a:lnTo>
                  <a:lnTo>
                    <a:pt x="213336" y="505954"/>
                  </a:lnTo>
                  <a:lnTo>
                    <a:pt x="213621" y="506497"/>
                  </a:lnTo>
                  <a:lnTo>
                    <a:pt x="213621" y="509582"/>
                  </a:lnTo>
                  <a:lnTo>
                    <a:pt x="213907" y="509868"/>
                  </a:lnTo>
                  <a:lnTo>
                    <a:pt x="213907" y="512668"/>
                  </a:lnTo>
                  <a:lnTo>
                    <a:pt x="214192" y="512953"/>
                  </a:lnTo>
                  <a:lnTo>
                    <a:pt x="214192" y="514897"/>
                  </a:lnTo>
                  <a:lnTo>
                    <a:pt x="214450" y="515182"/>
                  </a:lnTo>
                  <a:lnTo>
                    <a:pt x="214450" y="517439"/>
                  </a:lnTo>
                  <a:lnTo>
                    <a:pt x="214735" y="517982"/>
                  </a:lnTo>
                  <a:lnTo>
                    <a:pt x="214735" y="521068"/>
                  </a:lnTo>
                  <a:lnTo>
                    <a:pt x="215021" y="521639"/>
                  </a:lnTo>
                  <a:lnTo>
                    <a:pt x="215021" y="523582"/>
                  </a:lnTo>
                  <a:lnTo>
                    <a:pt x="215307" y="524153"/>
                  </a:lnTo>
                  <a:lnTo>
                    <a:pt x="215307" y="524696"/>
                  </a:lnTo>
                  <a:lnTo>
                    <a:pt x="215592" y="525553"/>
                  </a:lnTo>
                  <a:lnTo>
                    <a:pt x="215592" y="530038"/>
                  </a:lnTo>
                  <a:lnTo>
                    <a:pt x="216135" y="530867"/>
                  </a:lnTo>
                  <a:lnTo>
                    <a:pt x="216135" y="535896"/>
                  </a:lnTo>
                  <a:lnTo>
                    <a:pt x="216421" y="536753"/>
                  </a:lnTo>
                  <a:lnTo>
                    <a:pt x="216421" y="538981"/>
                  </a:lnTo>
                  <a:lnTo>
                    <a:pt x="216707" y="540096"/>
                  </a:lnTo>
                  <a:lnTo>
                    <a:pt x="216707" y="544038"/>
                  </a:lnTo>
                  <a:lnTo>
                    <a:pt x="216992" y="544867"/>
                  </a:lnTo>
                  <a:lnTo>
                    <a:pt x="216992" y="547952"/>
                  </a:lnTo>
                  <a:lnTo>
                    <a:pt x="217250" y="559152"/>
                  </a:lnTo>
                  <a:lnTo>
                    <a:pt x="217250" y="561952"/>
                  </a:lnTo>
                  <a:lnTo>
                    <a:pt x="217535" y="563066"/>
                  </a:lnTo>
                  <a:lnTo>
                    <a:pt x="217535" y="566980"/>
                  </a:lnTo>
                  <a:lnTo>
                    <a:pt x="217821" y="579580"/>
                  </a:lnTo>
                  <a:lnTo>
                    <a:pt x="217821" y="584351"/>
                  </a:lnTo>
                  <a:lnTo>
                    <a:pt x="218107" y="585465"/>
                  </a:lnTo>
                  <a:lnTo>
                    <a:pt x="218107" y="591894"/>
                  </a:lnTo>
                  <a:lnTo>
                    <a:pt x="218650" y="614864"/>
                  </a:lnTo>
                  <a:lnTo>
                    <a:pt x="218650" y="616550"/>
                  </a:lnTo>
                  <a:lnTo>
                    <a:pt x="218935" y="617379"/>
                  </a:lnTo>
                  <a:lnTo>
                    <a:pt x="218935" y="624378"/>
                  </a:lnTo>
                  <a:lnTo>
                    <a:pt x="219221" y="625235"/>
                  </a:lnTo>
                  <a:lnTo>
                    <a:pt x="219221" y="632235"/>
                  </a:lnTo>
                  <a:lnTo>
                    <a:pt x="219506" y="633064"/>
                  </a:lnTo>
                  <a:lnTo>
                    <a:pt x="219506" y="638949"/>
                  </a:lnTo>
                  <a:lnTo>
                    <a:pt x="219792" y="639778"/>
                  </a:lnTo>
                  <a:lnTo>
                    <a:pt x="219792" y="646235"/>
                  </a:lnTo>
                  <a:lnTo>
                    <a:pt x="220050" y="647063"/>
                  </a:lnTo>
                  <a:lnTo>
                    <a:pt x="220050" y="650978"/>
                  </a:lnTo>
                  <a:lnTo>
                    <a:pt x="220621" y="664691"/>
                  </a:lnTo>
                  <a:lnTo>
                    <a:pt x="220621" y="670034"/>
                  </a:lnTo>
                  <a:lnTo>
                    <a:pt x="220906" y="672548"/>
                  </a:lnTo>
                  <a:lnTo>
                    <a:pt x="220906" y="677033"/>
                  </a:lnTo>
                  <a:lnTo>
                    <a:pt x="221192" y="677862"/>
                  </a:lnTo>
                  <a:lnTo>
                    <a:pt x="221192" y="680948"/>
                  </a:lnTo>
                  <a:lnTo>
                    <a:pt x="221450" y="693547"/>
                  </a:lnTo>
                  <a:lnTo>
                    <a:pt x="221450" y="695233"/>
                  </a:lnTo>
                  <a:lnTo>
                    <a:pt x="221735" y="695776"/>
                  </a:lnTo>
                  <a:lnTo>
                    <a:pt x="221735" y="701661"/>
                  </a:lnTo>
                  <a:lnTo>
                    <a:pt x="222021" y="702233"/>
                  </a:lnTo>
                  <a:lnTo>
                    <a:pt x="222021" y="707261"/>
                  </a:lnTo>
                  <a:lnTo>
                    <a:pt x="222306" y="708090"/>
                  </a:lnTo>
                  <a:lnTo>
                    <a:pt x="222306" y="710061"/>
                  </a:lnTo>
                  <a:lnTo>
                    <a:pt x="222592" y="717890"/>
                  </a:lnTo>
                  <a:lnTo>
                    <a:pt x="222592" y="722661"/>
                  </a:lnTo>
                  <a:lnTo>
                    <a:pt x="222850" y="723232"/>
                  </a:lnTo>
                  <a:lnTo>
                    <a:pt x="222850" y="727689"/>
                  </a:lnTo>
                  <a:lnTo>
                    <a:pt x="223135" y="728546"/>
                  </a:lnTo>
                  <a:lnTo>
                    <a:pt x="223135" y="732175"/>
                  </a:lnTo>
                  <a:lnTo>
                    <a:pt x="223421" y="734146"/>
                  </a:lnTo>
                  <a:lnTo>
                    <a:pt x="223421" y="738060"/>
                  </a:lnTo>
                  <a:lnTo>
                    <a:pt x="223706" y="738631"/>
                  </a:lnTo>
                  <a:lnTo>
                    <a:pt x="223706" y="743089"/>
                  </a:lnTo>
                  <a:lnTo>
                    <a:pt x="223992" y="743660"/>
                  </a:lnTo>
                  <a:lnTo>
                    <a:pt x="223992" y="745060"/>
                  </a:lnTo>
                  <a:lnTo>
                    <a:pt x="224250" y="755688"/>
                  </a:lnTo>
                  <a:lnTo>
                    <a:pt x="224250" y="757945"/>
                  </a:lnTo>
                  <a:lnTo>
                    <a:pt x="224535" y="758774"/>
                  </a:lnTo>
                  <a:lnTo>
                    <a:pt x="224535" y="762974"/>
                  </a:lnTo>
                  <a:lnTo>
                    <a:pt x="224821" y="772773"/>
                  </a:lnTo>
                  <a:lnTo>
                    <a:pt x="225106" y="773345"/>
                  </a:lnTo>
                  <a:lnTo>
                    <a:pt x="225106" y="775030"/>
                  </a:lnTo>
                </a:path>
                <a:path w="1628139" h="1057275">
                  <a:moveTo>
                    <a:pt x="225106" y="775030"/>
                  </a:moveTo>
                  <a:lnTo>
                    <a:pt x="225106" y="776145"/>
                  </a:lnTo>
                  <a:lnTo>
                    <a:pt x="225392" y="784544"/>
                  </a:lnTo>
                  <a:lnTo>
                    <a:pt x="225392" y="785659"/>
                  </a:lnTo>
                  <a:lnTo>
                    <a:pt x="225649" y="786230"/>
                  </a:lnTo>
                  <a:lnTo>
                    <a:pt x="225649" y="790144"/>
                  </a:lnTo>
                  <a:lnTo>
                    <a:pt x="225935" y="794887"/>
                  </a:lnTo>
                  <a:lnTo>
                    <a:pt x="225935" y="796573"/>
                  </a:lnTo>
                  <a:lnTo>
                    <a:pt x="226221" y="797144"/>
                  </a:lnTo>
                  <a:lnTo>
                    <a:pt x="226221" y="801344"/>
                  </a:lnTo>
                  <a:lnTo>
                    <a:pt x="226506" y="801887"/>
                  </a:lnTo>
                  <a:lnTo>
                    <a:pt x="226506" y="805829"/>
                  </a:lnTo>
                  <a:lnTo>
                    <a:pt x="226792" y="806372"/>
                  </a:lnTo>
                  <a:lnTo>
                    <a:pt x="226792" y="807772"/>
                  </a:lnTo>
                  <a:lnTo>
                    <a:pt x="227049" y="814229"/>
                  </a:lnTo>
                  <a:lnTo>
                    <a:pt x="227049" y="816172"/>
                  </a:lnTo>
                  <a:lnTo>
                    <a:pt x="227335" y="816743"/>
                  </a:lnTo>
                  <a:lnTo>
                    <a:pt x="227335" y="817858"/>
                  </a:lnTo>
                  <a:lnTo>
                    <a:pt x="227621" y="828772"/>
                  </a:lnTo>
                  <a:lnTo>
                    <a:pt x="227621" y="829057"/>
                  </a:lnTo>
                  <a:lnTo>
                    <a:pt x="227906" y="829628"/>
                  </a:lnTo>
                  <a:lnTo>
                    <a:pt x="227906" y="832428"/>
                  </a:lnTo>
                  <a:lnTo>
                    <a:pt x="229021" y="858456"/>
                  </a:lnTo>
                  <a:lnTo>
                    <a:pt x="229021" y="859856"/>
                  </a:lnTo>
                  <a:lnTo>
                    <a:pt x="229306" y="860142"/>
                  </a:lnTo>
                  <a:lnTo>
                    <a:pt x="229306" y="861827"/>
                  </a:lnTo>
                  <a:lnTo>
                    <a:pt x="229592" y="868541"/>
                  </a:lnTo>
                  <a:lnTo>
                    <a:pt x="229592" y="869085"/>
                  </a:lnTo>
                  <a:lnTo>
                    <a:pt x="229849" y="869656"/>
                  </a:lnTo>
                  <a:lnTo>
                    <a:pt x="229849" y="871627"/>
                  </a:lnTo>
                  <a:lnTo>
                    <a:pt x="230706" y="887570"/>
                  </a:lnTo>
                  <a:lnTo>
                    <a:pt x="230706" y="888684"/>
                  </a:lnTo>
                  <a:lnTo>
                    <a:pt x="230992" y="889255"/>
                  </a:lnTo>
                  <a:lnTo>
                    <a:pt x="230992" y="889826"/>
                  </a:lnTo>
                  <a:lnTo>
                    <a:pt x="231820" y="904940"/>
                  </a:lnTo>
                  <a:lnTo>
                    <a:pt x="231820" y="906626"/>
                  </a:lnTo>
                  <a:lnTo>
                    <a:pt x="232106" y="907169"/>
                  </a:lnTo>
                  <a:lnTo>
                    <a:pt x="232106" y="910826"/>
                  </a:lnTo>
                  <a:lnTo>
                    <a:pt x="232392" y="911083"/>
                  </a:lnTo>
                  <a:lnTo>
                    <a:pt x="232649" y="918369"/>
                  </a:lnTo>
                  <a:lnTo>
                    <a:pt x="232649" y="918940"/>
                  </a:lnTo>
                  <a:lnTo>
                    <a:pt x="232935" y="919225"/>
                  </a:lnTo>
                  <a:lnTo>
                    <a:pt x="232935" y="921454"/>
                  </a:lnTo>
                  <a:lnTo>
                    <a:pt x="233506" y="925939"/>
                  </a:lnTo>
                  <a:lnTo>
                    <a:pt x="233506" y="928168"/>
                  </a:lnTo>
                  <a:lnTo>
                    <a:pt x="233792" y="928454"/>
                  </a:lnTo>
                  <a:lnTo>
                    <a:pt x="234335" y="936568"/>
                  </a:lnTo>
                  <a:lnTo>
                    <a:pt x="234335" y="937425"/>
                  </a:lnTo>
                  <a:lnTo>
                    <a:pt x="234620" y="941339"/>
                  </a:lnTo>
                  <a:lnTo>
                    <a:pt x="234620" y="941625"/>
                  </a:lnTo>
                  <a:lnTo>
                    <a:pt x="235192" y="947482"/>
                  </a:lnTo>
                  <a:lnTo>
                    <a:pt x="235192" y="948624"/>
                  </a:lnTo>
                  <a:lnTo>
                    <a:pt x="235449" y="948624"/>
                  </a:lnTo>
                  <a:lnTo>
                    <a:pt x="235735" y="953653"/>
                  </a:lnTo>
                  <a:lnTo>
                    <a:pt x="236020" y="956167"/>
                  </a:lnTo>
                  <a:lnTo>
                    <a:pt x="236020" y="957024"/>
                  </a:lnTo>
                  <a:lnTo>
                    <a:pt x="236306" y="957024"/>
                  </a:lnTo>
                  <a:lnTo>
                    <a:pt x="236306" y="957853"/>
                  </a:lnTo>
                  <a:lnTo>
                    <a:pt x="236849" y="962881"/>
                  </a:lnTo>
                  <a:lnTo>
                    <a:pt x="236849" y="964281"/>
                  </a:lnTo>
                  <a:lnTo>
                    <a:pt x="237135" y="964567"/>
                  </a:lnTo>
                  <a:lnTo>
                    <a:pt x="237420" y="968481"/>
                  </a:lnTo>
                  <a:lnTo>
                    <a:pt x="237420" y="969052"/>
                  </a:lnTo>
                  <a:lnTo>
                    <a:pt x="237706" y="969338"/>
                  </a:lnTo>
                  <a:lnTo>
                    <a:pt x="237706" y="970167"/>
                  </a:lnTo>
                  <a:lnTo>
                    <a:pt x="238535" y="978023"/>
                  </a:lnTo>
                  <a:lnTo>
                    <a:pt x="238820" y="979423"/>
                  </a:lnTo>
                  <a:lnTo>
                    <a:pt x="238820" y="980538"/>
                  </a:lnTo>
                  <a:lnTo>
                    <a:pt x="239106" y="980538"/>
                  </a:lnTo>
                  <a:lnTo>
                    <a:pt x="239106" y="980823"/>
                  </a:lnTo>
                  <a:lnTo>
                    <a:pt x="239391" y="983052"/>
                  </a:lnTo>
                  <a:lnTo>
                    <a:pt x="239391" y="983881"/>
                  </a:lnTo>
                  <a:lnTo>
                    <a:pt x="239649" y="984166"/>
                  </a:lnTo>
                  <a:lnTo>
                    <a:pt x="239649" y="984452"/>
                  </a:lnTo>
                  <a:lnTo>
                    <a:pt x="240506" y="990337"/>
                  </a:lnTo>
                  <a:lnTo>
                    <a:pt x="240506" y="991452"/>
                  </a:lnTo>
                  <a:lnTo>
                    <a:pt x="240791" y="991452"/>
                  </a:lnTo>
                  <a:lnTo>
                    <a:pt x="241335" y="995937"/>
                  </a:lnTo>
                  <a:lnTo>
                    <a:pt x="241335" y="997051"/>
                  </a:lnTo>
                  <a:lnTo>
                    <a:pt x="241620" y="997051"/>
                  </a:lnTo>
                  <a:lnTo>
                    <a:pt x="241620" y="997880"/>
                  </a:lnTo>
                  <a:lnTo>
                    <a:pt x="241906" y="999023"/>
                  </a:lnTo>
                  <a:lnTo>
                    <a:pt x="241906" y="999280"/>
                  </a:lnTo>
                  <a:lnTo>
                    <a:pt x="242449" y="1002080"/>
                  </a:lnTo>
                  <a:lnTo>
                    <a:pt x="242449" y="1002651"/>
                  </a:lnTo>
                  <a:lnTo>
                    <a:pt x="242735" y="1002651"/>
                  </a:lnTo>
                  <a:lnTo>
                    <a:pt x="242735" y="1003222"/>
                  </a:lnTo>
                  <a:lnTo>
                    <a:pt x="243020" y="1003766"/>
                  </a:lnTo>
                  <a:lnTo>
                    <a:pt x="243020" y="1004880"/>
                  </a:lnTo>
                  <a:lnTo>
                    <a:pt x="243306" y="1004880"/>
                  </a:lnTo>
                  <a:lnTo>
                    <a:pt x="243306" y="1005737"/>
                  </a:lnTo>
                  <a:lnTo>
                    <a:pt x="243591" y="1006566"/>
                  </a:lnTo>
                  <a:lnTo>
                    <a:pt x="243849" y="1008822"/>
                  </a:lnTo>
                  <a:lnTo>
                    <a:pt x="244134" y="1008822"/>
                  </a:lnTo>
                  <a:lnTo>
                    <a:pt x="244134" y="1009080"/>
                  </a:lnTo>
                  <a:lnTo>
                    <a:pt x="244420" y="1010765"/>
                  </a:lnTo>
                  <a:lnTo>
                    <a:pt x="244991" y="1013280"/>
                  </a:lnTo>
                  <a:lnTo>
                    <a:pt x="244991" y="1013851"/>
                  </a:lnTo>
                  <a:lnTo>
                    <a:pt x="245534" y="1015822"/>
                  </a:lnTo>
                  <a:lnTo>
                    <a:pt x="245820" y="1016651"/>
                  </a:lnTo>
                  <a:lnTo>
                    <a:pt x="245820" y="1017222"/>
                  </a:lnTo>
                  <a:lnTo>
                    <a:pt x="246106" y="1017222"/>
                  </a:lnTo>
                  <a:lnTo>
                    <a:pt x="246106" y="1017480"/>
                  </a:lnTo>
                  <a:lnTo>
                    <a:pt x="246391" y="1019451"/>
                  </a:lnTo>
                  <a:lnTo>
                    <a:pt x="246649" y="1019736"/>
                  </a:lnTo>
                  <a:lnTo>
                    <a:pt x="246649" y="1020279"/>
                  </a:lnTo>
                  <a:lnTo>
                    <a:pt x="247220" y="1021679"/>
                  </a:lnTo>
                  <a:lnTo>
                    <a:pt x="247220" y="1022251"/>
                  </a:lnTo>
                  <a:lnTo>
                    <a:pt x="247506" y="1022251"/>
                  </a:lnTo>
                  <a:lnTo>
                    <a:pt x="247506" y="1022536"/>
                  </a:lnTo>
                  <a:lnTo>
                    <a:pt x="248334" y="1025622"/>
                  </a:lnTo>
                  <a:lnTo>
                    <a:pt x="248620" y="1026165"/>
                  </a:lnTo>
                  <a:lnTo>
                    <a:pt x="248620" y="1026450"/>
                  </a:lnTo>
                  <a:lnTo>
                    <a:pt x="248906" y="1026736"/>
                  </a:lnTo>
                  <a:lnTo>
                    <a:pt x="249191" y="1027565"/>
                  </a:lnTo>
                  <a:lnTo>
                    <a:pt x="249191" y="1028136"/>
                  </a:lnTo>
                  <a:lnTo>
                    <a:pt x="249449" y="1028136"/>
                  </a:lnTo>
                  <a:lnTo>
                    <a:pt x="250020" y="1030365"/>
                  </a:lnTo>
                  <a:lnTo>
                    <a:pt x="250305" y="1030365"/>
                  </a:lnTo>
                  <a:lnTo>
                    <a:pt x="250305" y="1030650"/>
                  </a:lnTo>
                  <a:lnTo>
                    <a:pt x="250591" y="1030650"/>
                  </a:lnTo>
                  <a:lnTo>
                    <a:pt x="251134" y="1032336"/>
                  </a:lnTo>
                  <a:lnTo>
                    <a:pt x="251134" y="1032879"/>
                  </a:lnTo>
                  <a:lnTo>
                    <a:pt x="251420" y="1032879"/>
                  </a:lnTo>
                  <a:lnTo>
                    <a:pt x="251420" y="1033165"/>
                  </a:lnTo>
                  <a:lnTo>
                    <a:pt x="251705" y="1033450"/>
                  </a:lnTo>
                  <a:lnTo>
                    <a:pt x="251705" y="1033736"/>
                  </a:lnTo>
                  <a:lnTo>
                    <a:pt x="252249" y="1034850"/>
                  </a:lnTo>
                  <a:lnTo>
                    <a:pt x="252249" y="1035136"/>
                  </a:lnTo>
                  <a:lnTo>
                    <a:pt x="252534" y="1035136"/>
                  </a:lnTo>
                  <a:lnTo>
                    <a:pt x="252820" y="1035421"/>
                  </a:lnTo>
                  <a:lnTo>
                    <a:pt x="252820" y="1035679"/>
                  </a:lnTo>
                  <a:lnTo>
                    <a:pt x="253105" y="1035965"/>
                  </a:lnTo>
                  <a:lnTo>
                    <a:pt x="253105" y="1036250"/>
                  </a:lnTo>
                  <a:lnTo>
                    <a:pt x="253391" y="1036536"/>
                  </a:lnTo>
                  <a:lnTo>
                    <a:pt x="253649" y="1037365"/>
                  </a:lnTo>
                  <a:lnTo>
                    <a:pt x="253934" y="1037365"/>
                  </a:lnTo>
                  <a:lnTo>
                    <a:pt x="254220" y="1038221"/>
                  </a:lnTo>
                  <a:lnTo>
                    <a:pt x="254505" y="1039336"/>
                  </a:lnTo>
                  <a:lnTo>
                    <a:pt x="254791" y="1039336"/>
                  </a:lnTo>
                  <a:lnTo>
                    <a:pt x="254791" y="1039621"/>
                  </a:lnTo>
                  <a:lnTo>
                    <a:pt x="255334" y="1040450"/>
                  </a:lnTo>
                  <a:lnTo>
                    <a:pt x="255334" y="1040736"/>
                  </a:lnTo>
                  <a:lnTo>
                    <a:pt x="255620" y="1040736"/>
                  </a:lnTo>
                  <a:lnTo>
                    <a:pt x="255620" y="1041021"/>
                  </a:lnTo>
                  <a:lnTo>
                    <a:pt x="255905" y="1041021"/>
                  </a:lnTo>
                </a:path>
                <a:path w="1628139" h="1057275">
                  <a:moveTo>
                    <a:pt x="255905" y="1041021"/>
                  </a:moveTo>
                  <a:lnTo>
                    <a:pt x="256191" y="1041850"/>
                  </a:lnTo>
                  <a:lnTo>
                    <a:pt x="256448" y="1041850"/>
                  </a:lnTo>
                  <a:lnTo>
                    <a:pt x="256448" y="1042136"/>
                  </a:lnTo>
                  <a:lnTo>
                    <a:pt x="257020" y="1042679"/>
                  </a:lnTo>
                  <a:lnTo>
                    <a:pt x="257020" y="1042964"/>
                  </a:lnTo>
                  <a:lnTo>
                    <a:pt x="257305" y="1042964"/>
                  </a:lnTo>
                  <a:lnTo>
                    <a:pt x="258134" y="1044079"/>
                  </a:lnTo>
                  <a:lnTo>
                    <a:pt x="258134" y="1044364"/>
                  </a:lnTo>
                  <a:lnTo>
                    <a:pt x="258420" y="1044364"/>
                  </a:lnTo>
                  <a:lnTo>
                    <a:pt x="258420" y="1044650"/>
                  </a:lnTo>
                  <a:lnTo>
                    <a:pt x="258705" y="1044650"/>
                  </a:lnTo>
                  <a:lnTo>
                    <a:pt x="258705" y="1044935"/>
                  </a:lnTo>
                  <a:lnTo>
                    <a:pt x="258991" y="1044935"/>
                  </a:lnTo>
                  <a:lnTo>
                    <a:pt x="258991" y="1045221"/>
                  </a:lnTo>
                  <a:lnTo>
                    <a:pt x="259248" y="1045221"/>
                  </a:lnTo>
                  <a:lnTo>
                    <a:pt x="259820" y="1046335"/>
                  </a:lnTo>
                  <a:lnTo>
                    <a:pt x="260391" y="1046335"/>
                  </a:lnTo>
                  <a:lnTo>
                    <a:pt x="260648" y="1046879"/>
                  </a:lnTo>
                  <a:lnTo>
                    <a:pt x="260934" y="1046879"/>
                  </a:lnTo>
                  <a:lnTo>
                    <a:pt x="260934" y="1047164"/>
                  </a:lnTo>
                  <a:lnTo>
                    <a:pt x="261505" y="1047164"/>
                  </a:lnTo>
                  <a:lnTo>
                    <a:pt x="261505" y="1047450"/>
                  </a:lnTo>
                  <a:lnTo>
                    <a:pt x="261791" y="1048021"/>
                  </a:lnTo>
                  <a:lnTo>
                    <a:pt x="262334" y="1048021"/>
                  </a:lnTo>
                  <a:lnTo>
                    <a:pt x="262334" y="1047735"/>
                  </a:lnTo>
                  <a:lnTo>
                    <a:pt x="262619" y="1047735"/>
                  </a:lnTo>
                  <a:lnTo>
                    <a:pt x="262619" y="1047450"/>
                  </a:lnTo>
                  <a:lnTo>
                    <a:pt x="262905" y="1047450"/>
                  </a:lnTo>
                  <a:lnTo>
                    <a:pt x="262905" y="1047164"/>
                  </a:lnTo>
                  <a:lnTo>
                    <a:pt x="263191" y="1047164"/>
                  </a:lnTo>
                  <a:lnTo>
                    <a:pt x="263448" y="1047450"/>
                  </a:lnTo>
                  <a:lnTo>
                    <a:pt x="263734" y="1048021"/>
                  </a:lnTo>
                  <a:lnTo>
                    <a:pt x="264019" y="1048021"/>
                  </a:lnTo>
                  <a:lnTo>
                    <a:pt x="264305" y="1048564"/>
                  </a:lnTo>
                  <a:lnTo>
                    <a:pt x="264591" y="1048850"/>
                  </a:lnTo>
                  <a:lnTo>
                    <a:pt x="264848" y="1049135"/>
                  </a:lnTo>
                  <a:lnTo>
                    <a:pt x="265134" y="1049135"/>
                  </a:lnTo>
                  <a:lnTo>
                    <a:pt x="265134" y="1049421"/>
                  </a:lnTo>
                  <a:lnTo>
                    <a:pt x="265419" y="1049421"/>
                  </a:lnTo>
                  <a:lnTo>
                    <a:pt x="265991" y="1049678"/>
                  </a:lnTo>
                  <a:lnTo>
                    <a:pt x="265991" y="1049964"/>
                  </a:lnTo>
                  <a:lnTo>
                    <a:pt x="266248" y="1049964"/>
                  </a:lnTo>
                  <a:lnTo>
                    <a:pt x="266819" y="1050535"/>
                  </a:lnTo>
                  <a:lnTo>
                    <a:pt x="267105" y="1050535"/>
                  </a:lnTo>
                  <a:lnTo>
                    <a:pt x="267105" y="1050250"/>
                  </a:lnTo>
                  <a:lnTo>
                    <a:pt x="267648" y="1051078"/>
                  </a:lnTo>
                  <a:lnTo>
                    <a:pt x="268219" y="1051078"/>
                  </a:lnTo>
                  <a:lnTo>
                    <a:pt x="268219" y="1051364"/>
                  </a:lnTo>
                  <a:lnTo>
                    <a:pt x="268219" y="1051078"/>
                  </a:lnTo>
                  <a:lnTo>
                    <a:pt x="268505" y="1051364"/>
                  </a:lnTo>
                  <a:lnTo>
                    <a:pt x="268790" y="1051364"/>
                  </a:lnTo>
                  <a:lnTo>
                    <a:pt x="268790" y="1051650"/>
                  </a:lnTo>
                  <a:lnTo>
                    <a:pt x="269048" y="1051650"/>
                  </a:lnTo>
                  <a:lnTo>
                    <a:pt x="269619" y="1052221"/>
                  </a:lnTo>
                  <a:lnTo>
                    <a:pt x="269905" y="1052221"/>
                  </a:lnTo>
                  <a:lnTo>
                    <a:pt x="270448" y="1052478"/>
                  </a:lnTo>
                  <a:lnTo>
                    <a:pt x="270448" y="1052764"/>
                  </a:lnTo>
                  <a:lnTo>
                    <a:pt x="271305" y="1052764"/>
                  </a:lnTo>
                  <a:lnTo>
                    <a:pt x="271590" y="1053050"/>
                  </a:lnTo>
                  <a:lnTo>
                    <a:pt x="271848" y="1053050"/>
                  </a:lnTo>
                  <a:lnTo>
                    <a:pt x="271848" y="1053335"/>
                  </a:lnTo>
                  <a:lnTo>
                    <a:pt x="271848" y="1053050"/>
                  </a:lnTo>
                  <a:lnTo>
                    <a:pt x="272419" y="1053050"/>
                  </a:lnTo>
                  <a:lnTo>
                    <a:pt x="272419" y="1052764"/>
                  </a:lnTo>
                  <a:lnTo>
                    <a:pt x="272705" y="1052764"/>
                  </a:lnTo>
                  <a:lnTo>
                    <a:pt x="272705" y="1052478"/>
                  </a:lnTo>
                  <a:lnTo>
                    <a:pt x="272990" y="1052478"/>
                  </a:lnTo>
                  <a:lnTo>
                    <a:pt x="272990" y="1052221"/>
                  </a:lnTo>
                  <a:lnTo>
                    <a:pt x="273533" y="1052764"/>
                  </a:lnTo>
                  <a:lnTo>
                    <a:pt x="274105" y="1053050"/>
                  </a:lnTo>
                  <a:lnTo>
                    <a:pt x="274390" y="1053050"/>
                  </a:lnTo>
                  <a:lnTo>
                    <a:pt x="274390" y="1053335"/>
                  </a:lnTo>
                  <a:lnTo>
                    <a:pt x="274390" y="1053050"/>
                  </a:lnTo>
                  <a:lnTo>
                    <a:pt x="274648" y="1053335"/>
                  </a:lnTo>
                  <a:lnTo>
                    <a:pt x="274933" y="1053335"/>
                  </a:lnTo>
                  <a:lnTo>
                    <a:pt x="274933" y="1053621"/>
                  </a:lnTo>
                  <a:lnTo>
                    <a:pt x="275219" y="1053621"/>
                  </a:lnTo>
                  <a:lnTo>
                    <a:pt x="275219" y="1053335"/>
                  </a:lnTo>
                  <a:lnTo>
                    <a:pt x="275790" y="1053621"/>
                  </a:lnTo>
                  <a:lnTo>
                    <a:pt x="275790" y="1053878"/>
                  </a:lnTo>
                  <a:lnTo>
                    <a:pt x="276048" y="1053878"/>
                  </a:lnTo>
                  <a:lnTo>
                    <a:pt x="276333" y="1054164"/>
                  </a:lnTo>
                  <a:lnTo>
                    <a:pt x="276905" y="1054164"/>
                  </a:lnTo>
                  <a:lnTo>
                    <a:pt x="276905" y="1053878"/>
                  </a:lnTo>
                  <a:lnTo>
                    <a:pt x="277448" y="1054450"/>
                  </a:lnTo>
                  <a:lnTo>
                    <a:pt x="278590" y="1054450"/>
                  </a:lnTo>
                  <a:lnTo>
                    <a:pt x="278590" y="1054735"/>
                  </a:lnTo>
                  <a:lnTo>
                    <a:pt x="278590" y="1054450"/>
                  </a:lnTo>
                  <a:lnTo>
                    <a:pt x="278848" y="1054450"/>
                  </a:lnTo>
                  <a:lnTo>
                    <a:pt x="279419" y="1055021"/>
                  </a:lnTo>
                  <a:lnTo>
                    <a:pt x="279419" y="1054735"/>
                  </a:lnTo>
                  <a:lnTo>
                    <a:pt x="279704" y="1054735"/>
                  </a:lnTo>
                  <a:lnTo>
                    <a:pt x="280248" y="1055021"/>
                  </a:lnTo>
                  <a:lnTo>
                    <a:pt x="281648" y="1055021"/>
                  </a:lnTo>
                  <a:lnTo>
                    <a:pt x="281648" y="1055278"/>
                  </a:lnTo>
                  <a:lnTo>
                    <a:pt x="281648" y="1055021"/>
                  </a:lnTo>
                  <a:lnTo>
                    <a:pt x="281933" y="1055021"/>
                  </a:lnTo>
                  <a:lnTo>
                    <a:pt x="281933" y="1054735"/>
                  </a:lnTo>
                  <a:lnTo>
                    <a:pt x="282219" y="1054735"/>
                  </a:lnTo>
                  <a:lnTo>
                    <a:pt x="282219" y="1054450"/>
                  </a:lnTo>
                  <a:lnTo>
                    <a:pt x="282504" y="1054450"/>
                  </a:lnTo>
                  <a:lnTo>
                    <a:pt x="282504" y="1053878"/>
                  </a:lnTo>
                  <a:lnTo>
                    <a:pt x="282790" y="1053878"/>
                  </a:lnTo>
                  <a:lnTo>
                    <a:pt x="282790" y="1053621"/>
                  </a:lnTo>
                  <a:lnTo>
                    <a:pt x="283048" y="1053335"/>
                  </a:lnTo>
                  <a:lnTo>
                    <a:pt x="283333" y="1053621"/>
                  </a:lnTo>
                  <a:lnTo>
                    <a:pt x="283904" y="1053878"/>
                  </a:lnTo>
                  <a:lnTo>
                    <a:pt x="284190" y="1053878"/>
                  </a:lnTo>
                  <a:lnTo>
                    <a:pt x="284448" y="1054164"/>
                  </a:lnTo>
                  <a:lnTo>
                    <a:pt x="285019" y="1054164"/>
                  </a:lnTo>
                  <a:lnTo>
                    <a:pt x="285304" y="1054450"/>
                  </a:lnTo>
                  <a:lnTo>
                    <a:pt x="285847" y="1054450"/>
                  </a:lnTo>
                  <a:lnTo>
                    <a:pt x="286133" y="1054735"/>
                  </a:lnTo>
                  <a:lnTo>
                    <a:pt x="286704" y="1054735"/>
                  </a:lnTo>
                  <a:lnTo>
                    <a:pt x="286704" y="1054450"/>
                  </a:lnTo>
                  <a:lnTo>
                    <a:pt x="287247" y="1054735"/>
                  </a:lnTo>
                  <a:lnTo>
                    <a:pt x="287533" y="1054735"/>
                  </a:lnTo>
                  <a:lnTo>
                    <a:pt x="287533" y="1055021"/>
                  </a:lnTo>
                  <a:lnTo>
                    <a:pt x="288390" y="1055021"/>
                  </a:lnTo>
                  <a:lnTo>
                    <a:pt x="288933" y="1055278"/>
                  </a:lnTo>
                  <a:lnTo>
                    <a:pt x="289504" y="1055278"/>
                  </a:lnTo>
                  <a:lnTo>
                    <a:pt x="289504" y="1055021"/>
                  </a:lnTo>
                  <a:lnTo>
                    <a:pt x="290047" y="1055278"/>
                  </a:lnTo>
                  <a:lnTo>
                    <a:pt x="290333" y="1055278"/>
                  </a:lnTo>
                  <a:lnTo>
                    <a:pt x="290333" y="1055021"/>
                  </a:lnTo>
                  <a:lnTo>
                    <a:pt x="290618" y="1055021"/>
                  </a:lnTo>
                  <a:lnTo>
                    <a:pt x="290618" y="1054735"/>
                  </a:lnTo>
                  <a:lnTo>
                    <a:pt x="291190" y="1054735"/>
                  </a:lnTo>
                  <a:lnTo>
                    <a:pt x="291190" y="1055021"/>
                  </a:lnTo>
                  <a:lnTo>
                    <a:pt x="291733" y="1055021"/>
                  </a:lnTo>
                  <a:lnTo>
                    <a:pt x="291733" y="1054735"/>
                  </a:lnTo>
                  <a:lnTo>
                    <a:pt x="292018" y="1054735"/>
                  </a:lnTo>
                  <a:lnTo>
                    <a:pt x="292018" y="1054164"/>
                  </a:lnTo>
                  <a:lnTo>
                    <a:pt x="292304" y="1054164"/>
                  </a:lnTo>
                  <a:lnTo>
                    <a:pt x="292304" y="1053878"/>
                  </a:lnTo>
                  <a:lnTo>
                    <a:pt x="292590" y="1053878"/>
                  </a:lnTo>
                  <a:lnTo>
                    <a:pt x="292590" y="1053050"/>
                  </a:lnTo>
                  <a:lnTo>
                    <a:pt x="293133" y="1053050"/>
                  </a:lnTo>
                  <a:lnTo>
                    <a:pt x="293418" y="1053335"/>
                  </a:lnTo>
                  <a:lnTo>
                    <a:pt x="293990" y="1053335"/>
                  </a:lnTo>
                  <a:lnTo>
                    <a:pt x="294247" y="1053621"/>
                  </a:lnTo>
                  <a:lnTo>
                    <a:pt x="294818" y="1053621"/>
                  </a:lnTo>
                  <a:lnTo>
                    <a:pt x="294818" y="1053335"/>
                  </a:lnTo>
                  <a:lnTo>
                    <a:pt x="295104" y="1053621"/>
                  </a:lnTo>
                  <a:lnTo>
                    <a:pt x="295647" y="1053621"/>
                  </a:lnTo>
                  <a:lnTo>
                    <a:pt x="295647" y="1053878"/>
                  </a:lnTo>
                  <a:lnTo>
                    <a:pt x="295933" y="1053878"/>
                  </a:lnTo>
                  <a:lnTo>
                    <a:pt x="296218" y="1054164"/>
                  </a:lnTo>
                  <a:lnTo>
                    <a:pt x="296218" y="1053878"/>
                  </a:lnTo>
                  <a:lnTo>
                    <a:pt x="296504" y="1053878"/>
                  </a:lnTo>
                  <a:lnTo>
                    <a:pt x="297047" y="1054164"/>
                  </a:lnTo>
                  <a:lnTo>
                    <a:pt x="297618" y="1054164"/>
                  </a:lnTo>
                  <a:lnTo>
                    <a:pt x="297618" y="1053878"/>
                  </a:lnTo>
                  <a:lnTo>
                    <a:pt x="297904" y="1053878"/>
                  </a:lnTo>
                  <a:lnTo>
                    <a:pt x="297904" y="1054164"/>
                  </a:lnTo>
                  <a:lnTo>
                    <a:pt x="298189" y="1054164"/>
                  </a:lnTo>
                  <a:lnTo>
                    <a:pt x="298733" y="1054450"/>
                  </a:lnTo>
                  <a:lnTo>
                    <a:pt x="299304" y="1054450"/>
                  </a:lnTo>
                  <a:lnTo>
                    <a:pt x="299304" y="1054164"/>
                  </a:lnTo>
                  <a:lnTo>
                    <a:pt x="299589" y="1054450"/>
                  </a:lnTo>
                  <a:lnTo>
                    <a:pt x="300133" y="1054450"/>
                  </a:lnTo>
                  <a:lnTo>
                    <a:pt x="300133" y="1054164"/>
                  </a:lnTo>
                  <a:lnTo>
                    <a:pt x="300418" y="1054164"/>
                  </a:lnTo>
                  <a:lnTo>
                    <a:pt x="300704" y="1053878"/>
                  </a:lnTo>
                  <a:lnTo>
                    <a:pt x="300989" y="1053878"/>
                  </a:lnTo>
                  <a:lnTo>
                    <a:pt x="300989" y="1054164"/>
                  </a:lnTo>
                  <a:lnTo>
                    <a:pt x="301533" y="1054164"/>
                  </a:lnTo>
                  <a:lnTo>
                    <a:pt x="301818" y="1053878"/>
                  </a:lnTo>
                  <a:lnTo>
                    <a:pt x="301818" y="1053621"/>
                  </a:lnTo>
                  <a:lnTo>
                    <a:pt x="302104" y="1053621"/>
                  </a:lnTo>
                  <a:lnTo>
                    <a:pt x="302104" y="1053335"/>
                  </a:lnTo>
                  <a:lnTo>
                    <a:pt x="302389" y="1053335"/>
                  </a:lnTo>
                  <a:lnTo>
                    <a:pt x="302389" y="1052764"/>
                  </a:lnTo>
                  <a:lnTo>
                    <a:pt x="302647" y="1052764"/>
                  </a:lnTo>
                  <a:lnTo>
                    <a:pt x="302647" y="1051935"/>
                  </a:lnTo>
                  <a:lnTo>
                    <a:pt x="302932" y="1051935"/>
                  </a:lnTo>
                  <a:lnTo>
                    <a:pt x="302932" y="1051650"/>
                  </a:lnTo>
                  <a:lnTo>
                    <a:pt x="303218" y="1051935"/>
                  </a:lnTo>
                  <a:lnTo>
                    <a:pt x="303789" y="1051935"/>
                  </a:lnTo>
                  <a:lnTo>
                    <a:pt x="303789" y="1052221"/>
                  </a:lnTo>
                  <a:lnTo>
                    <a:pt x="305189" y="1052221"/>
                  </a:lnTo>
                  <a:lnTo>
                    <a:pt x="305447" y="1052478"/>
                  </a:lnTo>
                  <a:lnTo>
                    <a:pt x="306018" y="1052478"/>
                  </a:lnTo>
                  <a:lnTo>
                    <a:pt x="306018" y="1052764"/>
                  </a:lnTo>
                  <a:lnTo>
                    <a:pt x="306304" y="1052764"/>
                  </a:lnTo>
                  <a:lnTo>
                    <a:pt x="306304" y="1052478"/>
                  </a:lnTo>
                  <a:lnTo>
                    <a:pt x="306589" y="1052764"/>
                  </a:lnTo>
                  <a:lnTo>
                    <a:pt x="307704" y="1052764"/>
                  </a:lnTo>
                  <a:lnTo>
                    <a:pt x="307704" y="1052478"/>
                  </a:lnTo>
                  <a:lnTo>
                    <a:pt x="307989" y="1052478"/>
                  </a:lnTo>
                  <a:lnTo>
                    <a:pt x="307989" y="1052221"/>
                  </a:lnTo>
                  <a:lnTo>
                    <a:pt x="308532" y="1052478"/>
                  </a:lnTo>
                  <a:lnTo>
                    <a:pt x="309647" y="1052478"/>
                  </a:lnTo>
                  <a:lnTo>
                    <a:pt x="309647" y="1052764"/>
                  </a:lnTo>
                  <a:lnTo>
                    <a:pt x="309647" y="1052478"/>
                  </a:lnTo>
                  <a:lnTo>
                    <a:pt x="310218" y="1052478"/>
                  </a:lnTo>
                </a:path>
                <a:path w="1628139" h="1057275">
                  <a:moveTo>
                    <a:pt x="310218" y="1052478"/>
                  </a:moveTo>
                  <a:lnTo>
                    <a:pt x="310218" y="1052221"/>
                  </a:lnTo>
                  <a:lnTo>
                    <a:pt x="310789" y="1052221"/>
                  </a:lnTo>
                  <a:lnTo>
                    <a:pt x="310789" y="1052478"/>
                  </a:lnTo>
                  <a:lnTo>
                    <a:pt x="311618" y="1052478"/>
                  </a:lnTo>
                  <a:lnTo>
                    <a:pt x="311618" y="1051935"/>
                  </a:lnTo>
                  <a:lnTo>
                    <a:pt x="311903" y="1051935"/>
                  </a:lnTo>
                  <a:lnTo>
                    <a:pt x="311903" y="1051650"/>
                  </a:lnTo>
                  <a:lnTo>
                    <a:pt x="312189" y="1051650"/>
                  </a:lnTo>
                  <a:lnTo>
                    <a:pt x="312189" y="1051364"/>
                  </a:lnTo>
                  <a:lnTo>
                    <a:pt x="312447" y="1051078"/>
                  </a:lnTo>
                  <a:lnTo>
                    <a:pt x="312447" y="1050535"/>
                  </a:lnTo>
                  <a:lnTo>
                    <a:pt x="312732" y="1050535"/>
                  </a:lnTo>
                  <a:lnTo>
                    <a:pt x="312732" y="1049964"/>
                  </a:lnTo>
                  <a:lnTo>
                    <a:pt x="313303" y="1049964"/>
                  </a:lnTo>
                  <a:lnTo>
                    <a:pt x="313303" y="1049678"/>
                  </a:lnTo>
                  <a:lnTo>
                    <a:pt x="313847" y="1049678"/>
                  </a:lnTo>
                  <a:lnTo>
                    <a:pt x="313847" y="1049964"/>
                  </a:lnTo>
                  <a:lnTo>
                    <a:pt x="314132" y="1049964"/>
                  </a:lnTo>
                  <a:lnTo>
                    <a:pt x="314132" y="1050250"/>
                  </a:lnTo>
                  <a:lnTo>
                    <a:pt x="314989" y="1050250"/>
                  </a:lnTo>
                  <a:lnTo>
                    <a:pt x="315246" y="1050535"/>
                  </a:lnTo>
                  <a:lnTo>
                    <a:pt x="315532" y="1050535"/>
                  </a:lnTo>
                  <a:lnTo>
                    <a:pt x="315818" y="1050821"/>
                  </a:lnTo>
                  <a:lnTo>
                    <a:pt x="316103" y="1050821"/>
                  </a:lnTo>
                  <a:lnTo>
                    <a:pt x="316389" y="1051078"/>
                  </a:lnTo>
                  <a:lnTo>
                    <a:pt x="317503" y="1051078"/>
                  </a:lnTo>
                  <a:lnTo>
                    <a:pt x="317503" y="1050821"/>
                  </a:lnTo>
                  <a:lnTo>
                    <a:pt x="317789" y="1050821"/>
                  </a:lnTo>
                  <a:lnTo>
                    <a:pt x="317789" y="1050535"/>
                  </a:lnTo>
                  <a:lnTo>
                    <a:pt x="318332" y="1050535"/>
                  </a:lnTo>
                  <a:lnTo>
                    <a:pt x="318332" y="1050821"/>
                  </a:lnTo>
                  <a:lnTo>
                    <a:pt x="318903" y="1050821"/>
                  </a:lnTo>
                  <a:lnTo>
                    <a:pt x="318903" y="1050535"/>
                  </a:lnTo>
                  <a:lnTo>
                    <a:pt x="319189" y="1050821"/>
                  </a:lnTo>
                  <a:lnTo>
                    <a:pt x="320018" y="1050821"/>
                  </a:lnTo>
                  <a:lnTo>
                    <a:pt x="320018" y="1050535"/>
                  </a:lnTo>
                  <a:lnTo>
                    <a:pt x="320303" y="1050535"/>
                  </a:lnTo>
                  <a:lnTo>
                    <a:pt x="320303" y="1050250"/>
                  </a:lnTo>
                  <a:lnTo>
                    <a:pt x="320589" y="1050250"/>
                  </a:lnTo>
                  <a:lnTo>
                    <a:pt x="320589" y="1049964"/>
                  </a:lnTo>
                  <a:lnTo>
                    <a:pt x="320846" y="1049964"/>
                  </a:lnTo>
                  <a:lnTo>
                    <a:pt x="320846" y="1049678"/>
                  </a:lnTo>
                  <a:lnTo>
                    <a:pt x="321132" y="1049678"/>
                  </a:lnTo>
                  <a:lnTo>
                    <a:pt x="321132" y="1049135"/>
                  </a:lnTo>
                  <a:lnTo>
                    <a:pt x="321417" y="1049135"/>
                  </a:lnTo>
                  <a:lnTo>
                    <a:pt x="321417" y="1048279"/>
                  </a:lnTo>
                  <a:lnTo>
                    <a:pt x="321703" y="1048279"/>
                  </a:lnTo>
                  <a:lnTo>
                    <a:pt x="321703" y="1047450"/>
                  </a:lnTo>
                  <a:lnTo>
                    <a:pt x="321989" y="1047450"/>
                  </a:lnTo>
                  <a:lnTo>
                    <a:pt x="321989" y="1046879"/>
                  </a:lnTo>
                  <a:lnTo>
                    <a:pt x="322246" y="1046621"/>
                  </a:lnTo>
                  <a:lnTo>
                    <a:pt x="322246" y="1045764"/>
                  </a:lnTo>
                  <a:lnTo>
                    <a:pt x="322532" y="1045479"/>
                  </a:lnTo>
                  <a:lnTo>
                    <a:pt x="322532" y="1044650"/>
                  </a:lnTo>
                  <a:lnTo>
                    <a:pt x="322817" y="1044650"/>
                  </a:lnTo>
                  <a:lnTo>
                    <a:pt x="322817" y="1043536"/>
                  </a:lnTo>
                  <a:lnTo>
                    <a:pt x="323103" y="1043536"/>
                  </a:lnTo>
                  <a:lnTo>
                    <a:pt x="323103" y="1042679"/>
                  </a:lnTo>
                  <a:lnTo>
                    <a:pt x="323389" y="1042421"/>
                  </a:lnTo>
                  <a:lnTo>
                    <a:pt x="323389" y="1041021"/>
                  </a:lnTo>
                  <a:lnTo>
                    <a:pt x="323646" y="1041021"/>
                  </a:lnTo>
                  <a:lnTo>
                    <a:pt x="323646" y="1039879"/>
                  </a:lnTo>
                  <a:lnTo>
                    <a:pt x="323932" y="1039621"/>
                  </a:lnTo>
                  <a:lnTo>
                    <a:pt x="323932" y="1038221"/>
                  </a:lnTo>
                  <a:lnTo>
                    <a:pt x="324217" y="1038221"/>
                  </a:lnTo>
                  <a:lnTo>
                    <a:pt x="324217" y="1037365"/>
                  </a:lnTo>
                  <a:lnTo>
                    <a:pt x="324503" y="1037079"/>
                  </a:lnTo>
                  <a:lnTo>
                    <a:pt x="324503" y="1035965"/>
                  </a:lnTo>
                  <a:lnTo>
                    <a:pt x="324789" y="1035965"/>
                  </a:lnTo>
                  <a:lnTo>
                    <a:pt x="324789" y="1035136"/>
                  </a:lnTo>
                  <a:lnTo>
                    <a:pt x="325046" y="1035136"/>
                  </a:lnTo>
                  <a:lnTo>
                    <a:pt x="325046" y="1034565"/>
                  </a:lnTo>
                  <a:lnTo>
                    <a:pt x="325332" y="1034279"/>
                  </a:lnTo>
                  <a:lnTo>
                    <a:pt x="325332" y="1033736"/>
                  </a:lnTo>
                  <a:lnTo>
                    <a:pt x="325617" y="1033736"/>
                  </a:lnTo>
                  <a:lnTo>
                    <a:pt x="325617" y="1032879"/>
                  </a:lnTo>
                  <a:lnTo>
                    <a:pt x="325903" y="1032879"/>
                  </a:lnTo>
                  <a:lnTo>
                    <a:pt x="325903" y="1032336"/>
                  </a:lnTo>
                  <a:lnTo>
                    <a:pt x="326188" y="1032336"/>
                  </a:lnTo>
                  <a:lnTo>
                    <a:pt x="326188" y="1032050"/>
                  </a:lnTo>
                  <a:lnTo>
                    <a:pt x="326446" y="1032050"/>
                  </a:lnTo>
                  <a:lnTo>
                    <a:pt x="326446" y="1031765"/>
                  </a:lnTo>
                  <a:lnTo>
                    <a:pt x="326732" y="1031765"/>
                  </a:lnTo>
                  <a:lnTo>
                    <a:pt x="326732" y="1031479"/>
                  </a:lnTo>
                  <a:lnTo>
                    <a:pt x="327017" y="1031479"/>
                  </a:lnTo>
                  <a:lnTo>
                    <a:pt x="327017" y="1030936"/>
                  </a:lnTo>
                  <a:lnTo>
                    <a:pt x="327303" y="1030936"/>
                  </a:lnTo>
                  <a:lnTo>
                    <a:pt x="327303" y="1030365"/>
                  </a:lnTo>
                  <a:lnTo>
                    <a:pt x="327588" y="1030365"/>
                  </a:lnTo>
                  <a:lnTo>
                    <a:pt x="327588" y="1029822"/>
                  </a:lnTo>
                  <a:lnTo>
                    <a:pt x="327846" y="1029822"/>
                  </a:lnTo>
                  <a:lnTo>
                    <a:pt x="327846" y="1029536"/>
                  </a:lnTo>
                  <a:lnTo>
                    <a:pt x="328132" y="1029536"/>
                  </a:lnTo>
                  <a:lnTo>
                    <a:pt x="328132" y="1029250"/>
                  </a:lnTo>
                  <a:lnTo>
                    <a:pt x="328417" y="1029250"/>
                  </a:lnTo>
                  <a:lnTo>
                    <a:pt x="328417" y="1028965"/>
                  </a:lnTo>
                  <a:lnTo>
                    <a:pt x="328703" y="1028965"/>
                  </a:lnTo>
                  <a:lnTo>
                    <a:pt x="328703" y="1028679"/>
                  </a:lnTo>
                  <a:lnTo>
                    <a:pt x="328988" y="1028679"/>
                  </a:lnTo>
                  <a:lnTo>
                    <a:pt x="328988" y="1028422"/>
                  </a:lnTo>
                  <a:lnTo>
                    <a:pt x="329246" y="1028136"/>
                  </a:lnTo>
                  <a:lnTo>
                    <a:pt x="329246" y="1027850"/>
                  </a:lnTo>
                  <a:lnTo>
                    <a:pt x="329532" y="1027850"/>
                  </a:lnTo>
                  <a:lnTo>
                    <a:pt x="329532" y="1027279"/>
                  </a:lnTo>
                  <a:lnTo>
                    <a:pt x="329817" y="1027279"/>
                  </a:lnTo>
                  <a:lnTo>
                    <a:pt x="329817" y="1026736"/>
                  </a:lnTo>
                  <a:lnTo>
                    <a:pt x="330103" y="1026736"/>
                  </a:lnTo>
                  <a:lnTo>
                    <a:pt x="330103" y="1025879"/>
                  </a:lnTo>
                  <a:lnTo>
                    <a:pt x="330388" y="1025879"/>
                  </a:lnTo>
                  <a:lnTo>
                    <a:pt x="330388" y="1025336"/>
                  </a:lnTo>
                  <a:lnTo>
                    <a:pt x="330646" y="1025051"/>
                  </a:lnTo>
                  <a:lnTo>
                    <a:pt x="330646" y="1024479"/>
                  </a:lnTo>
                  <a:lnTo>
                    <a:pt x="330932" y="1024479"/>
                  </a:lnTo>
                  <a:lnTo>
                    <a:pt x="330932" y="1023365"/>
                  </a:lnTo>
                  <a:lnTo>
                    <a:pt x="331217" y="1023365"/>
                  </a:lnTo>
                  <a:lnTo>
                    <a:pt x="331217" y="1022536"/>
                  </a:lnTo>
                  <a:lnTo>
                    <a:pt x="331503" y="1022251"/>
                  </a:lnTo>
                  <a:lnTo>
                    <a:pt x="331503" y="1021136"/>
                  </a:lnTo>
                  <a:lnTo>
                    <a:pt x="331788" y="1021136"/>
                  </a:lnTo>
                  <a:lnTo>
                    <a:pt x="331788" y="1020022"/>
                  </a:lnTo>
                  <a:lnTo>
                    <a:pt x="332046" y="1020022"/>
                  </a:lnTo>
                  <a:lnTo>
                    <a:pt x="332046" y="1018880"/>
                  </a:lnTo>
                  <a:lnTo>
                    <a:pt x="332331" y="1018880"/>
                  </a:lnTo>
                  <a:lnTo>
                    <a:pt x="332331" y="1017480"/>
                  </a:lnTo>
                  <a:lnTo>
                    <a:pt x="332617" y="1017480"/>
                  </a:lnTo>
                  <a:lnTo>
                    <a:pt x="332617" y="1016365"/>
                  </a:lnTo>
                  <a:lnTo>
                    <a:pt x="332903" y="1016080"/>
                  </a:lnTo>
                  <a:lnTo>
                    <a:pt x="332903" y="1015251"/>
                  </a:lnTo>
                  <a:lnTo>
                    <a:pt x="333188" y="1014965"/>
                  </a:lnTo>
                  <a:lnTo>
                    <a:pt x="333188" y="1013851"/>
                  </a:lnTo>
                  <a:lnTo>
                    <a:pt x="333446" y="1013851"/>
                  </a:lnTo>
                  <a:lnTo>
                    <a:pt x="333446" y="1012165"/>
                  </a:lnTo>
                  <a:lnTo>
                    <a:pt x="333731" y="1011880"/>
                  </a:lnTo>
                  <a:lnTo>
                    <a:pt x="333731" y="1010765"/>
                  </a:lnTo>
                  <a:lnTo>
                    <a:pt x="334017" y="1010480"/>
                  </a:lnTo>
                  <a:lnTo>
                    <a:pt x="334017" y="1009080"/>
                  </a:lnTo>
                  <a:lnTo>
                    <a:pt x="334303" y="1008822"/>
                  </a:lnTo>
                  <a:lnTo>
                    <a:pt x="334303" y="1007422"/>
                  </a:lnTo>
                  <a:lnTo>
                    <a:pt x="334588" y="1007422"/>
                  </a:lnTo>
                  <a:lnTo>
                    <a:pt x="334588" y="1006022"/>
                  </a:lnTo>
                </a:path>
                <a:path w="1628139" h="1057275">
                  <a:moveTo>
                    <a:pt x="334588" y="1006022"/>
                  </a:moveTo>
                  <a:lnTo>
                    <a:pt x="334588" y="1005737"/>
                  </a:lnTo>
                  <a:lnTo>
                    <a:pt x="334846" y="1005451"/>
                  </a:lnTo>
                  <a:lnTo>
                    <a:pt x="334846" y="1003766"/>
                  </a:lnTo>
                  <a:lnTo>
                    <a:pt x="335131" y="1003766"/>
                  </a:lnTo>
                  <a:lnTo>
                    <a:pt x="335131" y="1002366"/>
                  </a:lnTo>
                  <a:lnTo>
                    <a:pt x="335417" y="1002080"/>
                  </a:lnTo>
                  <a:lnTo>
                    <a:pt x="335417" y="1000680"/>
                  </a:lnTo>
                  <a:lnTo>
                    <a:pt x="335703" y="1000423"/>
                  </a:lnTo>
                  <a:lnTo>
                    <a:pt x="335703" y="999023"/>
                  </a:lnTo>
                  <a:lnTo>
                    <a:pt x="335988" y="998737"/>
                  </a:lnTo>
                  <a:lnTo>
                    <a:pt x="335988" y="997051"/>
                  </a:lnTo>
                  <a:lnTo>
                    <a:pt x="336246" y="996766"/>
                  </a:lnTo>
                  <a:lnTo>
                    <a:pt x="336246" y="995080"/>
                  </a:lnTo>
                  <a:lnTo>
                    <a:pt x="336531" y="994823"/>
                  </a:lnTo>
                  <a:lnTo>
                    <a:pt x="336531" y="993137"/>
                  </a:lnTo>
                  <a:lnTo>
                    <a:pt x="336817" y="992852"/>
                  </a:lnTo>
                  <a:lnTo>
                    <a:pt x="336817" y="991166"/>
                  </a:lnTo>
                  <a:lnTo>
                    <a:pt x="337103" y="990880"/>
                  </a:lnTo>
                  <a:lnTo>
                    <a:pt x="337103" y="989223"/>
                  </a:lnTo>
                  <a:lnTo>
                    <a:pt x="337388" y="988937"/>
                  </a:lnTo>
                  <a:lnTo>
                    <a:pt x="337388" y="986966"/>
                  </a:lnTo>
                  <a:lnTo>
                    <a:pt x="337646" y="986681"/>
                  </a:lnTo>
                  <a:lnTo>
                    <a:pt x="337646" y="984737"/>
                  </a:lnTo>
                  <a:lnTo>
                    <a:pt x="337931" y="984452"/>
                  </a:lnTo>
                  <a:lnTo>
                    <a:pt x="337931" y="982481"/>
                  </a:lnTo>
                  <a:lnTo>
                    <a:pt x="338217" y="982223"/>
                  </a:lnTo>
                  <a:lnTo>
                    <a:pt x="338217" y="980252"/>
                  </a:lnTo>
                  <a:lnTo>
                    <a:pt x="338502" y="979966"/>
                  </a:lnTo>
                  <a:lnTo>
                    <a:pt x="338502" y="978281"/>
                  </a:lnTo>
                  <a:lnTo>
                    <a:pt x="338788" y="978023"/>
                  </a:lnTo>
                  <a:lnTo>
                    <a:pt x="338788" y="975767"/>
                  </a:lnTo>
                  <a:lnTo>
                    <a:pt x="339046" y="975481"/>
                  </a:lnTo>
                  <a:lnTo>
                    <a:pt x="339046" y="973252"/>
                  </a:lnTo>
                  <a:lnTo>
                    <a:pt x="339331" y="972967"/>
                  </a:lnTo>
                  <a:lnTo>
                    <a:pt x="339331" y="971024"/>
                  </a:lnTo>
                  <a:lnTo>
                    <a:pt x="339617" y="970738"/>
                  </a:lnTo>
                  <a:lnTo>
                    <a:pt x="339617" y="968224"/>
                  </a:lnTo>
                  <a:lnTo>
                    <a:pt x="339902" y="967938"/>
                  </a:lnTo>
                  <a:lnTo>
                    <a:pt x="339902" y="965967"/>
                  </a:lnTo>
                  <a:lnTo>
                    <a:pt x="340188" y="965681"/>
                  </a:lnTo>
                  <a:lnTo>
                    <a:pt x="340188" y="963167"/>
                  </a:lnTo>
                  <a:lnTo>
                    <a:pt x="340446" y="962881"/>
                  </a:lnTo>
                  <a:lnTo>
                    <a:pt x="340446" y="960653"/>
                  </a:lnTo>
                  <a:lnTo>
                    <a:pt x="340731" y="960367"/>
                  </a:lnTo>
                  <a:lnTo>
                    <a:pt x="340731" y="958138"/>
                  </a:lnTo>
                  <a:lnTo>
                    <a:pt x="341017" y="957853"/>
                  </a:lnTo>
                  <a:lnTo>
                    <a:pt x="341017" y="955624"/>
                  </a:lnTo>
                  <a:lnTo>
                    <a:pt x="341302" y="955338"/>
                  </a:lnTo>
                  <a:lnTo>
                    <a:pt x="341302" y="952539"/>
                  </a:lnTo>
                  <a:lnTo>
                    <a:pt x="341588" y="952253"/>
                  </a:lnTo>
                  <a:lnTo>
                    <a:pt x="341588" y="949167"/>
                  </a:lnTo>
                  <a:lnTo>
                    <a:pt x="341846" y="948882"/>
                  </a:lnTo>
                  <a:lnTo>
                    <a:pt x="341846" y="946368"/>
                  </a:lnTo>
                  <a:lnTo>
                    <a:pt x="342131" y="945824"/>
                  </a:lnTo>
                  <a:lnTo>
                    <a:pt x="342131" y="943282"/>
                  </a:lnTo>
                  <a:lnTo>
                    <a:pt x="342417" y="943024"/>
                  </a:lnTo>
                  <a:lnTo>
                    <a:pt x="342417" y="940225"/>
                  </a:lnTo>
                  <a:lnTo>
                    <a:pt x="342702" y="939939"/>
                  </a:lnTo>
                  <a:lnTo>
                    <a:pt x="342702" y="937425"/>
                  </a:lnTo>
                  <a:lnTo>
                    <a:pt x="342988" y="936853"/>
                  </a:lnTo>
                  <a:lnTo>
                    <a:pt x="342988" y="934625"/>
                  </a:lnTo>
                  <a:lnTo>
                    <a:pt x="343246" y="934054"/>
                  </a:lnTo>
                  <a:lnTo>
                    <a:pt x="343246" y="931539"/>
                  </a:lnTo>
                  <a:lnTo>
                    <a:pt x="343531" y="931254"/>
                  </a:lnTo>
                  <a:lnTo>
                    <a:pt x="343531" y="930139"/>
                  </a:lnTo>
                </a:path>
                <a:path w="1628139" h="1057275">
                  <a:moveTo>
                    <a:pt x="343531" y="930139"/>
                  </a:moveTo>
                  <a:lnTo>
                    <a:pt x="343531" y="928168"/>
                  </a:lnTo>
                  <a:lnTo>
                    <a:pt x="343817" y="927625"/>
                  </a:lnTo>
                  <a:lnTo>
                    <a:pt x="343817" y="925083"/>
                  </a:lnTo>
                  <a:lnTo>
                    <a:pt x="344102" y="924540"/>
                  </a:lnTo>
                  <a:lnTo>
                    <a:pt x="344102" y="922025"/>
                  </a:lnTo>
                  <a:lnTo>
                    <a:pt x="344388" y="921740"/>
                  </a:lnTo>
                  <a:lnTo>
                    <a:pt x="344388" y="918654"/>
                  </a:lnTo>
                  <a:lnTo>
                    <a:pt x="344645" y="918369"/>
                  </a:lnTo>
                  <a:lnTo>
                    <a:pt x="344645" y="915283"/>
                  </a:lnTo>
                  <a:lnTo>
                    <a:pt x="344931" y="914740"/>
                  </a:lnTo>
                  <a:lnTo>
                    <a:pt x="344931" y="912226"/>
                  </a:lnTo>
                  <a:lnTo>
                    <a:pt x="345217" y="911654"/>
                  </a:lnTo>
                  <a:lnTo>
                    <a:pt x="345217" y="908854"/>
                  </a:lnTo>
                  <a:lnTo>
                    <a:pt x="345502" y="908569"/>
                  </a:lnTo>
                  <a:lnTo>
                    <a:pt x="345502" y="906055"/>
                  </a:lnTo>
                  <a:lnTo>
                    <a:pt x="345788" y="905483"/>
                  </a:lnTo>
                  <a:lnTo>
                    <a:pt x="345788" y="902426"/>
                  </a:lnTo>
                  <a:lnTo>
                    <a:pt x="346045" y="902140"/>
                  </a:lnTo>
                  <a:lnTo>
                    <a:pt x="346045" y="899340"/>
                  </a:lnTo>
                  <a:lnTo>
                    <a:pt x="346331" y="898769"/>
                  </a:lnTo>
                  <a:lnTo>
                    <a:pt x="346331" y="895684"/>
                  </a:lnTo>
                  <a:lnTo>
                    <a:pt x="346617" y="895426"/>
                  </a:lnTo>
                  <a:lnTo>
                    <a:pt x="346617" y="892055"/>
                  </a:lnTo>
                  <a:lnTo>
                    <a:pt x="346902" y="891769"/>
                  </a:lnTo>
                  <a:lnTo>
                    <a:pt x="346902" y="888970"/>
                  </a:lnTo>
                  <a:lnTo>
                    <a:pt x="347188" y="888426"/>
                  </a:lnTo>
                  <a:lnTo>
                    <a:pt x="347188" y="885626"/>
                  </a:lnTo>
                  <a:lnTo>
                    <a:pt x="347445" y="885341"/>
                  </a:lnTo>
                  <a:lnTo>
                    <a:pt x="347445" y="881970"/>
                  </a:lnTo>
                  <a:lnTo>
                    <a:pt x="347731" y="881427"/>
                  </a:lnTo>
                  <a:lnTo>
                    <a:pt x="347731" y="878627"/>
                  </a:lnTo>
                  <a:lnTo>
                    <a:pt x="348017" y="878341"/>
                  </a:lnTo>
                  <a:lnTo>
                    <a:pt x="348017" y="874970"/>
                  </a:lnTo>
                  <a:lnTo>
                    <a:pt x="348302" y="874427"/>
                  </a:lnTo>
                  <a:lnTo>
                    <a:pt x="348302" y="871056"/>
                  </a:lnTo>
                  <a:lnTo>
                    <a:pt x="348588" y="870485"/>
                  </a:lnTo>
                  <a:lnTo>
                    <a:pt x="348588" y="867685"/>
                  </a:lnTo>
                  <a:lnTo>
                    <a:pt x="348845" y="867141"/>
                  </a:lnTo>
                  <a:lnTo>
                    <a:pt x="348845" y="864342"/>
                  </a:lnTo>
                  <a:lnTo>
                    <a:pt x="349131" y="863770"/>
                  </a:lnTo>
                  <a:lnTo>
                    <a:pt x="349131" y="860427"/>
                  </a:lnTo>
                  <a:lnTo>
                    <a:pt x="349417" y="860142"/>
                  </a:lnTo>
                  <a:lnTo>
                    <a:pt x="349417" y="857056"/>
                  </a:lnTo>
                  <a:lnTo>
                    <a:pt x="349702" y="856771"/>
                  </a:lnTo>
                  <a:lnTo>
                    <a:pt x="349702" y="853142"/>
                  </a:lnTo>
                  <a:lnTo>
                    <a:pt x="349988" y="852856"/>
                  </a:lnTo>
                  <a:lnTo>
                    <a:pt x="349988" y="849771"/>
                  </a:lnTo>
                  <a:lnTo>
                    <a:pt x="350245" y="849228"/>
                  </a:lnTo>
                  <a:lnTo>
                    <a:pt x="350245" y="845857"/>
                  </a:lnTo>
                  <a:lnTo>
                    <a:pt x="350531" y="845285"/>
                  </a:lnTo>
                  <a:lnTo>
                    <a:pt x="350531" y="842228"/>
                  </a:lnTo>
                  <a:lnTo>
                    <a:pt x="350816" y="841942"/>
                  </a:lnTo>
                  <a:lnTo>
                    <a:pt x="350816" y="838286"/>
                  </a:lnTo>
                  <a:lnTo>
                    <a:pt x="351102" y="837742"/>
                  </a:lnTo>
                  <a:lnTo>
                    <a:pt x="351102" y="834371"/>
                  </a:lnTo>
                  <a:lnTo>
                    <a:pt x="351388" y="833828"/>
                  </a:lnTo>
                  <a:lnTo>
                    <a:pt x="351388" y="830743"/>
                  </a:lnTo>
                  <a:lnTo>
                    <a:pt x="351645" y="830171"/>
                  </a:lnTo>
                  <a:lnTo>
                    <a:pt x="351645" y="827943"/>
                  </a:lnTo>
                </a:path>
                <a:path w="1628139" h="1057275">
                  <a:moveTo>
                    <a:pt x="351645" y="827943"/>
                  </a:moveTo>
                  <a:lnTo>
                    <a:pt x="351645" y="826543"/>
                  </a:lnTo>
                  <a:lnTo>
                    <a:pt x="351931" y="825972"/>
                  </a:lnTo>
                  <a:lnTo>
                    <a:pt x="351931" y="822343"/>
                  </a:lnTo>
                  <a:lnTo>
                    <a:pt x="352216" y="821772"/>
                  </a:lnTo>
                  <a:lnTo>
                    <a:pt x="352216" y="817572"/>
                  </a:lnTo>
                  <a:lnTo>
                    <a:pt x="352502" y="817029"/>
                  </a:lnTo>
                  <a:lnTo>
                    <a:pt x="352502" y="813658"/>
                  </a:lnTo>
                  <a:lnTo>
                    <a:pt x="352788" y="813086"/>
                  </a:lnTo>
                  <a:lnTo>
                    <a:pt x="352788" y="809458"/>
                  </a:lnTo>
                  <a:lnTo>
                    <a:pt x="353045" y="809172"/>
                  </a:lnTo>
                  <a:lnTo>
                    <a:pt x="353045" y="805829"/>
                  </a:lnTo>
                  <a:lnTo>
                    <a:pt x="353331" y="805258"/>
                  </a:lnTo>
                  <a:lnTo>
                    <a:pt x="353331" y="801344"/>
                  </a:lnTo>
                  <a:lnTo>
                    <a:pt x="353616" y="800772"/>
                  </a:lnTo>
                  <a:lnTo>
                    <a:pt x="353616" y="797429"/>
                  </a:lnTo>
                  <a:lnTo>
                    <a:pt x="353902" y="796858"/>
                  </a:lnTo>
                  <a:lnTo>
                    <a:pt x="353902" y="793487"/>
                  </a:lnTo>
                  <a:lnTo>
                    <a:pt x="354188" y="792944"/>
                  </a:lnTo>
                  <a:lnTo>
                    <a:pt x="354188" y="789858"/>
                  </a:lnTo>
                  <a:lnTo>
                    <a:pt x="354445" y="789287"/>
                  </a:lnTo>
                  <a:lnTo>
                    <a:pt x="354445" y="785373"/>
                  </a:lnTo>
                  <a:lnTo>
                    <a:pt x="354731" y="785087"/>
                  </a:lnTo>
                  <a:lnTo>
                    <a:pt x="354731" y="781744"/>
                  </a:lnTo>
                  <a:lnTo>
                    <a:pt x="355016" y="781173"/>
                  </a:lnTo>
                  <a:lnTo>
                    <a:pt x="355016" y="777830"/>
                  </a:lnTo>
                  <a:lnTo>
                    <a:pt x="355302" y="777544"/>
                  </a:lnTo>
                  <a:lnTo>
                    <a:pt x="355302" y="773630"/>
                  </a:lnTo>
                  <a:lnTo>
                    <a:pt x="355588" y="773059"/>
                  </a:lnTo>
                  <a:lnTo>
                    <a:pt x="355588" y="769974"/>
                  </a:lnTo>
                  <a:lnTo>
                    <a:pt x="355845" y="769430"/>
                  </a:lnTo>
                  <a:lnTo>
                    <a:pt x="355845" y="765488"/>
                  </a:lnTo>
                  <a:lnTo>
                    <a:pt x="356131" y="764945"/>
                  </a:lnTo>
                  <a:lnTo>
                    <a:pt x="356131" y="761574"/>
                  </a:lnTo>
                  <a:lnTo>
                    <a:pt x="356416" y="761288"/>
                  </a:lnTo>
                  <a:lnTo>
                    <a:pt x="356416" y="757945"/>
                  </a:lnTo>
                  <a:lnTo>
                    <a:pt x="356702" y="757374"/>
                  </a:lnTo>
                  <a:lnTo>
                    <a:pt x="356702" y="753745"/>
                  </a:lnTo>
                  <a:lnTo>
                    <a:pt x="356987" y="753174"/>
                  </a:lnTo>
                  <a:lnTo>
                    <a:pt x="356987" y="749831"/>
                  </a:lnTo>
                  <a:lnTo>
                    <a:pt x="357245" y="749260"/>
                  </a:lnTo>
                  <a:lnTo>
                    <a:pt x="357245" y="745631"/>
                  </a:lnTo>
                  <a:lnTo>
                    <a:pt x="357531" y="745060"/>
                  </a:lnTo>
                  <a:lnTo>
                    <a:pt x="357531" y="741689"/>
                  </a:lnTo>
                  <a:lnTo>
                    <a:pt x="357816" y="741146"/>
                  </a:lnTo>
                  <a:lnTo>
                    <a:pt x="357816" y="737231"/>
                  </a:lnTo>
                  <a:lnTo>
                    <a:pt x="358102" y="736660"/>
                  </a:lnTo>
                  <a:lnTo>
                    <a:pt x="358102" y="733289"/>
                  </a:lnTo>
                  <a:lnTo>
                    <a:pt x="358387" y="733032"/>
                  </a:lnTo>
                  <a:lnTo>
                    <a:pt x="358387" y="729089"/>
                  </a:lnTo>
                  <a:lnTo>
                    <a:pt x="358645" y="728546"/>
                  </a:lnTo>
                  <a:lnTo>
                    <a:pt x="358645" y="725175"/>
                  </a:lnTo>
                  <a:lnTo>
                    <a:pt x="358931" y="724632"/>
                  </a:lnTo>
                  <a:lnTo>
                    <a:pt x="358931" y="720975"/>
                  </a:lnTo>
                  <a:lnTo>
                    <a:pt x="359216" y="720432"/>
                  </a:lnTo>
                  <a:lnTo>
                    <a:pt x="359216" y="716775"/>
                  </a:lnTo>
                  <a:lnTo>
                    <a:pt x="359502" y="716490"/>
                  </a:lnTo>
                  <a:lnTo>
                    <a:pt x="359502" y="712290"/>
                  </a:lnTo>
                  <a:lnTo>
                    <a:pt x="359787" y="712032"/>
                  </a:lnTo>
                  <a:lnTo>
                    <a:pt x="359787" y="708376"/>
                  </a:lnTo>
                  <a:lnTo>
                    <a:pt x="360045" y="708090"/>
                  </a:lnTo>
                </a:path>
                <a:path w="1628139" h="1057275">
                  <a:moveTo>
                    <a:pt x="360045" y="708090"/>
                  </a:moveTo>
                  <a:lnTo>
                    <a:pt x="360045" y="704461"/>
                  </a:lnTo>
                  <a:lnTo>
                    <a:pt x="360331" y="704176"/>
                  </a:lnTo>
                  <a:lnTo>
                    <a:pt x="360331" y="700261"/>
                  </a:lnTo>
                  <a:lnTo>
                    <a:pt x="360616" y="699690"/>
                  </a:lnTo>
                  <a:lnTo>
                    <a:pt x="360616" y="696347"/>
                  </a:lnTo>
                  <a:lnTo>
                    <a:pt x="360902" y="695776"/>
                  </a:lnTo>
                  <a:lnTo>
                    <a:pt x="360902" y="691862"/>
                  </a:lnTo>
                  <a:lnTo>
                    <a:pt x="361187" y="691291"/>
                  </a:lnTo>
                  <a:lnTo>
                    <a:pt x="361187" y="687947"/>
                  </a:lnTo>
                  <a:lnTo>
                    <a:pt x="361445" y="687376"/>
                  </a:lnTo>
                  <a:lnTo>
                    <a:pt x="361445" y="683462"/>
                  </a:lnTo>
                  <a:lnTo>
                    <a:pt x="361730" y="682891"/>
                  </a:lnTo>
                  <a:lnTo>
                    <a:pt x="361730" y="679548"/>
                  </a:lnTo>
                  <a:lnTo>
                    <a:pt x="362016" y="678977"/>
                  </a:lnTo>
                  <a:lnTo>
                    <a:pt x="362016" y="675062"/>
                  </a:lnTo>
                  <a:lnTo>
                    <a:pt x="362302" y="674491"/>
                  </a:lnTo>
                  <a:lnTo>
                    <a:pt x="362302" y="670862"/>
                  </a:lnTo>
                  <a:lnTo>
                    <a:pt x="362587" y="670577"/>
                  </a:lnTo>
                  <a:lnTo>
                    <a:pt x="362587" y="666377"/>
                  </a:lnTo>
                  <a:lnTo>
                    <a:pt x="362845" y="665834"/>
                  </a:lnTo>
                  <a:lnTo>
                    <a:pt x="362845" y="662463"/>
                  </a:lnTo>
                  <a:lnTo>
                    <a:pt x="363130" y="661892"/>
                  </a:lnTo>
                  <a:lnTo>
                    <a:pt x="363130" y="657434"/>
                  </a:lnTo>
                  <a:lnTo>
                    <a:pt x="363416" y="656863"/>
                  </a:lnTo>
                  <a:lnTo>
                    <a:pt x="363416" y="653234"/>
                  </a:lnTo>
                  <a:lnTo>
                    <a:pt x="363702" y="652663"/>
                  </a:lnTo>
                  <a:lnTo>
                    <a:pt x="363702" y="648178"/>
                  </a:lnTo>
                  <a:lnTo>
                    <a:pt x="363987" y="647634"/>
                  </a:lnTo>
                  <a:lnTo>
                    <a:pt x="363987" y="643978"/>
                  </a:lnTo>
                  <a:lnTo>
                    <a:pt x="364245" y="643435"/>
                  </a:lnTo>
                  <a:lnTo>
                    <a:pt x="364245" y="639778"/>
                  </a:lnTo>
                  <a:lnTo>
                    <a:pt x="364530" y="639235"/>
                  </a:lnTo>
                  <a:lnTo>
                    <a:pt x="364530" y="635864"/>
                  </a:lnTo>
                  <a:lnTo>
                    <a:pt x="364816" y="635292"/>
                  </a:lnTo>
                  <a:lnTo>
                    <a:pt x="364816" y="630835"/>
                  </a:lnTo>
                  <a:lnTo>
                    <a:pt x="365102" y="630264"/>
                  </a:lnTo>
                  <a:lnTo>
                    <a:pt x="365102" y="626893"/>
                  </a:lnTo>
                  <a:lnTo>
                    <a:pt x="365387" y="626350"/>
                  </a:lnTo>
                  <a:lnTo>
                    <a:pt x="365387" y="622693"/>
                  </a:lnTo>
                  <a:lnTo>
                    <a:pt x="365645" y="622150"/>
                  </a:lnTo>
                  <a:lnTo>
                    <a:pt x="365645" y="618779"/>
                  </a:lnTo>
                  <a:lnTo>
                    <a:pt x="365930" y="618493"/>
                  </a:lnTo>
                  <a:lnTo>
                    <a:pt x="365930" y="614579"/>
                  </a:lnTo>
                  <a:lnTo>
                    <a:pt x="366216" y="614293"/>
                  </a:lnTo>
                  <a:lnTo>
                    <a:pt x="366216" y="610950"/>
                  </a:lnTo>
                  <a:lnTo>
                    <a:pt x="366502" y="610379"/>
                  </a:lnTo>
                  <a:lnTo>
                    <a:pt x="366502" y="607293"/>
                  </a:lnTo>
                  <a:lnTo>
                    <a:pt x="366787" y="606750"/>
                  </a:lnTo>
                  <a:lnTo>
                    <a:pt x="366787" y="603094"/>
                  </a:lnTo>
                  <a:lnTo>
                    <a:pt x="367045" y="602836"/>
                  </a:lnTo>
                  <a:lnTo>
                    <a:pt x="367045" y="599465"/>
                  </a:lnTo>
                  <a:lnTo>
                    <a:pt x="367330" y="599179"/>
                  </a:lnTo>
                  <a:lnTo>
                    <a:pt x="367330" y="595265"/>
                  </a:lnTo>
                  <a:lnTo>
                    <a:pt x="367616" y="594979"/>
                  </a:lnTo>
                  <a:lnTo>
                    <a:pt x="367616" y="591894"/>
                  </a:lnTo>
                  <a:lnTo>
                    <a:pt x="367901" y="591351"/>
                  </a:lnTo>
                  <a:lnTo>
                    <a:pt x="367901" y="588265"/>
                  </a:lnTo>
                  <a:lnTo>
                    <a:pt x="368187" y="587980"/>
                  </a:lnTo>
                  <a:lnTo>
                    <a:pt x="368187" y="586580"/>
                  </a:lnTo>
                </a:path>
                <a:path w="1628139" h="1057275">
                  <a:moveTo>
                    <a:pt x="368187" y="586580"/>
                  </a:moveTo>
                  <a:lnTo>
                    <a:pt x="368187" y="584637"/>
                  </a:lnTo>
                  <a:lnTo>
                    <a:pt x="368445" y="584065"/>
                  </a:lnTo>
                  <a:lnTo>
                    <a:pt x="368445" y="581265"/>
                  </a:lnTo>
                  <a:lnTo>
                    <a:pt x="368730" y="580694"/>
                  </a:lnTo>
                  <a:lnTo>
                    <a:pt x="368730" y="577894"/>
                  </a:lnTo>
                  <a:lnTo>
                    <a:pt x="369016" y="577351"/>
                  </a:lnTo>
                  <a:lnTo>
                    <a:pt x="369016" y="573980"/>
                  </a:lnTo>
                  <a:lnTo>
                    <a:pt x="369301" y="573695"/>
                  </a:lnTo>
                  <a:lnTo>
                    <a:pt x="369301" y="570895"/>
                  </a:lnTo>
                  <a:lnTo>
                    <a:pt x="369587" y="570637"/>
                  </a:lnTo>
                  <a:lnTo>
                    <a:pt x="369587" y="567837"/>
                  </a:lnTo>
                  <a:lnTo>
                    <a:pt x="369845" y="567266"/>
                  </a:lnTo>
                  <a:lnTo>
                    <a:pt x="369845" y="564752"/>
                  </a:lnTo>
                  <a:lnTo>
                    <a:pt x="370130" y="564466"/>
                  </a:lnTo>
                  <a:lnTo>
                    <a:pt x="370130" y="561381"/>
                  </a:lnTo>
                  <a:lnTo>
                    <a:pt x="370416" y="561095"/>
                  </a:lnTo>
                  <a:lnTo>
                    <a:pt x="370416" y="558581"/>
                  </a:lnTo>
                  <a:lnTo>
                    <a:pt x="370701" y="558295"/>
                  </a:lnTo>
                  <a:lnTo>
                    <a:pt x="370701" y="555781"/>
                  </a:lnTo>
                  <a:lnTo>
                    <a:pt x="370987" y="555495"/>
                  </a:lnTo>
                  <a:lnTo>
                    <a:pt x="370987" y="552981"/>
                  </a:lnTo>
                  <a:lnTo>
                    <a:pt x="371245" y="552695"/>
                  </a:lnTo>
                  <a:lnTo>
                    <a:pt x="371245" y="549895"/>
                  </a:lnTo>
                  <a:lnTo>
                    <a:pt x="371530" y="549638"/>
                  </a:lnTo>
                  <a:lnTo>
                    <a:pt x="371530" y="547381"/>
                  </a:lnTo>
                  <a:lnTo>
                    <a:pt x="371816" y="547095"/>
                  </a:lnTo>
                  <a:lnTo>
                    <a:pt x="371816" y="544867"/>
                  </a:lnTo>
                  <a:lnTo>
                    <a:pt x="372101" y="544581"/>
                  </a:lnTo>
                  <a:lnTo>
                    <a:pt x="372101" y="542067"/>
                  </a:lnTo>
                  <a:lnTo>
                    <a:pt x="372387" y="541781"/>
                  </a:lnTo>
                  <a:lnTo>
                    <a:pt x="372387" y="539838"/>
                  </a:lnTo>
                  <a:lnTo>
                    <a:pt x="372645" y="539553"/>
                  </a:lnTo>
                  <a:lnTo>
                    <a:pt x="372645" y="537296"/>
                  </a:lnTo>
                  <a:lnTo>
                    <a:pt x="372930" y="537038"/>
                  </a:lnTo>
                  <a:lnTo>
                    <a:pt x="372930" y="535353"/>
                  </a:lnTo>
                  <a:lnTo>
                    <a:pt x="373216" y="535067"/>
                  </a:lnTo>
                  <a:lnTo>
                    <a:pt x="373216" y="533096"/>
                  </a:lnTo>
                  <a:lnTo>
                    <a:pt x="373501" y="532838"/>
                  </a:lnTo>
                  <a:lnTo>
                    <a:pt x="373501" y="530296"/>
                  </a:lnTo>
                  <a:lnTo>
                    <a:pt x="373787" y="530038"/>
                  </a:lnTo>
                  <a:lnTo>
                    <a:pt x="373787" y="528353"/>
                  </a:lnTo>
                  <a:lnTo>
                    <a:pt x="374044" y="528067"/>
                  </a:lnTo>
                  <a:lnTo>
                    <a:pt x="374044" y="526096"/>
                  </a:lnTo>
                  <a:lnTo>
                    <a:pt x="374330" y="525839"/>
                  </a:lnTo>
                  <a:lnTo>
                    <a:pt x="374330" y="523867"/>
                  </a:lnTo>
                  <a:lnTo>
                    <a:pt x="374616" y="523582"/>
                  </a:lnTo>
                  <a:lnTo>
                    <a:pt x="374616" y="521896"/>
                  </a:lnTo>
                  <a:lnTo>
                    <a:pt x="374901" y="521896"/>
                  </a:lnTo>
                  <a:lnTo>
                    <a:pt x="374901" y="520239"/>
                  </a:lnTo>
                  <a:lnTo>
                    <a:pt x="375187" y="519953"/>
                  </a:lnTo>
                  <a:lnTo>
                    <a:pt x="375187" y="518268"/>
                  </a:lnTo>
                  <a:lnTo>
                    <a:pt x="375444" y="518268"/>
                  </a:lnTo>
                  <a:lnTo>
                    <a:pt x="375444" y="516868"/>
                  </a:lnTo>
                  <a:lnTo>
                    <a:pt x="375730" y="516582"/>
                  </a:lnTo>
                  <a:lnTo>
                    <a:pt x="375730" y="515182"/>
                  </a:lnTo>
                  <a:lnTo>
                    <a:pt x="376016" y="515182"/>
                  </a:lnTo>
                  <a:lnTo>
                    <a:pt x="376016" y="513497"/>
                  </a:lnTo>
                  <a:lnTo>
                    <a:pt x="376301" y="513497"/>
                  </a:lnTo>
                  <a:lnTo>
                    <a:pt x="376301" y="512097"/>
                  </a:lnTo>
                  <a:lnTo>
                    <a:pt x="376587" y="512097"/>
                  </a:lnTo>
                  <a:lnTo>
                    <a:pt x="376587" y="511268"/>
                  </a:lnTo>
                  <a:lnTo>
                    <a:pt x="376844" y="511268"/>
                  </a:lnTo>
                  <a:lnTo>
                    <a:pt x="376844" y="510982"/>
                  </a:lnTo>
                  <a:lnTo>
                    <a:pt x="377130" y="510982"/>
                  </a:lnTo>
                  <a:lnTo>
                    <a:pt x="377130" y="510439"/>
                  </a:lnTo>
                  <a:lnTo>
                    <a:pt x="377416" y="510439"/>
                  </a:lnTo>
                  <a:lnTo>
                    <a:pt x="377416" y="510153"/>
                  </a:lnTo>
                  <a:lnTo>
                    <a:pt x="377987" y="510153"/>
                  </a:lnTo>
                  <a:lnTo>
                    <a:pt x="377987" y="510697"/>
                  </a:lnTo>
                  <a:lnTo>
                    <a:pt x="378244" y="510697"/>
                  </a:lnTo>
                  <a:lnTo>
                    <a:pt x="378244" y="511268"/>
                  </a:lnTo>
                </a:path>
                <a:path w="1628139" h="1057275">
                  <a:moveTo>
                    <a:pt x="378244" y="511268"/>
                  </a:moveTo>
                  <a:lnTo>
                    <a:pt x="378530" y="511553"/>
                  </a:lnTo>
                  <a:lnTo>
                    <a:pt x="378530" y="511839"/>
                  </a:lnTo>
                  <a:lnTo>
                    <a:pt x="378816" y="512097"/>
                  </a:lnTo>
                  <a:lnTo>
                    <a:pt x="378816" y="512382"/>
                  </a:lnTo>
                  <a:lnTo>
                    <a:pt x="379101" y="512668"/>
                  </a:lnTo>
                  <a:lnTo>
                    <a:pt x="379101" y="514639"/>
                  </a:lnTo>
                  <a:lnTo>
                    <a:pt x="379387" y="515182"/>
                  </a:lnTo>
                  <a:lnTo>
                    <a:pt x="379387" y="517439"/>
                  </a:lnTo>
                  <a:lnTo>
                    <a:pt x="379644" y="517696"/>
                  </a:lnTo>
                  <a:lnTo>
                    <a:pt x="379644" y="519096"/>
                  </a:lnTo>
                  <a:lnTo>
                    <a:pt x="379930" y="519382"/>
                  </a:lnTo>
                  <a:lnTo>
                    <a:pt x="379930" y="521639"/>
                  </a:lnTo>
                  <a:lnTo>
                    <a:pt x="380215" y="522182"/>
                  </a:lnTo>
                  <a:lnTo>
                    <a:pt x="380215" y="524696"/>
                  </a:lnTo>
                  <a:lnTo>
                    <a:pt x="380501" y="525267"/>
                  </a:lnTo>
                  <a:lnTo>
                    <a:pt x="380501" y="525839"/>
                  </a:lnTo>
                  <a:lnTo>
                    <a:pt x="380787" y="526382"/>
                  </a:lnTo>
                  <a:lnTo>
                    <a:pt x="380787" y="530038"/>
                  </a:lnTo>
                  <a:lnTo>
                    <a:pt x="381044" y="530582"/>
                  </a:lnTo>
                  <a:lnTo>
                    <a:pt x="381044" y="535067"/>
                  </a:lnTo>
                  <a:lnTo>
                    <a:pt x="381330" y="535353"/>
                  </a:lnTo>
                  <a:lnTo>
                    <a:pt x="381330" y="535896"/>
                  </a:lnTo>
                  <a:lnTo>
                    <a:pt x="381615" y="536467"/>
                  </a:lnTo>
                  <a:lnTo>
                    <a:pt x="381615" y="540667"/>
                  </a:lnTo>
                  <a:lnTo>
                    <a:pt x="381901" y="541238"/>
                  </a:lnTo>
                  <a:lnTo>
                    <a:pt x="381901" y="542896"/>
                  </a:lnTo>
                  <a:lnTo>
                    <a:pt x="382187" y="543752"/>
                  </a:lnTo>
                  <a:lnTo>
                    <a:pt x="382444" y="544581"/>
                  </a:lnTo>
                  <a:lnTo>
                    <a:pt x="382444" y="550181"/>
                  </a:lnTo>
                  <a:lnTo>
                    <a:pt x="382730" y="551038"/>
                  </a:lnTo>
                  <a:lnTo>
                    <a:pt x="382730" y="556895"/>
                  </a:lnTo>
                  <a:lnTo>
                    <a:pt x="383301" y="558866"/>
                  </a:lnTo>
                  <a:lnTo>
                    <a:pt x="383301" y="560837"/>
                  </a:lnTo>
                  <a:lnTo>
                    <a:pt x="383587" y="573695"/>
                  </a:lnTo>
                  <a:lnTo>
                    <a:pt x="383587" y="576494"/>
                  </a:lnTo>
                  <a:lnTo>
                    <a:pt x="383844" y="577637"/>
                  </a:lnTo>
                  <a:lnTo>
                    <a:pt x="383844" y="579580"/>
                  </a:lnTo>
                  <a:lnTo>
                    <a:pt x="384130" y="599179"/>
                  </a:lnTo>
                  <a:lnTo>
                    <a:pt x="384130" y="601150"/>
                  </a:lnTo>
                  <a:lnTo>
                    <a:pt x="384415" y="601979"/>
                  </a:lnTo>
                  <a:lnTo>
                    <a:pt x="384415" y="606465"/>
                  </a:lnTo>
                  <a:lnTo>
                    <a:pt x="384701" y="616550"/>
                  </a:lnTo>
                  <a:lnTo>
                    <a:pt x="384701" y="619893"/>
                  </a:lnTo>
                  <a:lnTo>
                    <a:pt x="384987" y="620750"/>
                  </a:lnTo>
                  <a:lnTo>
                    <a:pt x="384987" y="622693"/>
                  </a:lnTo>
                  <a:lnTo>
                    <a:pt x="385244" y="642292"/>
                  </a:lnTo>
                  <a:lnTo>
                    <a:pt x="385244" y="643149"/>
                  </a:lnTo>
                  <a:lnTo>
                    <a:pt x="385530" y="643978"/>
                  </a:lnTo>
                  <a:lnTo>
                    <a:pt x="385530" y="650434"/>
                  </a:lnTo>
                  <a:lnTo>
                    <a:pt x="385815" y="651263"/>
                  </a:lnTo>
                  <a:lnTo>
                    <a:pt x="385815" y="656863"/>
                  </a:lnTo>
                  <a:lnTo>
                    <a:pt x="386101" y="657692"/>
                  </a:lnTo>
                  <a:lnTo>
                    <a:pt x="386101" y="662177"/>
                  </a:lnTo>
                  <a:lnTo>
                    <a:pt x="386386" y="667777"/>
                  </a:lnTo>
                  <a:lnTo>
                    <a:pt x="386386" y="670862"/>
                  </a:lnTo>
                  <a:lnTo>
                    <a:pt x="386644" y="671691"/>
                  </a:lnTo>
                  <a:lnTo>
                    <a:pt x="386644" y="672548"/>
                  </a:lnTo>
                  <a:lnTo>
                    <a:pt x="386930" y="691291"/>
                  </a:lnTo>
                  <a:lnTo>
                    <a:pt x="386930" y="692147"/>
                  </a:lnTo>
                  <a:lnTo>
                    <a:pt x="387215" y="692976"/>
                  </a:lnTo>
                  <a:lnTo>
                    <a:pt x="387215" y="698576"/>
                  </a:lnTo>
                  <a:lnTo>
                    <a:pt x="387501" y="699433"/>
                  </a:lnTo>
                  <a:lnTo>
                    <a:pt x="387501" y="702233"/>
                  </a:lnTo>
                  <a:lnTo>
                    <a:pt x="387786" y="707261"/>
                  </a:lnTo>
                  <a:lnTo>
                    <a:pt x="387786" y="712032"/>
                  </a:lnTo>
                  <a:lnTo>
                    <a:pt x="388044" y="712861"/>
                  </a:lnTo>
                  <a:lnTo>
                    <a:pt x="388044" y="714261"/>
                  </a:lnTo>
                  <a:lnTo>
                    <a:pt x="388330" y="728546"/>
                  </a:lnTo>
                  <a:lnTo>
                    <a:pt x="388330" y="729089"/>
                  </a:lnTo>
                  <a:lnTo>
                    <a:pt x="388615" y="729660"/>
                  </a:lnTo>
                  <a:lnTo>
                    <a:pt x="388615" y="731632"/>
                  </a:lnTo>
                  <a:lnTo>
                    <a:pt x="388901" y="738889"/>
                  </a:lnTo>
                  <a:lnTo>
                    <a:pt x="388901" y="740860"/>
                  </a:lnTo>
                  <a:lnTo>
                    <a:pt x="389186" y="745346"/>
                  </a:lnTo>
                  <a:lnTo>
                    <a:pt x="389186" y="747860"/>
                  </a:lnTo>
                  <a:lnTo>
                    <a:pt x="389444" y="754574"/>
                  </a:lnTo>
                  <a:lnTo>
                    <a:pt x="389444" y="757660"/>
                  </a:lnTo>
                  <a:lnTo>
                    <a:pt x="389730" y="758231"/>
                  </a:lnTo>
                  <a:lnTo>
                    <a:pt x="389730" y="760745"/>
                  </a:lnTo>
                  <a:lnTo>
                    <a:pt x="390015" y="764945"/>
                  </a:lnTo>
                  <a:lnTo>
                    <a:pt x="390586" y="783144"/>
                  </a:lnTo>
                  <a:lnTo>
                    <a:pt x="390586" y="787059"/>
                  </a:lnTo>
                  <a:lnTo>
                    <a:pt x="390844" y="789858"/>
                  </a:lnTo>
                  <a:lnTo>
                    <a:pt x="390844" y="791258"/>
                  </a:lnTo>
                  <a:lnTo>
                    <a:pt x="391130" y="799373"/>
                  </a:lnTo>
                  <a:lnTo>
                    <a:pt x="391130" y="800487"/>
                  </a:lnTo>
                  <a:lnTo>
                    <a:pt x="391415" y="801058"/>
                  </a:lnTo>
                  <a:lnTo>
                    <a:pt x="391415" y="806658"/>
                  </a:lnTo>
                  <a:lnTo>
                    <a:pt x="391701" y="807229"/>
                  </a:lnTo>
                  <a:lnTo>
                    <a:pt x="391701" y="811687"/>
                  </a:lnTo>
                  <a:lnTo>
                    <a:pt x="391986" y="811972"/>
                  </a:lnTo>
                  <a:lnTo>
                    <a:pt x="391986" y="815629"/>
                  </a:lnTo>
                  <a:lnTo>
                    <a:pt x="392244" y="816172"/>
                  </a:lnTo>
                  <a:lnTo>
                    <a:pt x="392244" y="822343"/>
                  </a:lnTo>
                  <a:lnTo>
                    <a:pt x="392529" y="822629"/>
                  </a:lnTo>
                  <a:lnTo>
                    <a:pt x="392529" y="823172"/>
                  </a:lnTo>
                </a:path>
                <a:path w="1628139" h="1057275">
                  <a:moveTo>
                    <a:pt x="392529" y="823172"/>
                  </a:moveTo>
                  <a:lnTo>
                    <a:pt x="392529" y="825143"/>
                  </a:lnTo>
                  <a:lnTo>
                    <a:pt x="392815" y="825686"/>
                  </a:lnTo>
                  <a:lnTo>
                    <a:pt x="392815" y="828228"/>
                  </a:lnTo>
                  <a:lnTo>
                    <a:pt x="393101" y="828486"/>
                  </a:lnTo>
                  <a:lnTo>
                    <a:pt x="393101" y="829628"/>
                  </a:lnTo>
                  <a:lnTo>
                    <a:pt x="393386" y="835486"/>
                  </a:lnTo>
                  <a:lnTo>
                    <a:pt x="393386" y="839142"/>
                  </a:lnTo>
                  <a:lnTo>
                    <a:pt x="393644" y="839428"/>
                  </a:lnTo>
                  <a:lnTo>
                    <a:pt x="393644" y="839971"/>
                  </a:lnTo>
                  <a:lnTo>
                    <a:pt x="393929" y="847257"/>
                  </a:lnTo>
                  <a:lnTo>
                    <a:pt x="393929" y="849485"/>
                  </a:lnTo>
                  <a:lnTo>
                    <a:pt x="394215" y="849771"/>
                  </a:lnTo>
                  <a:lnTo>
                    <a:pt x="394215" y="850628"/>
                  </a:lnTo>
                  <a:lnTo>
                    <a:pt x="394501" y="855371"/>
                  </a:lnTo>
                  <a:lnTo>
                    <a:pt x="394501" y="857056"/>
                  </a:lnTo>
                  <a:lnTo>
                    <a:pt x="395044" y="871884"/>
                  </a:lnTo>
                  <a:lnTo>
                    <a:pt x="395329" y="872170"/>
                  </a:lnTo>
                  <a:lnTo>
                    <a:pt x="395329" y="874970"/>
                  </a:lnTo>
                  <a:lnTo>
                    <a:pt x="395615" y="876084"/>
                  </a:lnTo>
                  <a:lnTo>
                    <a:pt x="395615" y="878055"/>
                  </a:lnTo>
                  <a:lnTo>
                    <a:pt x="395901" y="878341"/>
                  </a:lnTo>
                  <a:lnTo>
                    <a:pt x="395901" y="878627"/>
                  </a:lnTo>
                  <a:lnTo>
                    <a:pt x="396186" y="883370"/>
                  </a:lnTo>
                  <a:lnTo>
                    <a:pt x="396186" y="885626"/>
                  </a:lnTo>
                  <a:lnTo>
                    <a:pt x="396729" y="896255"/>
                  </a:lnTo>
                  <a:lnTo>
                    <a:pt x="396729" y="896826"/>
                  </a:lnTo>
                  <a:lnTo>
                    <a:pt x="397015" y="897084"/>
                  </a:lnTo>
                  <a:lnTo>
                    <a:pt x="397015" y="899626"/>
                  </a:lnTo>
                  <a:lnTo>
                    <a:pt x="397300" y="899884"/>
                  </a:lnTo>
                  <a:lnTo>
                    <a:pt x="397300" y="902969"/>
                  </a:lnTo>
                  <a:lnTo>
                    <a:pt x="397586" y="903540"/>
                  </a:lnTo>
                  <a:lnTo>
                    <a:pt x="397586" y="904369"/>
                  </a:lnTo>
                  <a:lnTo>
                    <a:pt x="398129" y="914169"/>
                  </a:lnTo>
                  <a:lnTo>
                    <a:pt x="398129" y="915569"/>
                  </a:lnTo>
                  <a:lnTo>
                    <a:pt x="398415" y="915569"/>
                  </a:lnTo>
                  <a:lnTo>
                    <a:pt x="398415" y="918940"/>
                  </a:lnTo>
                  <a:lnTo>
                    <a:pt x="398700" y="919225"/>
                  </a:lnTo>
                  <a:lnTo>
                    <a:pt x="398700" y="921454"/>
                  </a:lnTo>
                  <a:lnTo>
                    <a:pt x="399244" y="929025"/>
                  </a:lnTo>
                  <a:lnTo>
                    <a:pt x="399244" y="930139"/>
                  </a:lnTo>
                  <a:lnTo>
                    <a:pt x="399529" y="930425"/>
                  </a:lnTo>
                  <a:lnTo>
                    <a:pt x="399529" y="932082"/>
                  </a:lnTo>
                  <a:lnTo>
                    <a:pt x="400644" y="946368"/>
                  </a:lnTo>
                  <a:lnTo>
                    <a:pt x="400644" y="947482"/>
                  </a:lnTo>
                  <a:lnTo>
                    <a:pt x="400929" y="948624"/>
                  </a:lnTo>
                  <a:lnTo>
                    <a:pt x="400929" y="948882"/>
                  </a:lnTo>
                  <a:lnTo>
                    <a:pt x="401215" y="952253"/>
                  </a:lnTo>
                  <a:lnTo>
                    <a:pt x="401215" y="952824"/>
                  </a:lnTo>
                  <a:lnTo>
                    <a:pt x="401500" y="953082"/>
                  </a:lnTo>
                  <a:lnTo>
                    <a:pt x="401500" y="954482"/>
                  </a:lnTo>
                  <a:lnTo>
                    <a:pt x="401786" y="956453"/>
                  </a:lnTo>
                  <a:lnTo>
                    <a:pt x="401786" y="957567"/>
                  </a:lnTo>
                  <a:lnTo>
                    <a:pt x="402044" y="957853"/>
                  </a:lnTo>
                  <a:lnTo>
                    <a:pt x="402044" y="959538"/>
                  </a:lnTo>
                  <a:lnTo>
                    <a:pt x="402329" y="962624"/>
                  </a:lnTo>
                  <a:lnTo>
                    <a:pt x="402615" y="962624"/>
                  </a:lnTo>
                  <a:lnTo>
                    <a:pt x="402615" y="964024"/>
                  </a:lnTo>
                  <a:lnTo>
                    <a:pt x="402900" y="964281"/>
                  </a:lnTo>
                  <a:lnTo>
                    <a:pt x="402900" y="966824"/>
                  </a:lnTo>
                  <a:lnTo>
                    <a:pt x="403186" y="966824"/>
                  </a:lnTo>
                  <a:lnTo>
                    <a:pt x="403186" y="968767"/>
                  </a:lnTo>
                  <a:lnTo>
                    <a:pt x="403729" y="971567"/>
                  </a:lnTo>
                  <a:lnTo>
                    <a:pt x="403729" y="972681"/>
                  </a:lnTo>
                  <a:lnTo>
                    <a:pt x="404015" y="972967"/>
                  </a:lnTo>
                  <a:lnTo>
                    <a:pt x="404015" y="974652"/>
                  </a:lnTo>
                  <a:lnTo>
                    <a:pt x="404843" y="981938"/>
                  </a:lnTo>
                  <a:lnTo>
                    <a:pt x="404843" y="982223"/>
                  </a:lnTo>
                  <a:lnTo>
                    <a:pt x="405129" y="982481"/>
                  </a:lnTo>
                  <a:lnTo>
                    <a:pt x="405129" y="983623"/>
                  </a:lnTo>
                  <a:lnTo>
                    <a:pt x="405415" y="983623"/>
                  </a:lnTo>
                  <a:lnTo>
                    <a:pt x="405415" y="984166"/>
                  </a:lnTo>
                  <a:lnTo>
                    <a:pt x="405700" y="986681"/>
                  </a:lnTo>
                  <a:lnTo>
                    <a:pt x="405700" y="986966"/>
                  </a:lnTo>
                  <a:lnTo>
                    <a:pt x="405986" y="986966"/>
                  </a:lnTo>
                  <a:lnTo>
                    <a:pt x="405986" y="987823"/>
                  </a:lnTo>
                  <a:lnTo>
                    <a:pt x="406243" y="988652"/>
                  </a:lnTo>
                  <a:lnTo>
                    <a:pt x="406529" y="991737"/>
                  </a:lnTo>
                  <a:lnTo>
                    <a:pt x="406529" y="992023"/>
                  </a:lnTo>
                  <a:lnTo>
                    <a:pt x="406815" y="992280"/>
                  </a:lnTo>
                  <a:lnTo>
                    <a:pt x="406815" y="993137"/>
                  </a:lnTo>
                  <a:lnTo>
                    <a:pt x="407100" y="993423"/>
                  </a:lnTo>
                  <a:lnTo>
                    <a:pt x="407643" y="997623"/>
                  </a:lnTo>
                  <a:lnTo>
                    <a:pt x="407929" y="999566"/>
                  </a:lnTo>
                  <a:lnTo>
                    <a:pt x="407929" y="1000137"/>
                  </a:lnTo>
                  <a:lnTo>
                    <a:pt x="408215" y="1001251"/>
                  </a:lnTo>
                  <a:lnTo>
                    <a:pt x="408215" y="1001537"/>
                  </a:lnTo>
                  <a:lnTo>
                    <a:pt x="408500" y="1002366"/>
                  </a:lnTo>
                  <a:lnTo>
                    <a:pt x="408786" y="1004337"/>
                  </a:lnTo>
                  <a:lnTo>
                    <a:pt x="409043" y="1005166"/>
                  </a:lnTo>
                  <a:lnTo>
                    <a:pt x="409043" y="1006022"/>
                  </a:lnTo>
                  <a:lnTo>
                    <a:pt x="409329" y="1006022"/>
                  </a:lnTo>
                  <a:lnTo>
                    <a:pt x="409329" y="1006566"/>
                  </a:lnTo>
                  <a:lnTo>
                    <a:pt x="409614" y="1008822"/>
                  </a:lnTo>
                  <a:lnTo>
                    <a:pt x="410443" y="1012451"/>
                  </a:lnTo>
                  <a:lnTo>
                    <a:pt x="410443" y="1013022"/>
                  </a:lnTo>
                  <a:lnTo>
                    <a:pt x="410729" y="1013280"/>
                  </a:lnTo>
                  <a:lnTo>
                    <a:pt x="410729" y="1013565"/>
                  </a:lnTo>
                  <a:lnTo>
                    <a:pt x="411014" y="1014680"/>
                  </a:lnTo>
                  <a:lnTo>
                    <a:pt x="411014" y="1015251"/>
                  </a:lnTo>
                  <a:lnTo>
                    <a:pt x="411300" y="1015536"/>
                  </a:lnTo>
                  <a:lnTo>
                    <a:pt x="411300" y="1015822"/>
                  </a:lnTo>
                  <a:lnTo>
                    <a:pt x="411586" y="1016365"/>
                  </a:lnTo>
                  <a:lnTo>
                    <a:pt x="411586" y="1017222"/>
                  </a:lnTo>
                  <a:lnTo>
                    <a:pt x="411843" y="1017222"/>
                  </a:lnTo>
                  <a:lnTo>
                    <a:pt x="411843" y="1017480"/>
                  </a:lnTo>
                  <a:lnTo>
                    <a:pt x="412129" y="1018880"/>
                  </a:lnTo>
                  <a:lnTo>
                    <a:pt x="412414" y="1019165"/>
                  </a:lnTo>
                  <a:lnTo>
                    <a:pt x="412414" y="1019451"/>
                  </a:lnTo>
                  <a:lnTo>
                    <a:pt x="412700" y="1020565"/>
                  </a:lnTo>
                  <a:lnTo>
                    <a:pt x="412700" y="1020851"/>
                  </a:lnTo>
                  <a:lnTo>
                    <a:pt x="412986" y="1020851"/>
                  </a:lnTo>
                  <a:lnTo>
                    <a:pt x="412986" y="1021422"/>
                  </a:lnTo>
                  <a:lnTo>
                    <a:pt x="413243" y="1022536"/>
                  </a:lnTo>
                  <a:lnTo>
                    <a:pt x="413529" y="1022536"/>
                  </a:lnTo>
                  <a:lnTo>
                    <a:pt x="413529" y="1023365"/>
                  </a:lnTo>
                  <a:lnTo>
                    <a:pt x="413814" y="1023651"/>
                  </a:lnTo>
                  <a:lnTo>
                    <a:pt x="413814" y="1023936"/>
                  </a:lnTo>
                  <a:lnTo>
                    <a:pt x="414643" y="1026736"/>
                  </a:lnTo>
                  <a:lnTo>
                    <a:pt x="414643" y="1027022"/>
                  </a:lnTo>
                  <a:lnTo>
                    <a:pt x="414929" y="1027279"/>
                  </a:lnTo>
                  <a:lnTo>
                    <a:pt x="414929" y="1027565"/>
                  </a:lnTo>
                  <a:lnTo>
                    <a:pt x="415214" y="1027565"/>
                  </a:lnTo>
                  <a:lnTo>
                    <a:pt x="415214" y="1027850"/>
                  </a:lnTo>
                  <a:lnTo>
                    <a:pt x="415500" y="1028422"/>
                  </a:lnTo>
                  <a:lnTo>
                    <a:pt x="415500" y="1028679"/>
                  </a:lnTo>
                  <a:lnTo>
                    <a:pt x="415785" y="1028679"/>
                  </a:lnTo>
                  <a:lnTo>
                    <a:pt x="415785" y="1029250"/>
                  </a:lnTo>
                  <a:lnTo>
                    <a:pt x="416329" y="1030365"/>
                  </a:lnTo>
                  <a:lnTo>
                    <a:pt x="416329" y="1030936"/>
                  </a:lnTo>
                  <a:lnTo>
                    <a:pt x="416614" y="1030936"/>
                  </a:lnTo>
                  <a:lnTo>
                    <a:pt x="416614" y="1031222"/>
                  </a:lnTo>
                  <a:lnTo>
                    <a:pt x="417185" y="1032621"/>
                  </a:lnTo>
                  <a:lnTo>
                    <a:pt x="417443" y="1033450"/>
                  </a:lnTo>
                  <a:lnTo>
                    <a:pt x="417729" y="1033450"/>
                  </a:lnTo>
                  <a:lnTo>
                    <a:pt x="417729" y="1033736"/>
                  </a:lnTo>
                  <a:lnTo>
                    <a:pt x="418014" y="1034279"/>
                  </a:lnTo>
                  <a:lnTo>
                    <a:pt x="418300" y="1034565"/>
                  </a:lnTo>
                  <a:lnTo>
                    <a:pt x="418585" y="1035421"/>
                  </a:lnTo>
                  <a:lnTo>
                    <a:pt x="418585" y="1035965"/>
                  </a:lnTo>
                  <a:lnTo>
                    <a:pt x="418843" y="1035965"/>
                  </a:lnTo>
                  <a:lnTo>
                    <a:pt x="418843" y="1036250"/>
                  </a:lnTo>
                  <a:lnTo>
                    <a:pt x="419129" y="1036536"/>
                  </a:lnTo>
                  <a:lnTo>
                    <a:pt x="419414" y="1037365"/>
                  </a:lnTo>
                  <a:lnTo>
                    <a:pt x="419414" y="1037650"/>
                  </a:lnTo>
                  <a:lnTo>
                    <a:pt x="419985" y="1039050"/>
                  </a:lnTo>
                  <a:lnTo>
                    <a:pt x="420243" y="1039050"/>
                  </a:lnTo>
                  <a:lnTo>
                    <a:pt x="420243" y="1039336"/>
                  </a:lnTo>
                  <a:lnTo>
                    <a:pt x="420529" y="1039336"/>
                  </a:lnTo>
                  <a:lnTo>
                    <a:pt x="420529" y="1039621"/>
                  </a:lnTo>
                  <a:lnTo>
                    <a:pt x="420814" y="1039879"/>
                  </a:lnTo>
                </a:path>
                <a:path w="1628139" h="1057275">
                  <a:moveTo>
                    <a:pt x="420814" y="1039879"/>
                  </a:moveTo>
                  <a:lnTo>
                    <a:pt x="420814" y="1040164"/>
                  </a:lnTo>
                  <a:lnTo>
                    <a:pt x="421100" y="1040450"/>
                  </a:lnTo>
                  <a:lnTo>
                    <a:pt x="421100" y="1040736"/>
                  </a:lnTo>
                  <a:lnTo>
                    <a:pt x="421385" y="1040736"/>
                  </a:lnTo>
                  <a:lnTo>
                    <a:pt x="421385" y="1041021"/>
                  </a:lnTo>
                  <a:lnTo>
                    <a:pt x="421643" y="1041021"/>
                  </a:lnTo>
                  <a:lnTo>
                    <a:pt x="421928" y="1041279"/>
                  </a:lnTo>
                  <a:lnTo>
                    <a:pt x="421928" y="1041564"/>
                  </a:lnTo>
                  <a:lnTo>
                    <a:pt x="422214" y="1041564"/>
                  </a:lnTo>
                  <a:lnTo>
                    <a:pt x="422214" y="1041850"/>
                  </a:lnTo>
                  <a:lnTo>
                    <a:pt x="422500" y="1042136"/>
                  </a:lnTo>
                  <a:lnTo>
                    <a:pt x="422500" y="1042421"/>
                  </a:lnTo>
                  <a:lnTo>
                    <a:pt x="422785" y="1042421"/>
                  </a:lnTo>
                  <a:lnTo>
                    <a:pt x="422785" y="1042679"/>
                  </a:lnTo>
                  <a:lnTo>
                    <a:pt x="423043" y="1042964"/>
                  </a:lnTo>
                  <a:lnTo>
                    <a:pt x="423328" y="1042964"/>
                  </a:lnTo>
                  <a:lnTo>
                    <a:pt x="423328" y="1043250"/>
                  </a:lnTo>
                  <a:lnTo>
                    <a:pt x="423614" y="1043536"/>
                  </a:lnTo>
                  <a:lnTo>
                    <a:pt x="424185" y="1044935"/>
                  </a:lnTo>
                  <a:lnTo>
                    <a:pt x="424443" y="1044935"/>
                  </a:lnTo>
                  <a:lnTo>
                    <a:pt x="424443" y="1045221"/>
                  </a:lnTo>
                  <a:lnTo>
                    <a:pt x="425014" y="1045221"/>
                  </a:lnTo>
                  <a:lnTo>
                    <a:pt x="425300" y="1045479"/>
                  </a:lnTo>
                  <a:lnTo>
                    <a:pt x="425300" y="1045764"/>
                  </a:lnTo>
                  <a:lnTo>
                    <a:pt x="425585" y="1045764"/>
                  </a:lnTo>
                  <a:lnTo>
                    <a:pt x="425585" y="1046050"/>
                  </a:lnTo>
                  <a:lnTo>
                    <a:pt x="426128" y="1046335"/>
                  </a:lnTo>
                  <a:lnTo>
                    <a:pt x="426128" y="1046621"/>
                  </a:lnTo>
                  <a:lnTo>
                    <a:pt x="426414" y="1046621"/>
                  </a:lnTo>
                  <a:lnTo>
                    <a:pt x="426414" y="1046879"/>
                  </a:lnTo>
                  <a:lnTo>
                    <a:pt x="426985" y="1047450"/>
                  </a:lnTo>
                  <a:lnTo>
                    <a:pt x="427243" y="1047735"/>
                  </a:lnTo>
                  <a:lnTo>
                    <a:pt x="427528" y="1048021"/>
                  </a:lnTo>
                  <a:lnTo>
                    <a:pt x="427814" y="1048021"/>
                  </a:lnTo>
                  <a:lnTo>
                    <a:pt x="427814" y="1048279"/>
                  </a:lnTo>
                  <a:lnTo>
                    <a:pt x="428385" y="1048564"/>
                  </a:lnTo>
                  <a:lnTo>
                    <a:pt x="428385" y="1048850"/>
                  </a:lnTo>
                  <a:lnTo>
                    <a:pt x="428928" y="1048850"/>
                  </a:lnTo>
                  <a:lnTo>
                    <a:pt x="429214" y="1049421"/>
                  </a:lnTo>
                  <a:lnTo>
                    <a:pt x="429785" y="1049964"/>
                  </a:lnTo>
                  <a:lnTo>
                    <a:pt x="430043" y="1050250"/>
                  </a:lnTo>
                  <a:lnTo>
                    <a:pt x="430328" y="1050250"/>
                  </a:lnTo>
                  <a:lnTo>
                    <a:pt x="430328" y="1050535"/>
                  </a:lnTo>
                  <a:lnTo>
                    <a:pt x="430614" y="1050535"/>
                  </a:lnTo>
                  <a:lnTo>
                    <a:pt x="430899" y="1050821"/>
                  </a:lnTo>
                  <a:lnTo>
                    <a:pt x="431185" y="1050821"/>
                  </a:lnTo>
                  <a:lnTo>
                    <a:pt x="431185" y="1050535"/>
                  </a:lnTo>
                  <a:lnTo>
                    <a:pt x="431443" y="1050535"/>
                  </a:lnTo>
                  <a:lnTo>
                    <a:pt x="431443" y="1050250"/>
                  </a:lnTo>
                  <a:lnTo>
                    <a:pt x="431728" y="1050535"/>
                  </a:lnTo>
                  <a:lnTo>
                    <a:pt x="432014" y="1050535"/>
                  </a:lnTo>
                  <a:lnTo>
                    <a:pt x="432299" y="1050821"/>
                  </a:lnTo>
                  <a:lnTo>
                    <a:pt x="432842" y="1050821"/>
                  </a:lnTo>
                  <a:lnTo>
                    <a:pt x="432842" y="1051078"/>
                  </a:lnTo>
                  <a:lnTo>
                    <a:pt x="433414" y="1051078"/>
                  </a:lnTo>
                  <a:lnTo>
                    <a:pt x="433414" y="1051364"/>
                  </a:lnTo>
                  <a:lnTo>
                    <a:pt x="433985" y="1051935"/>
                  </a:lnTo>
                  <a:lnTo>
                    <a:pt x="434242" y="1051935"/>
                  </a:lnTo>
                  <a:lnTo>
                    <a:pt x="434528" y="1051650"/>
                  </a:lnTo>
                  <a:lnTo>
                    <a:pt x="434528" y="1051364"/>
                  </a:lnTo>
                  <a:lnTo>
                    <a:pt x="435385" y="1051364"/>
                  </a:lnTo>
                  <a:lnTo>
                    <a:pt x="435385" y="1051650"/>
                  </a:lnTo>
                  <a:lnTo>
                    <a:pt x="435642" y="1051935"/>
                  </a:lnTo>
                  <a:lnTo>
                    <a:pt x="436214" y="1051935"/>
                  </a:lnTo>
                  <a:lnTo>
                    <a:pt x="436214" y="1052221"/>
                  </a:lnTo>
                  <a:lnTo>
                    <a:pt x="436785" y="1052478"/>
                  </a:lnTo>
                  <a:lnTo>
                    <a:pt x="437042" y="1052478"/>
                  </a:lnTo>
                  <a:lnTo>
                    <a:pt x="437042" y="1052764"/>
                  </a:lnTo>
                  <a:lnTo>
                    <a:pt x="437614" y="1052764"/>
                  </a:lnTo>
                  <a:lnTo>
                    <a:pt x="437899" y="1053050"/>
                  </a:lnTo>
                  <a:lnTo>
                    <a:pt x="438442" y="1053050"/>
                  </a:lnTo>
                  <a:lnTo>
                    <a:pt x="439013" y="1053335"/>
                  </a:lnTo>
                  <a:lnTo>
                    <a:pt x="439585" y="1053878"/>
                  </a:lnTo>
                  <a:lnTo>
                    <a:pt x="440128" y="1053878"/>
                  </a:lnTo>
                  <a:lnTo>
                    <a:pt x="440128" y="1054164"/>
                  </a:lnTo>
                  <a:lnTo>
                    <a:pt x="440128" y="1053878"/>
                  </a:lnTo>
                  <a:lnTo>
                    <a:pt x="440413" y="1053878"/>
                  </a:lnTo>
                  <a:lnTo>
                    <a:pt x="440699" y="1054164"/>
                  </a:lnTo>
                  <a:lnTo>
                    <a:pt x="440985" y="1054164"/>
                  </a:lnTo>
                  <a:lnTo>
                    <a:pt x="441242" y="1053878"/>
                  </a:lnTo>
                  <a:lnTo>
                    <a:pt x="441528" y="1053878"/>
                  </a:lnTo>
                  <a:lnTo>
                    <a:pt x="441528" y="1054164"/>
                  </a:lnTo>
                  <a:lnTo>
                    <a:pt x="441813" y="1053878"/>
                  </a:lnTo>
                  <a:lnTo>
                    <a:pt x="441813" y="1054164"/>
                  </a:lnTo>
                  <a:lnTo>
                    <a:pt x="443213" y="1054164"/>
                  </a:lnTo>
                  <a:lnTo>
                    <a:pt x="443213" y="1054450"/>
                  </a:lnTo>
                  <a:lnTo>
                    <a:pt x="443785" y="1054735"/>
                  </a:lnTo>
                  <a:lnTo>
                    <a:pt x="444042" y="1054735"/>
                  </a:lnTo>
                  <a:lnTo>
                    <a:pt x="444042" y="1054450"/>
                  </a:lnTo>
                  <a:lnTo>
                    <a:pt x="444328" y="1054450"/>
                  </a:lnTo>
                  <a:lnTo>
                    <a:pt x="444328" y="1053878"/>
                  </a:lnTo>
                  <a:lnTo>
                    <a:pt x="444613" y="1053878"/>
                  </a:lnTo>
                  <a:lnTo>
                    <a:pt x="444613" y="1053335"/>
                  </a:lnTo>
                  <a:lnTo>
                    <a:pt x="444899" y="1053335"/>
                  </a:lnTo>
                  <a:lnTo>
                    <a:pt x="444899" y="1053050"/>
                  </a:lnTo>
                  <a:lnTo>
                    <a:pt x="445184" y="1052764"/>
                  </a:lnTo>
                  <a:lnTo>
                    <a:pt x="445184" y="1052478"/>
                  </a:lnTo>
                  <a:lnTo>
                    <a:pt x="445728" y="1052478"/>
                  </a:lnTo>
                  <a:lnTo>
                    <a:pt x="445728" y="1052764"/>
                  </a:lnTo>
                  <a:lnTo>
                    <a:pt x="446013" y="1052764"/>
                  </a:lnTo>
                  <a:lnTo>
                    <a:pt x="446584" y="1053050"/>
                  </a:lnTo>
                  <a:lnTo>
                    <a:pt x="446584" y="1053335"/>
                  </a:lnTo>
                  <a:lnTo>
                    <a:pt x="447413" y="1053335"/>
                  </a:lnTo>
                  <a:lnTo>
                    <a:pt x="447413" y="1053621"/>
                  </a:lnTo>
                  <a:lnTo>
                    <a:pt x="447699" y="1053621"/>
                  </a:lnTo>
                  <a:lnTo>
                    <a:pt x="447984" y="1053878"/>
                  </a:lnTo>
                  <a:lnTo>
                    <a:pt x="448813" y="1053878"/>
                  </a:lnTo>
                  <a:lnTo>
                    <a:pt x="448813" y="1054164"/>
                  </a:lnTo>
                  <a:lnTo>
                    <a:pt x="449384" y="1054450"/>
                  </a:lnTo>
                  <a:lnTo>
                    <a:pt x="450499" y="1054450"/>
                  </a:lnTo>
                  <a:lnTo>
                    <a:pt x="450499" y="1054735"/>
                  </a:lnTo>
                  <a:lnTo>
                    <a:pt x="450499" y="1054450"/>
                  </a:lnTo>
                  <a:lnTo>
                    <a:pt x="451327" y="1054450"/>
                  </a:lnTo>
                  <a:lnTo>
                    <a:pt x="451327" y="1054164"/>
                  </a:lnTo>
                  <a:lnTo>
                    <a:pt x="453013" y="1054164"/>
                  </a:lnTo>
                  <a:lnTo>
                    <a:pt x="453584" y="1054735"/>
                  </a:lnTo>
                  <a:lnTo>
                    <a:pt x="454127" y="1054735"/>
                  </a:lnTo>
                  <a:lnTo>
                    <a:pt x="454127" y="1054450"/>
                  </a:lnTo>
                  <a:lnTo>
                    <a:pt x="454413" y="1054450"/>
                  </a:lnTo>
                  <a:lnTo>
                    <a:pt x="454413" y="1053878"/>
                  </a:lnTo>
                  <a:lnTo>
                    <a:pt x="454699" y="1053878"/>
                  </a:lnTo>
                  <a:lnTo>
                    <a:pt x="454699" y="1053621"/>
                  </a:lnTo>
                  <a:lnTo>
                    <a:pt x="454984" y="1053621"/>
                  </a:lnTo>
                  <a:lnTo>
                    <a:pt x="454984" y="1053050"/>
                  </a:lnTo>
                  <a:lnTo>
                    <a:pt x="455242" y="1053050"/>
                  </a:lnTo>
                  <a:lnTo>
                    <a:pt x="455242" y="1052764"/>
                  </a:lnTo>
                  <a:lnTo>
                    <a:pt x="455527" y="1052764"/>
                  </a:lnTo>
                  <a:lnTo>
                    <a:pt x="455527" y="1052221"/>
                  </a:lnTo>
                  <a:lnTo>
                    <a:pt x="455813" y="1052221"/>
                  </a:lnTo>
                  <a:lnTo>
                    <a:pt x="455813" y="1051935"/>
                  </a:lnTo>
                  <a:lnTo>
                    <a:pt x="456099" y="1052221"/>
                  </a:lnTo>
                  <a:lnTo>
                    <a:pt x="456642" y="1052221"/>
                  </a:lnTo>
                  <a:lnTo>
                    <a:pt x="456642" y="1052478"/>
                  </a:lnTo>
                  <a:lnTo>
                    <a:pt x="456927" y="1052478"/>
                  </a:lnTo>
                  <a:lnTo>
                    <a:pt x="456927" y="1052221"/>
                  </a:lnTo>
                  <a:lnTo>
                    <a:pt x="457213" y="1052221"/>
                  </a:lnTo>
                  <a:lnTo>
                    <a:pt x="457498" y="1052478"/>
                  </a:lnTo>
                  <a:lnTo>
                    <a:pt x="457784" y="1052478"/>
                  </a:lnTo>
                  <a:lnTo>
                    <a:pt x="457784" y="1052764"/>
                  </a:lnTo>
                  <a:lnTo>
                    <a:pt x="457784" y="1052478"/>
                  </a:lnTo>
                  <a:lnTo>
                    <a:pt x="458042" y="1052478"/>
                  </a:lnTo>
                  <a:lnTo>
                    <a:pt x="458327" y="1052764"/>
                  </a:lnTo>
                  <a:lnTo>
                    <a:pt x="458613" y="1052764"/>
                  </a:lnTo>
                  <a:lnTo>
                    <a:pt x="458613" y="1053050"/>
                  </a:lnTo>
                  <a:lnTo>
                    <a:pt x="458613" y="1052764"/>
                  </a:lnTo>
                  <a:lnTo>
                    <a:pt x="458898" y="1053335"/>
                  </a:lnTo>
                  <a:lnTo>
                    <a:pt x="459727" y="1053335"/>
                  </a:lnTo>
                  <a:lnTo>
                    <a:pt x="459727" y="1053621"/>
                  </a:lnTo>
                  <a:lnTo>
                    <a:pt x="460013" y="1053621"/>
                  </a:lnTo>
                  <a:lnTo>
                    <a:pt x="460013" y="1053335"/>
                  </a:lnTo>
                  <a:lnTo>
                    <a:pt x="460013" y="1053621"/>
                  </a:lnTo>
                  <a:lnTo>
                    <a:pt x="460584" y="1053621"/>
                  </a:lnTo>
                  <a:lnTo>
                    <a:pt x="460584" y="1053335"/>
                  </a:lnTo>
                  <a:lnTo>
                    <a:pt x="461127" y="1053335"/>
                  </a:lnTo>
                  <a:lnTo>
                    <a:pt x="461127" y="1053050"/>
                  </a:lnTo>
                  <a:lnTo>
                    <a:pt x="461413" y="1053050"/>
                  </a:lnTo>
                  <a:lnTo>
                    <a:pt x="461413" y="1052764"/>
                  </a:lnTo>
                  <a:lnTo>
                    <a:pt x="461698" y="1052764"/>
                  </a:lnTo>
                  <a:lnTo>
                    <a:pt x="461698" y="1052478"/>
                  </a:lnTo>
                  <a:lnTo>
                    <a:pt x="461984" y="1052478"/>
                  </a:lnTo>
                  <a:lnTo>
                    <a:pt x="461984" y="1051935"/>
                  </a:lnTo>
                  <a:lnTo>
                    <a:pt x="462242" y="1051935"/>
                  </a:lnTo>
                  <a:lnTo>
                    <a:pt x="462242" y="1051364"/>
                  </a:lnTo>
                  <a:lnTo>
                    <a:pt x="462527" y="1051364"/>
                  </a:lnTo>
                  <a:lnTo>
                    <a:pt x="463098" y="1051650"/>
                  </a:lnTo>
                  <a:lnTo>
                    <a:pt x="464213" y="1051650"/>
                  </a:lnTo>
                  <a:lnTo>
                    <a:pt x="464213" y="1051364"/>
                  </a:lnTo>
                  <a:lnTo>
                    <a:pt x="464498" y="1051078"/>
                  </a:lnTo>
                  <a:lnTo>
                    <a:pt x="464498" y="1050821"/>
                  </a:lnTo>
                  <a:lnTo>
                    <a:pt x="464784" y="1050821"/>
                  </a:lnTo>
                  <a:lnTo>
                    <a:pt x="464784" y="1050535"/>
                  </a:lnTo>
                  <a:lnTo>
                    <a:pt x="465041" y="1050535"/>
                  </a:lnTo>
                  <a:lnTo>
                    <a:pt x="465041" y="1049964"/>
                  </a:lnTo>
                  <a:lnTo>
                    <a:pt x="465327" y="1049678"/>
                  </a:lnTo>
                  <a:lnTo>
                    <a:pt x="465327" y="1049135"/>
                  </a:lnTo>
                  <a:lnTo>
                    <a:pt x="465613" y="1049135"/>
                  </a:lnTo>
                  <a:lnTo>
                    <a:pt x="465613" y="1048279"/>
                  </a:lnTo>
                  <a:lnTo>
                    <a:pt x="465898" y="1048564"/>
                  </a:lnTo>
                  <a:lnTo>
                    <a:pt x="466441" y="1048564"/>
                  </a:lnTo>
                  <a:lnTo>
                    <a:pt x="466441" y="1048850"/>
                  </a:lnTo>
                  <a:lnTo>
                    <a:pt x="467013" y="1048850"/>
                  </a:lnTo>
                  <a:lnTo>
                    <a:pt x="467298" y="1049135"/>
                  </a:lnTo>
                  <a:lnTo>
                    <a:pt x="467584" y="1049135"/>
                  </a:lnTo>
                  <a:lnTo>
                    <a:pt x="467584" y="1049421"/>
                  </a:lnTo>
                  <a:lnTo>
                    <a:pt x="467841" y="1049421"/>
                  </a:lnTo>
                  <a:lnTo>
                    <a:pt x="468127" y="1049678"/>
                  </a:lnTo>
                  <a:lnTo>
                    <a:pt x="468412" y="1049678"/>
                  </a:lnTo>
                  <a:lnTo>
                    <a:pt x="468698" y="1050250"/>
                  </a:lnTo>
                  <a:lnTo>
                    <a:pt x="468984" y="1050250"/>
                  </a:lnTo>
                  <a:lnTo>
                    <a:pt x="468984" y="1050535"/>
                  </a:lnTo>
                  <a:lnTo>
                    <a:pt x="470384" y="1050535"/>
                  </a:lnTo>
                  <a:lnTo>
                    <a:pt x="470384" y="1050250"/>
                  </a:lnTo>
                  <a:lnTo>
                    <a:pt x="470641" y="1050250"/>
                  </a:lnTo>
                  <a:lnTo>
                    <a:pt x="470641" y="1049964"/>
                  </a:lnTo>
                </a:path>
                <a:path w="1628139" h="1057275">
                  <a:moveTo>
                    <a:pt x="470641" y="1049964"/>
                  </a:moveTo>
                  <a:lnTo>
                    <a:pt x="470927" y="1049964"/>
                  </a:lnTo>
                  <a:lnTo>
                    <a:pt x="470927" y="1049678"/>
                  </a:lnTo>
                  <a:lnTo>
                    <a:pt x="471212" y="1049678"/>
                  </a:lnTo>
                  <a:lnTo>
                    <a:pt x="471212" y="1049135"/>
                  </a:lnTo>
                  <a:lnTo>
                    <a:pt x="471498" y="1049135"/>
                  </a:lnTo>
                  <a:lnTo>
                    <a:pt x="471498" y="1048564"/>
                  </a:lnTo>
                  <a:lnTo>
                    <a:pt x="471784" y="1048564"/>
                  </a:lnTo>
                  <a:lnTo>
                    <a:pt x="471784" y="1048021"/>
                  </a:lnTo>
                  <a:lnTo>
                    <a:pt x="472041" y="1047735"/>
                  </a:lnTo>
                  <a:lnTo>
                    <a:pt x="472041" y="1047164"/>
                  </a:lnTo>
                  <a:lnTo>
                    <a:pt x="472327" y="1046879"/>
                  </a:lnTo>
                  <a:lnTo>
                    <a:pt x="472327" y="1046335"/>
                  </a:lnTo>
                  <a:lnTo>
                    <a:pt x="472612" y="1046335"/>
                  </a:lnTo>
                  <a:lnTo>
                    <a:pt x="472898" y="1046621"/>
                  </a:lnTo>
                  <a:lnTo>
                    <a:pt x="473184" y="1046621"/>
                  </a:lnTo>
                  <a:lnTo>
                    <a:pt x="473184" y="1046879"/>
                  </a:lnTo>
                  <a:lnTo>
                    <a:pt x="474012" y="1046879"/>
                  </a:lnTo>
                  <a:lnTo>
                    <a:pt x="474012" y="1046621"/>
                  </a:lnTo>
                  <a:lnTo>
                    <a:pt x="474298" y="1046621"/>
                  </a:lnTo>
                  <a:lnTo>
                    <a:pt x="474298" y="1046335"/>
                  </a:lnTo>
                  <a:lnTo>
                    <a:pt x="474583" y="1046335"/>
                  </a:lnTo>
                  <a:lnTo>
                    <a:pt x="474583" y="1046050"/>
                  </a:lnTo>
                  <a:lnTo>
                    <a:pt x="474841" y="1046050"/>
                  </a:lnTo>
                  <a:lnTo>
                    <a:pt x="474841" y="1045479"/>
                  </a:lnTo>
                  <a:lnTo>
                    <a:pt x="475127" y="1045479"/>
                  </a:lnTo>
                  <a:lnTo>
                    <a:pt x="475127" y="1044935"/>
                  </a:lnTo>
                  <a:lnTo>
                    <a:pt x="475412" y="1044935"/>
                  </a:lnTo>
                  <a:lnTo>
                    <a:pt x="475412" y="1044079"/>
                  </a:lnTo>
                  <a:lnTo>
                    <a:pt x="475698" y="1044079"/>
                  </a:lnTo>
                  <a:lnTo>
                    <a:pt x="475698" y="1043536"/>
                  </a:lnTo>
                  <a:lnTo>
                    <a:pt x="475983" y="1043536"/>
                  </a:lnTo>
                  <a:lnTo>
                    <a:pt x="475983" y="1042679"/>
                  </a:lnTo>
                  <a:lnTo>
                    <a:pt x="476241" y="1042679"/>
                  </a:lnTo>
                  <a:lnTo>
                    <a:pt x="476241" y="1041850"/>
                  </a:lnTo>
                  <a:lnTo>
                    <a:pt x="476527" y="1041850"/>
                  </a:lnTo>
                  <a:lnTo>
                    <a:pt x="476527" y="1041021"/>
                  </a:lnTo>
                  <a:lnTo>
                    <a:pt x="476812" y="1041021"/>
                  </a:lnTo>
                  <a:lnTo>
                    <a:pt x="476812" y="1040450"/>
                  </a:lnTo>
                  <a:lnTo>
                    <a:pt x="477383" y="1040450"/>
                  </a:lnTo>
                  <a:lnTo>
                    <a:pt x="477383" y="1040164"/>
                  </a:lnTo>
                  <a:lnTo>
                    <a:pt x="477641" y="1039879"/>
                  </a:lnTo>
                  <a:lnTo>
                    <a:pt x="477927" y="1040164"/>
                  </a:lnTo>
                  <a:lnTo>
                    <a:pt x="477927" y="1040450"/>
                  </a:lnTo>
                  <a:lnTo>
                    <a:pt x="478212" y="1040450"/>
                  </a:lnTo>
                  <a:lnTo>
                    <a:pt x="478498" y="1041021"/>
                  </a:lnTo>
                  <a:lnTo>
                    <a:pt x="478498" y="1041279"/>
                  </a:lnTo>
                  <a:lnTo>
                    <a:pt x="478783" y="1041279"/>
                  </a:lnTo>
                  <a:lnTo>
                    <a:pt x="478783" y="1041564"/>
                  </a:lnTo>
                  <a:lnTo>
                    <a:pt x="479041" y="1041564"/>
                  </a:lnTo>
                  <a:lnTo>
                    <a:pt x="479041" y="1041850"/>
                  </a:lnTo>
                  <a:lnTo>
                    <a:pt x="479327" y="1041850"/>
                  </a:lnTo>
                  <a:lnTo>
                    <a:pt x="479327" y="1042136"/>
                  </a:lnTo>
                  <a:lnTo>
                    <a:pt x="479898" y="1042136"/>
                  </a:lnTo>
                  <a:lnTo>
                    <a:pt x="479898" y="1041850"/>
                  </a:lnTo>
                  <a:lnTo>
                    <a:pt x="480441" y="1041850"/>
                  </a:lnTo>
                  <a:lnTo>
                    <a:pt x="480441" y="1041279"/>
                  </a:lnTo>
                  <a:lnTo>
                    <a:pt x="480726" y="1041279"/>
                  </a:lnTo>
                  <a:lnTo>
                    <a:pt x="480726" y="1041021"/>
                  </a:lnTo>
                  <a:lnTo>
                    <a:pt x="481012" y="1041021"/>
                  </a:lnTo>
                  <a:lnTo>
                    <a:pt x="481012" y="1040736"/>
                  </a:lnTo>
                  <a:lnTo>
                    <a:pt x="481298" y="1040450"/>
                  </a:lnTo>
                  <a:lnTo>
                    <a:pt x="481298" y="1039879"/>
                  </a:lnTo>
                  <a:lnTo>
                    <a:pt x="481583" y="1039879"/>
                  </a:lnTo>
                  <a:lnTo>
                    <a:pt x="481583" y="1039336"/>
                  </a:lnTo>
                  <a:lnTo>
                    <a:pt x="481841" y="1039336"/>
                  </a:lnTo>
                  <a:lnTo>
                    <a:pt x="481841" y="1038479"/>
                  </a:lnTo>
                  <a:lnTo>
                    <a:pt x="482126" y="1038479"/>
                  </a:lnTo>
                  <a:lnTo>
                    <a:pt x="482126" y="1037650"/>
                  </a:lnTo>
                  <a:lnTo>
                    <a:pt x="482412" y="1037365"/>
                  </a:lnTo>
                  <a:lnTo>
                    <a:pt x="482412" y="1036821"/>
                  </a:lnTo>
                  <a:lnTo>
                    <a:pt x="482983" y="1036821"/>
                  </a:lnTo>
                  <a:lnTo>
                    <a:pt x="482983" y="1036536"/>
                  </a:lnTo>
                  <a:lnTo>
                    <a:pt x="483241" y="1036536"/>
                  </a:lnTo>
                  <a:lnTo>
                    <a:pt x="483241" y="1036250"/>
                  </a:lnTo>
                  <a:lnTo>
                    <a:pt x="483526" y="1036250"/>
                  </a:lnTo>
                  <a:lnTo>
                    <a:pt x="483526" y="1035965"/>
                  </a:lnTo>
                  <a:lnTo>
                    <a:pt x="483812" y="1035965"/>
                  </a:lnTo>
                  <a:lnTo>
                    <a:pt x="483812" y="1035421"/>
                  </a:lnTo>
                  <a:lnTo>
                    <a:pt x="484098" y="1035421"/>
                  </a:lnTo>
                  <a:lnTo>
                    <a:pt x="484098" y="1034850"/>
                  </a:lnTo>
                  <a:lnTo>
                    <a:pt x="484383" y="1034850"/>
                  </a:lnTo>
                  <a:lnTo>
                    <a:pt x="484383" y="1034279"/>
                  </a:lnTo>
                  <a:lnTo>
                    <a:pt x="484641" y="1034279"/>
                  </a:lnTo>
                  <a:lnTo>
                    <a:pt x="484641" y="1033450"/>
                  </a:lnTo>
                  <a:lnTo>
                    <a:pt x="484926" y="1033450"/>
                  </a:lnTo>
                  <a:lnTo>
                    <a:pt x="484926" y="1032879"/>
                  </a:lnTo>
                  <a:lnTo>
                    <a:pt x="485212" y="1032879"/>
                  </a:lnTo>
                  <a:lnTo>
                    <a:pt x="485212" y="1032050"/>
                  </a:lnTo>
                  <a:lnTo>
                    <a:pt x="485498" y="1031765"/>
                  </a:lnTo>
                  <a:lnTo>
                    <a:pt x="485498" y="1031222"/>
                  </a:lnTo>
                  <a:lnTo>
                    <a:pt x="485783" y="1031222"/>
                  </a:lnTo>
                  <a:lnTo>
                    <a:pt x="485783" y="1030365"/>
                  </a:lnTo>
                  <a:lnTo>
                    <a:pt x="486041" y="1030079"/>
                  </a:lnTo>
                  <a:lnTo>
                    <a:pt x="486041" y="1029250"/>
                  </a:lnTo>
                  <a:lnTo>
                    <a:pt x="486326" y="1029250"/>
                  </a:lnTo>
                  <a:lnTo>
                    <a:pt x="486326" y="1028136"/>
                  </a:lnTo>
                  <a:lnTo>
                    <a:pt x="486612" y="1028136"/>
                  </a:lnTo>
                  <a:lnTo>
                    <a:pt x="486612" y="1027022"/>
                  </a:lnTo>
                  <a:lnTo>
                    <a:pt x="486897" y="1026736"/>
                  </a:lnTo>
                  <a:lnTo>
                    <a:pt x="486897" y="1025336"/>
                  </a:lnTo>
                  <a:lnTo>
                    <a:pt x="487183" y="1025051"/>
                  </a:lnTo>
                  <a:lnTo>
                    <a:pt x="487183" y="1023651"/>
                  </a:lnTo>
                  <a:lnTo>
                    <a:pt x="487441" y="1023651"/>
                  </a:lnTo>
                  <a:lnTo>
                    <a:pt x="487441" y="1022536"/>
                  </a:lnTo>
                  <a:lnTo>
                    <a:pt x="487726" y="1022251"/>
                  </a:lnTo>
                  <a:lnTo>
                    <a:pt x="487726" y="1021422"/>
                  </a:lnTo>
                  <a:lnTo>
                    <a:pt x="488583" y="1021422"/>
                  </a:lnTo>
                  <a:lnTo>
                    <a:pt x="488583" y="1021136"/>
                  </a:lnTo>
                  <a:lnTo>
                    <a:pt x="489126" y="1021136"/>
                  </a:lnTo>
                  <a:lnTo>
                    <a:pt x="489126" y="1020851"/>
                  </a:lnTo>
                  <a:lnTo>
                    <a:pt x="489412" y="1020851"/>
                  </a:lnTo>
                  <a:lnTo>
                    <a:pt x="489412" y="1020279"/>
                  </a:lnTo>
                  <a:lnTo>
                    <a:pt x="489697" y="1020279"/>
                  </a:lnTo>
                  <a:lnTo>
                    <a:pt x="489697" y="1019736"/>
                  </a:lnTo>
                  <a:lnTo>
                    <a:pt x="489983" y="1019451"/>
                  </a:lnTo>
                  <a:lnTo>
                    <a:pt x="489983" y="1018880"/>
                  </a:lnTo>
                  <a:lnTo>
                    <a:pt x="490241" y="1018880"/>
                  </a:lnTo>
                  <a:lnTo>
                    <a:pt x="490241" y="1018336"/>
                  </a:lnTo>
                  <a:lnTo>
                    <a:pt x="490526" y="1018051"/>
                  </a:lnTo>
                  <a:lnTo>
                    <a:pt x="490526" y="1017480"/>
                  </a:lnTo>
                  <a:lnTo>
                    <a:pt x="490812" y="1017222"/>
                  </a:lnTo>
                  <a:lnTo>
                    <a:pt x="490812" y="1016651"/>
                  </a:lnTo>
                  <a:lnTo>
                    <a:pt x="491097" y="1016651"/>
                  </a:lnTo>
                  <a:lnTo>
                    <a:pt x="491097" y="1015822"/>
                  </a:lnTo>
                  <a:lnTo>
                    <a:pt x="491383" y="1015822"/>
                  </a:lnTo>
                  <a:lnTo>
                    <a:pt x="491383" y="1014965"/>
                  </a:lnTo>
                  <a:lnTo>
                    <a:pt x="491641" y="1014680"/>
                  </a:lnTo>
                  <a:lnTo>
                    <a:pt x="491641" y="1014136"/>
                  </a:lnTo>
                  <a:lnTo>
                    <a:pt x="491926" y="1013851"/>
                  </a:lnTo>
                  <a:lnTo>
                    <a:pt x="491926" y="1012737"/>
                  </a:lnTo>
                  <a:lnTo>
                    <a:pt x="492212" y="1012737"/>
                  </a:lnTo>
                  <a:lnTo>
                    <a:pt x="492212" y="1011622"/>
                  </a:lnTo>
                  <a:lnTo>
                    <a:pt x="492497" y="1011622"/>
                  </a:lnTo>
                  <a:lnTo>
                    <a:pt x="492497" y="1010480"/>
                  </a:lnTo>
                  <a:lnTo>
                    <a:pt x="492783" y="1010222"/>
                  </a:lnTo>
                  <a:lnTo>
                    <a:pt x="492783" y="1009365"/>
                  </a:lnTo>
                  <a:lnTo>
                    <a:pt x="493040" y="1009080"/>
                  </a:lnTo>
                  <a:lnTo>
                    <a:pt x="493040" y="1008251"/>
                  </a:lnTo>
                  <a:lnTo>
                    <a:pt x="493326" y="1007966"/>
                  </a:lnTo>
                  <a:lnTo>
                    <a:pt x="493326" y="1007137"/>
                  </a:lnTo>
                  <a:lnTo>
                    <a:pt x="493612" y="1007137"/>
                  </a:lnTo>
                  <a:lnTo>
                    <a:pt x="493612" y="1006022"/>
                  </a:lnTo>
                  <a:lnTo>
                    <a:pt x="493897" y="1006022"/>
                  </a:lnTo>
                  <a:lnTo>
                    <a:pt x="493897" y="1004880"/>
                  </a:lnTo>
                  <a:lnTo>
                    <a:pt x="494183" y="1004880"/>
                  </a:lnTo>
                  <a:lnTo>
                    <a:pt x="494183" y="1004051"/>
                  </a:lnTo>
                  <a:lnTo>
                    <a:pt x="494440" y="1003766"/>
                  </a:lnTo>
                  <a:lnTo>
                    <a:pt x="494440" y="1003222"/>
                  </a:lnTo>
                </a:path>
                <a:path w="1628139" h="1057275">
                  <a:moveTo>
                    <a:pt x="494440" y="1003222"/>
                  </a:moveTo>
                  <a:lnTo>
                    <a:pt x="494440" y="1002937"/>
                  </a:lnTo>
                  <a:lnTo>
                    <a:pt x="494726" y="1002651"/>
                  </a:lnTo>
                  <a:lnTo>
                    <a:pt x="494726" y="1001823"/>
                  </a:lnTo>
                  <a:lnTo>
                    <a:pt x="495012" y="1001537"/>
                  </a:lnTo>
                  <a:lnTo>
                    <a:pt x="495012" y="1000680"/>
                  </a:lnTo>
                  <a:lnTo>
                    <a:pt x="495297" y="1000423"/>
                  </a:lnTo>
                  <a:lnTo>
                    <a:pt x="495297" y="999280"/>
                  </a:lnTo>
                  <a:lnTo>
                    <a:pt x="495583" y="999023"/>
                  </a:lnTo>
                  <a:lnTo>
                    <a:pt x="495583" y="997880"/>
                  </a:lnTo>
                  <a:lnTo>
                    <a:pt x="495840" y="997880"/>
                  </a:lnTo>
                  <a:lnTo>
                    <a:pt x="495840" y="996480"/>
                  </a:lnTo>
                  <a:lnTo>
                    <a:pt x="496126" y="996223"/>
                  </a:lnTo>
                  <a:lnTo>
                    <a:pt x="496126" y="995080"/>
                  </a:lnTo>
                  <a:lnTo>
                    <a:pt x="496412" y="994823"/>
                  </a:lnTo>
                  <a:lnTo>
                    <a:pt x="496412" y="993423"/>
                  </a:lnTo>
                  <a:lnTo>
                    <a:pt x="496697" y="993423"/>
                  </a:lnTo>
                  <a:lnTo>
                    <a:pt x="496697" y="992023"/>
                  </a:lnTo>
                  <a:lnTo>
                    <a:pt x="496983" y="991737"/>
                  </a:lnTo>
                  <a:lnTo>
                    <a:pt x="496983" y="990337"/>
                  </a:lnTo>
                  <a:lnTo>
                    <a:pt x="497240" y="990052"/>
                  </a:lnTo>
                  <a:lnTo>
                    <a:pt x="497240" y="988652"/>
                  </a:lnTo>
                  <a:lnTo>
                    <a:pt x="497526" y="988366"/>
                  </a:lnTo>
                  <a:lnTo>
                    <a:pt x="497526" y="986423"/>
                  </a:lnTo>
                  <a:lnTo>
                    <a:pt x="497812" y="986137"/>
                  </a:lnTo>
                  <a:lnTo>
                    <a:pt x="497812" y="984166"/>
                  </a:lnTo>
                  <a:lnTo>
                    <a:pt x="498097" y="983881"/>
                  </a:lnTo>
                  <a:lnTo>
                    <a:pt x="498097" y="982223"/>
                  </a:lnTo>
                  <a:lnTo>
                    <a:pt x="498383" y="981938"/>
                  </a:lnTo>
                  <a:lnTo>
                    <a:pt x="498383" y="980252"/>
                  </a:lnTo>
                  <a:lnTo>
                    <a:pt x="498640" y="979966"/>
                  </a:lnTo>
                  <a:lnTo>
                    <a:pt x="498640" y="978023"/>
                  </a:lnTo>
                  <a:lnTo>
                    <a:pt x="498926" y="977738"/>
                  </a:lnTo>
                  <a:lnTo>
                    <a:pt x="498926" y="975481"/>
                  </a:lnTo>
                  <a:lnTo>
                    <a:pt x="499211" y="975223"/>
                  </a:lnTo>
                  <a:lnTo>
                    <a:pt x="499211" y="972967"/>
                  </a:lnTo>
                  <a:lnTo>
                    <a:pt x="499497" y="972681"/>
                  </a:lnTo>
                  <a:lnTo>
                    <a:pt x="499497" y="970738"/>
                  </a:lnTo>
                  <a:lnTo>
                    <a:pt x="499783" y="970452"/>
                  </a:lnTo>
                  <a:lnTo>
                    <a:pt x="499783" y="968224"/>
                  </a:lnTo>
                  <a:lnTo>
                    <a:pt x="500040" y="967652"/>
                  </a:lnTo>
                  <a:lnTo>
                    <a:pt x="500040" y="965681"/>
                  </a:lnTo>
                  <a:lnTo>
                    <a:pt x="500326" y="965424"/>
                  </a:lnTo>
                  <a:lnTo>
                    <a:pt x="500326" y="962624"/>
                  </a:lnTo>
                  <a:lnTo>
                    <a:pt x="500611" y="962338"/>
                  </a:lnTo>
                  <a:lnTo>
                    <a:pt x="500611" y="960082"/>
                  </a:lnTo>
                  <a:lnTo>
                    <a:pt x="500897" y="959538"/>
                  </a:lnTo>
                  <a:lnTo>
                    <a:pt x="500897" y="957282"/>
                  </a:lnTo>
                  <a:lnTo>
                    <a:pt x="501183" y="957024"/>
                  </a:lnTo>
                  <a:lnTo>
                    <a:pt x="501183" y="954767"/>
                  </a:lnTo>
                  <a:lnTo>
                    <a:pt x="501440" y="954482"/>
                  </a:lnTo>
                  <a:lnTo>
                    <a:pt x="501440" y="951967"/>
                  </a:lnTo>
                  <a:lnTo>
                    <a:pt x="501726" y="951682"/>
                  </a:lnTo>
                  <a:lnTo>
                    <a:pt x="501726" y="949167"/>
                  </a:lnTo>
                  <a:lnTo>
                    <a:pt x="502011" y="948882"/>
                  </a:lnTo>
                  <a:lnTo>
                    <a:pt x="502011" y="946368"/>
                  </a:lnTo>
                  <a:lnTo>
                    <a:pt x="502297" y="946082"/>
                  </a:lnTo>
                  <a:lnTo>
                    <a:pt x="502297" y="943024"/>
                  </a:lnTo>
                  <a:lnTo>
                    <a:pt x="502583" y="942739"/>
                  </a:lnTo>
                  <a:lnTo>
                    <a:pt x="502583" y="939939"/>
                  </a:lnTo>
                  <a:lnTo>
                    <a:pt x="502840" y="939653"/>
                  </a:lnTo>
                  <a:lnTo>
                    <a:pt x="502840" y="937139"/>
                  </a:lnTo>
                  <a:lnTo>
                    <a:pt x="503126" y="936568"/>
                  </a:lnTo>
                  <a:lnTo>
                    <a:pt x="503126" y="934339"/>
                  </a:lnTo>
                  <a:lnTo>
                    <a:pt x="503411" y="933768"/>
                  </a:lnTo>
                  <a:lnTo>
                    <a:pt x="503411" y="931254"/>
                  </a:lnTo>
                  <a:lnTo>
                    <a:pt x="503697" y="930968"/>
                  </a:lnTo>
                  <a:lnTo>
                    <a:pt x="503697" y="928739"/>
                  </a:lnTo>
                  <a:lnTo>
                    <a:pt x="503983" y="928168"/>
                  </a:lnTo>
                  <a:lnTo>
                    <a:pt x="503983" y="927339"/>
                  </a:lnTo>
                </a:path>
                <a:path w="1628139" h="1057275">
                  <a:moveTo>
                    <a:pt x="503983" y="927339"/>
                  </a:moveTo>
                  <a:lnTo>
                    <a:pt x="503983" y="925368"/>
                  </a:lnTo>
                  <a:lnTo>
                    <a:pt x="504240" y="925083"/>
                  </a:lnTo>
                  <a:lnTo>
                    <a:pt x="504240" y="922025"/>
                  </a:lnTo>
                  <a:lnTo>
                    <a:pt x="504526" y="921740"/>
                  </a:lnTo>
                  <a:lnTo>
                    <a:pt x="504526" y="919225"/>
                  </a:lnTo>
                  <a:lnTo>
                    <a:pt x="504811" y="918940"/>
                  </a:lnTo>
                  <a:lnTo>
                    <a:pt x="504811" y="916140"/>
                  </a:lnTo>
                  <a:lnTo>
                    <a:pt x="505097" y="915854"/>
                  </a:lnTo>
                  <a:lnTo>
                    <a:pt x="505097" y="913054"/>
                  </a:lnTo>
                  <a:lnTo>
                    <a:pt x="505382" y="912483"/>
                  </a:lnTo>
                  <a:lnTo>
                    <a:pt x="505382" y="909969"/>
                  </a:lnTo>
                  <a:lnTo>
                    <a:pt x="505640" y="909683"/>
                  </a:lnTo>
                  <a:lnTo>
                    <a:pt x="505640" y="906626"/>
                  </a:lnTo>
                  <a:lnTo>
                    <a:pt x="505926" y="906055"/>
                  </a:lnTo>
                  <a:lnTo>
                    <a:pt x="505926" y="903540"/>
                  </a:lnTo>
                  <a:lnTo>
                    <a:pt x="506211" y="903255"/>
                  </a:lnTo>
                  <a:lnTo>
                    <a:pt x="506211" y="900455"/>
                  </a:lnTo>
                  <a:lnTo>
                    <a:pt x="506497" y="900169"/>
                  </a:lnTo>
                  <a:lnTo>
                    <a:pt x="506497" y="897655"/>
                  </a:lnTo>
                  <a:lnTo>
                    <a:pt x="506782" y="897369"/>
                  </a:lnTo>
                  <a:lnTo>
                    <a:pt x="506782" y="894284"/>
                  </a:lnTo>
                  <a:lnTo>
                    <a:pt x="507040" y="894026"/>
                  </a:lnTo>
                  <a:lnTo>
                    <a:pt x="507040" y="891226"/>
                  </a:lnTo>
                  <a:lnTo>
                    <a:pt x="507326" y="890941"/>
                  </a:lnTo>
                  <a:lnTo>
                    <a:pt x="507326" y="887855"/>
                  </a:lnTo>
                  <a:lnTo>
                    <a:pt x="507611" y="887570"/>
                  </a:lnTo>
                  <a:lnTo>
                    <a:pt x="507611" y="884770"/>
                  </a:lnTo>
                  <a:lnTo>
                    <a:pt x="507897" y="884484"/>
                  </a:lnTo>
                  <a:lnTo>
                    <a:pt x="507897" y="880855"/>
                  </a:lnTo>
                  <a:lnTo>
                    <a:pt x="508182" y="880570"/>
                  </a:lnTo>
                  <a:lnTo>
                    <a:pt x="508182" y="877227"/>
                  </a:lnTo>
                  <a:lnTo>
                    <a:pt x="508440" y="876656"/>
                  </a:lnTo>
                  <a:lnTo>
                    <a:pt x="508440" y="873856"/>
                  </a:lnTo>
                  <a:lnTo>
                    <a:pt x="508726" y="873284"/>
                  </a:lnTo>
                  <a:lnTo>
                    <a:pt x="508726" y="870485"/>
                  </a:lnTo>
                  <a:lnTo>
                    <a:pt x="509011" y="870227"/>
                  </a:lnTo>
                  <a:lnTo>
                    <a:pt x="509011" y="866856"/>
                  </a:lnTo>
                  <a:lnTo>
                    <a:pt x="509297" y="866285"/>
                  </a:lnTo>
                  <a:lnTo>
                    <a:pt x="509297" y="863485"/>
                  </a:lnTo>
                  <a:lnTo>
                    <a:pt x="509582" y="862942"/>
                  </a:lnTo>
                  <a:lnTo>
                    <a:pt x="509582" y="859571"/>
                  </a:lnTo>
                  <a:lnTo>
                    <a:pt x="509840" y="859285"/>
                  </a:lnTo>
                  <a:lnTo>
                    <a:pt x="509840" y="856227"/>
                  </a:lnTo>
                  <a:lnTo>
                    <a:pt x="510125" y="855942"/>
                  </a:lnTo>
                  <a:lnTo>
                    <a:pt x="510125" y="852856"/>
                  </a:lnTo>
                  <a:lnTo>
                    <a:pt x="510411" y="852571"/>
                  </a:lnTo>
                  <a:lnTo>
                    <a:pt x="510411" y="849771"/>
                  </a:lnTo>
                  <a:lnTo>
                    <a:pt x="510697" y="849228"/>
                  </a:lnTo>
                  <a:lnTo>
                    <a:pt x="510697" y="846428"/>
                  </a:lnTo>
                  <a:lnTo>
                    <a:pt x="510982" y="846142"/>
                  </a:lnTo>
                  <a:lnTo>
                    <a:pt x="510982" y="842228"/>
                  </a:lnTo>
                  <a:lnTo>
                    <a:pt x="511240" y="841942"/>
                  </a:lnTo>
                  <a:lnTo>
                    <a:pt x="511240" y="838857"/>
                  </a:lnTo>
                  <a:lnTo>
                    <a:pt x="511525" y="838286"/>
                  </a:lnTo>
                  <a:lnTo>
                    <a:pt x="511525" y="835486"/>
                  </a:lnTo>
                  <a:lnTo>
                    <a:pt x="511811" y="834943"/>
                  </a:lnTo>
                  <a:lnTo>
                    <a:pt x="511811" y="832143"/>
                  </a:lnTo>
                  <a:lnTo>
                    <a:pt x="512097" y="831571"/>
                  </a:lnTo>
                  <a:lnTo>
                    <a:pt x="512097" y="828772"/>
                  </a:lnTo>
                </a:path>
                <a:path w="1628139" h="1057275">
                  <a:moveTo>
                    <a:pt x="512097" y="828772"/>
                  </a:moveTo>
                  <a:lnTo>
                    <a:pt x="512382" y="828486"/>
                  </a:lnTo>
                  <a:lnTo>
                    <a:pt x="512382" y="825686"/>
                  </a:lnTo>
                  <a:lnTo>
                    <a:pt x="512640" y="825143"/>
                  </a:lnTo>
                  <a:lnTo>
                    <a:pt x="512640" y="822057"/>
                  </a:lnTo>
                  <a:lnTo>
                    <a:pt x="512925" y="821486"/>
                  </a:lnTo>
                  <a:lnTo>
                    <a:pt x="512925" y="818143"/>
                  </a:lnTo>
                  <a:lnTo>
                    <a:pt x="513211" y="817858"/>
                  </a:lnTo>
                  <a:lnTo>
                    <a:pt x="513211" y="814772"/>
                  </a:lnTo>
                  <a:lnTo>
                    <a:pt x="513497" y="814486"/>
                  </a:lnTo>
                  <a:lnTo>
                    <a:pt x="513497" y="810858"/>
                  </a:lnTo>
                  <a:lnTo>
                    <a:pt x="513782" y="810572"/>
                  </a:lnTo>
                  <a:lnTo>
                    <a:pt x="513782" y="807487"/>
                  </a:lnTo>
                  <a:lnTo>
                    <a:pt x="514040" y="807229"/>
                  </a:lnTo>
                  <a:lnTo>
                    <a:pt x="514040" y="804144"/>
                  </a:lnTo>
                  <a:lnTo>
                    <a:pt x="514325" y="803858"/>
                  </a:lnTo>
                  <a:lnTo>
                    <a:pt x="514325" y="800772"/>
                  </a:lnTo>
                  <a:lnTo>
                    <a:pt x="514611" y="800487"/>
                  </a:lnTo>
                  <a:lnTo>
                    <a:pt x="514611" y="797144"/>
                  </a:lnTo>
                  <a:lnTo>
                    <a:pt x="514897" y="796858"/>
                  </a:lnTo>
                  <a:lnTo>
                    <a:pt x="514897" y="793230"/>
                  </a:lnTo>
                  <a:lnTo>
                    <a:pt x="515182" y="792944"/>
                  </a:lnTo>
                  <a:lnTo>
                    <a:pt x="515182" y="789858"/>
                  </a:lnTo>
                  <a:lnTo>
                    <a:pt x="515440" y="789287"/>
                  </a:lnTo>
                  <a:lnTo>
                    <a:pt x="515440" y="786487"/>
                  </a:lnTo>
                  <a:lnTo>
                    <a:pt x="515725" y="785944"/>
                  </a:lnTo>
                  <a:lnTo>
                    <a:pt x="515725" y="783144"/>
                  </a:lnTo>
                  <a:lnTo>
                    <a:pt x="516011" y="782573"/>
                  </a:lnTo>
                  <a:lnTo>
                    <a:pt x="516011" y="779230"/>
                  </a:lnTo>
                  <a:lnTo>
                    <a:pt x="516296" y="778944"/>
                  </a:lnTo>
                  <a:lnTo>
                    <a:pt x="516296" y="775288"/>
                  </a:lnTo>
                  <a:lnTo>
                    <a:pt x="516582" y="775030"/>
                  </a:lnTo>
                  <a:lnTo>
                    <a:pt x="516582" y="771945"/>
                  </a:lnTo>
                  <a:lnTo>
                    <a:pt x="516840" y="771373"/>
                  </a:lnTo>
                  <a:lnTo>
                    <a:pt x="516840" y="768030"/>
                  </a:lnTo>
                  <a:lnTo>
                    <a:pt x="517125" y="767459"/>
                  </a:lnTo>
                  <a:lnTo>
                    <a:pt x="517125" y="764374"/>
                  </a:lnTo>
                  <a:lnTo>
                    <a:pt x="517411" y="763831"/>
                  </a:lnTo>
                  <a:lnTo>
                    <a:pt x="517411" y="760745"/>
                  </a:lnTo>
                  <a:lnTo>
                    <a:pt x="517696" y="760459"/>
                  </a:lnTo>
                  <a:lnTo>
                    <a:pt x="517696" y="756831"/>
                  </a:lnTo>
                  <a:lnTo>
                    <a:pt x="517982" y="756545"/>
                  </a:lnTo>
                  <a:lnTo>
                    <a:pt x="517982" y="753460"/>
                  </a:lnTo>
                  <a:lnTo>
                    <a:pt x="518240" y="752889"/>
                  </a:lnTo>
                  <a:lnTo>
                    <a:pt x="518240" y="748974"/>
                  </a:lnTo>
                  <a:lnTo>
                    <a:pt x="518525" y="748431"/>
                  </a:lnTo>
                  <a:lnTo>
                    <a:pt x="518525" y="745060"/>
                  </a:lnTo>
                  <a:lnTo>
                    <a:pt x="518811" y="744774"/>
                  </a:lnTo>
                  <a:lnTo>
                    <a:pt x="518811" y="740860"/>
                  </a:lnTo>
                  <a:lnTo>
                    <a:pt x="519096" y="740575"/>
                  </a:lnTo>
                  <a:lnTo>
                    <a:pt x="519096" y="736660"/>
                  </a:lnTo>
                  <a:lnTo>
                    <a:pt x="519382" y="736089"/>
                  </a:lnTo>
                  <a:lnTo>
                    <a:pt x="519382" y="732175"/>
                  </a:lnTo>
                  <a:lnTo>
                    <a:pt x="519640" y="731632"/>
                  </a:lnTo>
                  <a:lnTo>
                    <a:pt x="519640" y="728261"/>
                  </a:lnTo>
                  <a:lnTo>
                    <a:pt x="519925" y="727689"/>
                  </a:lnTo>
                  <a:lnTo>
                    <a:pt x="519925" y="724346"/>
                  </a:lnTo>
                  <a:lnTo>
                    <a:pt x="520211" y="723775"/>
                  </a:lnTo>
                  <a:lnTo>
                    <a:pt x="520211" y="719861"/>
                  </a:lnTo>
                  <a:lnTo>
                    <a:pt x="520496" y="719575"/>
                  </a:lnTo>
                  <a:lnTo>
                    <a:pt x="520496" y="719032"/>
                  </a:lnTo>
                </a:path>
                <a:path w="1628139" h="1057275">
                  <a:moveTo>
                    <a:pt x="520496" y="719032"/>
                  </a:moveTo>
                  <a:lnTo>
                    <a:pt x="520496" y="715947"/>
                  </a:lnTo>
                  <a:lnTo>
                    <a:pt x="520782" y="715661"/>
                  </a:lnTo>
                  <a:lnTo>
                    <a:pt x="520782" y="711747"/>
                  </a:lnTo>
                  <a:lnTo>
                    <a:pt x="521040" y="711176"/>
                  </a:lnTo>
                  <a:lnTo>
                    <a:pt x="521040" y="706976"/>
                  </a:lnTo>
                  <a:lnTo>
                    <a:pt x="521325" y="706690"/>
                  </a:lnTo>
                  <a:lnTo>
                    <a:pt x="521325" y="703061"/>
                  </a:lnTo>
                  <a:lnTo>
                    <a:pt x="521611" y="702490"/>
                  </a:lnTo>
                  <a:lnTo>
                    <a:pt x="521611" y="699147"/>
                  </a:lnTo>
                  <a:lnTo>
                    <a:pt x="521896" y="698576"/>
                  </a:lnTo>
                  <a:lnTo>
                    <a:pt x="521896" y="695233"/>
                  </a:lnTo>
                  <a:lnTo>
                    <a:pt x="522182" y="694662"/>
                  </a:lnTo>
                  <a:lnTo>
                    <a:pt x="522182" y="690747"/>
                  </a:lnTo>
                  <a:lnTo>
                    <a:pt x="522439" y="690176"/>
                  </a:lnTo>
                  <a:lnTo>
                    <a:pt x="522439" y="686262"/>
                  </a:lnTo>
                  <a:lnTo>
                    <a:pt x="522725" y="685691"/>
                  </a:lnTo>
                  <a:lnTo>
                    <a:pt x="522725" y="681777"/>
                  </a:lnTo>
                  <a:lnTo>
                    <a:pt x="523011" y="681233"/>
                  </a:lnTo>
                  <a:lnTo>
                    <a:pt x="523011" y="677577"/>
                  </a:lnTo>
                  <a:lnTo>
                    <a:pt x="523296" y="677033"/>
                  </a:lnTo>
                  <a:lnTo>
                    <a:pt x="523296" y="673662"/>
                  </a:lnTo>
                  <a:lnTo>
                    <a:pt x="523582" y="673091"/>
                  </a:lnTo>
                  <a:lnTo>
                    <a:pt x="523582" y="669463"/>
                  </a:lnTo>
                  <a:lnTo>
                    <a:pt x="523839" y="669177"/>
                  </a:lnTo>
                  <a:lnTo>
                    <a:pt x="523839" y="665548"/>
                  </a:lnTo>
                  <a:lnTo>
                    <a:pt x="524125" y="665263"/>
                  </a:lnTo>
                  <a:lnTo>
                    <a:pt x="524125" y="660777"/>
                  </a:lnTo>
                  <a:lnTo>
                    <a:pt x="524411" y="660234"/>
                  </a:lnTo>
                  <a:lnTo>
                    <a:pt x="524411" y="656577"/>
                  </a:lnTo>
                  <a:lnTo>
                    <a:pt x="524696" y="656034"/>
                  </a:lnTo>
                  <a:lnTo>
                    <a:pt x="524696" y="652092"/>
                  </a:lnTo>
                  <a:lnTo>
                    <a:pt x="524982" y="651834"/>
                  </a:lnTo>
                  <a:lnTo>
                    <a:pt x="524982" y="648178"/>
                  </a:lnTo>
                  <a:lnTo>
                    <a:pt x="525239" y="647892"/>
                  </a:lnTo>
                  <a:lnTo>
                    <a:pt x="525239" y="644263"/>
                  </a:lnTo>
                  <a:lnTo>
                    <a:pt x="525525" y="643978"/>
                  </a:lnTo>
                  <a:lnTo>
                    <a:pt x="525525" y="640635"/>
                  </a:lnTo>
                  <a:lnTo>
                    <a:pt x="525811" y="640064"/>
                  </a:lnTo>
                  <a:lnTo>
                    <a:pt x="525811" y="636692"/>
                  </a:lnTo>
                  <a:lnTo>
                    <a:pt x="526096" y="636149"/>
                  </a:lnTo>
                  <a:lnTo>
                    <a:pt x="526096" y="632778"/>
                  </a:lnTo>
                  <a:lnTo>
                    <a:pt x="526382" y="632235"/>
                  </a:lnTo>
                  <a:lnTo>
                    <a:pt x="526382" y="628578"/>
                  </a:lnTo>
                  <a:lnTo>
                    <a:pt x="526639" y="628035"/>
                  </a:lnTo>
                  <a:lnTo>
                    <a:pt x="526639" y="624664"/>
                  </a:lnTo>
                  <a:lnTo>
                    <a:pt x="526925" y="624378"/>
                  </a:lnTo>
                  <a:lnTo>
                    <a:pt x="526925" y="621035"/>
                  </a:lnTo>
                  <a:lnTo>
                    <a:pt x="527211" y="620750"/>
                  </a:lnTo>
                  <a:lnTo>
                    <a:pt x="527211" y="617664"/>
                  </a:lnTo>
                  <a:lnTo>
                    <a:pt x="527496" y="617379"/>
                  </a:lnTo>
                  <a:lnTo>
                    <a:pt x="527496" y="613750"/>
                  </a:lnTo>
                  <a:lnTo>
                    <a:pt x="527782" y="613179"/>
                  </a:lnTo>
                  <a:lnTo>
                    <a:pt x="527782" y="610093"/>
                  </a:lnTo>
                  <a:lnTo>
                    <a:pt x="528039" y="609836"/>
                  </a:lnTo>
                  <a:lnTo>
                    <a:pt x="528039" y="606179"/>
                  </a:lnTo>
                  <a:lnTo>
                    <a:pt x="528325" y="605893"/>
                  </a:lnTo>
                  <a:lnTo>
                    <a:pt x="528325" y="602265"/>
                  </a:lnTo>
                  <a:lnTo>
                    <a:pt x="528610" y="601979"/>
                  </a:lnTo>
                  <a:lnTo>
                    <a:pt x="528610" y="599750"/>
                  </a:lnTo>
                </a:path>
                <a:path w="1628139" h="1057275">
                  <a:moveTo>
                    <a:pt x="528610" y="599750"/>
                  </a:moveTo>
                  <a:lnTo>
                    <a:pt x="528610" y="598894"/>
                  </a:lnTo>
                  <a:lnTo>
                    <a:pt x="528896" y="598351"/>
                  </a:lnTo>
                  <a:lnTo>
                    <a:pt x="528896" y="595551"/>
                  </a:lnTo>
                  <a:lnTo>
                    <a:pt x="529182" y="594979"/>
                  </a:lnTo>
                  <a:lnTo>
                    <a:pt x="529182" y="592180"/>
                  </a:lnTo>
                  <a:lnTo>
                    <a:pt x="529439" y="591894"/>
                  </a:lnTo>
                  <a:lnTo>
                    <a:pt x="529439" y="589094"/>
                  </a:lnTo>
                  <a:lnTo>
                    <a:pt x="529725" y="588551"/>
                  </a:lnTo>
                  <a:lnTo>
                    <a:pt x="529725" y="585751"/>
                  </a:lnTo>
                  <a:lnTo>
                    <a:pt x="530010" y="585465"/>
                  </a:lnTo>
                  <a:lnTo>
                    <a:pt x="530010" y="582380"/>
                  </a:lnTo>
                  <a:lnTo>
                    <a:pt x="530296" y="582094"/>
                  </a:lnTo>
                  <a:lnTo>
                    <a:pt x="530296" y="579294"/>
                  </a:lnTo>
                  <a:lnTo>
                    <a:pt x="530582" y="579037"/>
                  </a:lnTo>
                  <a:lnTo>
                    <a:pt x="530582" y="575951"/>
                  </a:lnTo>
                  <a:lnTo>
                    <a:pt x="530839" y="575666"/>
                  </a:lnTo>
                  <a:lnTo>
                    <a:pt x="530839" y="572037"/>
                  </a:lnTo>
                  <a:lnTo>
                    <a:pt x="531125" y="571751"/>
                  </a:lnTo>
                  <a:lnTo>
                    <a:pt x="531125" y="568952"/>
                  </a:lnTo>
                  <a:lnTo>
                    <a:pt x="531410" y="568666"/>
                  </a:lnTo>
                  <a:lnTo>
                    <a:pt x="531410" y="565866"/>
                  </a:lnTo>
                  <a:lnTo>
                    <a:pt x="531696" y="565580"/>
                  </a:lnTo>
                  <a:lnTo>
                    <a:pt x="531696" y="563066"/>
                  </a:lnTo>
                  <a:lnTo>
                    <a:pt x="531982" y="562781"/>
                  </a:lnTo>
                  <a:lnTo>
                    <a:pt x="531982" y="559981"/>
                  </a:lnTo>
                  <a:lnTo>
                    <a:pt x="532239" y="559695"/>
                  </a:lnTo>
                  <a:lnTo>
                    <a:pt x="532239" y="557181"/>
                  </a:lnTo>
                  <a:lnTo>
                    <a:pt x="532525" y="556895"/>
                  </a:lnTo>
                  <a:lnTo>
                    <a:pt x="532525" y="554095"/>
                  </a:lnTo>
                  <a:lnTo>
                    <a:pt x="532810" y="553838"/>
                  </a:lnTo>
                  <a:lnTo>
                    <a:pt x="532810" y="551038"/>
                  </a:lnTo>
                  <a:lnTo>
                    <a:pt x="533096" y="550467"/>
                  </a:lnTo>
                  <a:lnTo>
                    <a:pt x="533096" y="548238"/>
                  </a:lnTo>
                  <a:lnTo>
                    <a:pt x="533382" y="547952"/>
                  </a:lnTo>
                  <a:lnTo>
                    <a:pt x="533382" y="545438"/>
                  </a:lnTo>
                  <a:lnTo>
                    <a:pt x="533639" y="545152"/>
                  </a:lnTo>
                  <a:lnTo>
                    <a:pt x="533639" y="542896"/>
                  </a:lnTo>
                  <a:lnTo>
                    <a:pt x="533925" y="542638"/>
                  </a:lnTo>
                  <a:lnTo>
                    <a:pt x="533925" y="540096"/>
                  </a:lnTo>
                  <a:lnTo>
                    <a:pt x="534210" y="539838"/>
                  </a:lnTo>
                  <a:lnTo>
                    <a:pt x="534210" y="537296"/>
                  </a:lnTo>
                  <a:lnTo>
                    <a:pt x="534496" y="537038"/>
                  </a:lnTo>
                  <a:lnTo>
                    <a:pt x="534496" y="534781"/>
                  </a:lnTo>
                  <a:lnTo>
                    <a:pt x="534781" y="534496"/>
                  </a:lnTo>
                  <a:lnTo>
                    <a:pt x="534781" y="531982"/>
                  </a:lnTo>
                  <a:lnTo>
                    <a:pt x="535039" y="531696"/>
                  </a:lnTo>
                  <a:lnTo>
                    <a:pt x="535039" y="529753"/>
                  </a:lnTo>
                  <a:lnTo>
                    <a:pt x="535325" y="529467"/>
                  </a:lnTo>
                  <a:lnTo>
                    <a:pt x="535325" y="527496"/>
                  </a:lnTo>
                  <a:lnTo>
                    <a:pt x="535610" y="527239"/>
                  </a:lnTo>
                  <a:lnTo>
                    <a:pt x="535610" y="525267"/>
                  </a:lnTo>
                  <a:lnTo>
                    <a:pt x="535896" y="525267"/>
                  </a:lnTo>
                  <a:lnTo>
                    <a:pt x="535896" y="523296"/>
                  </a:lnTo>
                  <a:lnTo>
                    <a:pt x="536181" y="523296"/>
                  </a:lnTo>
                  <a:lnTo>
                    <a:pt x="536181" y="521353"/>
                  </a:lnTo>
                  <a:lnTo>
                    <a:pt x="536439" y="521068"/>
                  </a:lnTo>
                  <a:lnTo>
                    <a:pt x="536439" y="519668"/>
                  </a:lnTo>
                  <a:lnTo>
                    <a:pt x="536725" y="519382"/>
                  </a:lnTo>
                  <a:lnTo>
                    <a:pt x="536725" y="517982"/>
                  </a:lnTo>
                  <a:lnTo>
                    <a:pt x="537010" y="517982"/>
                  </a:lnTo>
                  <a:lnTo>
                    <a:pt x="537010" y="516582"/>
                  </a:lnTo>
                  <a:lnTo>
                    <a:pt x="537296" y="516296"/>
                  </a:lnTo>
                  <a:lnTo>
                    <a:pt x="537296" y="515753"/>
                  </a:lnTo>
                </a:path>
                <a:path w="1628139" h="1057275">
                  <a:moveTo>
                    <a:pt x="537296" y="515753"/>
                  </a:moveTo>
                  <a:lnTo>
                    <a:pt x="537296" y="515182"/>
                  </a:lnTo>
                  <a:lnTo>
                    <a:pt x="537581" y="514897"/>
                  </a:lnTo>
                  <a:lnTo>
                    <a:pt x="537581" y="513782"/>
                  </a:lnTo>
                  <a:lnTo>
                    <a:pt x="537839" y="513782"/>
                  </a:lnTo>
                  <a:lnTo>
                    <a:pt x="537839" y="512668"/>
                  </a:lnTo>
                  <a:lnTo>
                    <a:pt x="538125" y="512382"/>
                  </a:lnTo>
                  <a:lnTo>
                    <a:pt x="538125" y="511268"/>
                  </a:lnTo>
                  <a:lnTo>
                    <a:pt x="538410" y="511268"/>
                  </a:lnTo>
                  <a:lnTo>
                    <a:pt x="538410" y="509868"/>
                  </a:lnTo>
                  <a:lnTo>
                    <a:pt x="538696" y="509868"/>
                  </a:lnTo>
                  <a:lnTo>
                    <a:pt x="538696" y="508754"/>
                  </a:lnTo>
                  <a:lnTo>
                    <a:pt x="538981" y="508754"/>
                  </a:lnTo>
                  <a:lnTo>
                    <a:pt x="538981" y="507639"/>
                  </a:lnTo>
                  <a:lnTo>
                    <a:pt x="539239" y="507354"/>
                  </a:lnTo>
                  <a:lnTo>
                    <a:pt x="539239" y="507068"/>
                  </a:lnTo>
                  <a:lnTo>
                    <a:pt x="539525" y="507068"/>
                  </a:lnTo>
                  <a:lnTo>
                    <a:pt x="539525" y="506239"/>
                  </a:lnTo>
                  <a:lnTo>
                    <a:pt x="539810" y="506239"/>
                  </a:lnTo>
                  <a:lnTo>
                    <a:pt x="539810" y="505668"/>
                  </a:lnTo>
                  <a:lnTo>
                    <a:pt x="540096" y="505382"/>
                  </a:lnTo>
                  <a:lnTo>
                    <a:pt x="541496" y="505382"/>
                  </a:lnTo>
                  <a:lnTo>
                    <a:pt x="541496" y="505954"/>
                  </a:lnTo>
                  <a:lnTo>
                    <a:pt x="541781" y="505954"/>
                  </a:lnTo>
                  <a:lnTo>
                    <a:pt x="541781" y="506497"/>
                  </a:lnTo>
                  <a:lnTo>
                    <a:pt x="542039" y="506497"/>
                  </a:lnTo>
                  <a:lnTo>
                    <a:pt x="542039" y="507639"/>
                  </a:lnTo>
                  <a:lnTo>
                    <a:pt x="542324" y="507897"/>
                  </a:lnTo>
                  <a:lnTo>
                    <a:pt x="542324" y="509039"/>
                  </a:lnTo>
                  <a:lnTo>
                    <a:pt x="542610" y="509297"/>
                  </a:lnTo>
                  <a:lnTo>
                    <a:pt x="542610" y="510697"/>
                  </a:lnTo>
                  <a:lnTo>
                    <a:pt x="542896" y="510697"/>
                  </a:lnTo>
                  <a:lnTo>
                    <a:pt x="542896" y="512097"/>
                  </a:lnTo>
                  <a:lnTo>
                    <a:pt x="543181" y="512097"/>
                  </a:lnTo>
                  <a:lnTo>
                    <a:pt x="543181" y="513497"/>
                  </a:lnTo>
                  <a:lnTo>
                    <a:pt x="543439" y="513782"/>
                  </a:lnTo>
                  <a:lnTo>
                    <a:pt x="543439" y="514353"/>
                  </a:lnTo>
                  <a:lnTo>
                    <a:pt x="543724" y="514639"/>
                  </a:lnTo>
                  <a:lnTo>
                    <a:pt x="543724" y="516296"/>
                  </a:lnTo>
                  <a:lnTo>
                    <a:pt x="544010" y="516582"/>
                  </a:lnTo>
                  <a:lnTo>
                    <a:pt x="544010" y="517439"/>
                  </a:lnTo>
                  <a:lnTo>
                    <a:pt x="544296" y="517696"/>
                  </a:lnTo>
                  <a:lnTo>
                    <a:pt x="544581" y="518268"/>
                  </a:lnTo>
                  <a:lnTo>
                    <a:pt x="544581" y="520782"/>
                  </a:lnTo>
                  <a:lnTo>
                    <a:pt x="544839" y="521353"/>
                  </a:lnTo>
                  <a:lnTo>
                    <a:pt x="544839" y="523296"/>
                  </a:lnTo>
                  <a:lnTo>
                    <a:pt x="545124" y="523867"/>
                  </a:lnTo>
                  <a:lnTo>
                    <a:pt x="545124" y="528067"/>
                  </a:lnTo>
                  <a:lnTo>
                    <a:pt x="545410" y="528638"/>
                  </a:lnTo>
                  <a:lnTo>
                    <a:pt x="545410" y="532838"/>
                  </a:lnTo>
                  <a:lnTo>
                    <a:pt x="545695" y="533382"/>
                  </a:lnTo>
                  <a:lnTo>
                    <a:pt x="545695" y="537581"/>
                  </a:lnTo>
                  <a:lnTo>
                    <a:pt x="545981" y="538153"/>
                  </a:lnTo>
                  <a:lnTo>
                    <a:pt x="545981" y="541781"/>
                  </a:lnTo>
                  <a:lnTo>
                    <a:pt x="546239" y="542638"/>
                  </a:lnTo>
                  <a:lnTo>
                    <a:pt x="546239" y="543181"/>
                  </a:lnTo>
                  <a:lnTo>
                    <a:pt x="546524" y="544038"/>
                  </a:lnTo>
                  <a:lnTo>
                    <a:pt x="546524" y="547095"/>
                  </a:lnTo>
                  <a:lnTo>
                    <a:pt x="546810" y="547952"/>
                  </a:lnTo>
                  <a:lnTo>
                    <a:pt x="546810" y="553552"/>
                  </a:lnTo>
                  <a:lnTo>
                    <a:pt x="547095" y="554381"/>
                  </a:lnTo>
                  <a:lnTo>
                    <a:pt x="547095" y="555238"/>
                  </a:lnTo>
                  <a:lnTo>
                    <a:pt x="547381" y="556066"/>
                  </a:lnTo>
                  <a:lnTo>
                    <a:pt x="547381" y="558037"/>
                  </a:lnTo>
                  <a:lnTo>
                    <a:pt x="547639" y="570895"/>
                  </a:lnTo>
                  <a:lnTo>
                    <a:pt x="547639" y="571751"/>
                  </a:lnTo>
                  <a:lnTo>
                    <a:pt x="547924" y="572866"/>
                  </a:lnTo>
                  <a:lnTo>
                    <a:pt x="547924" y="575666"/>
                  </a:lnTo>
                  <a:lnTo>
                    <a:pt x="548210" y="593865"/>
                  </a:lnTo>
                  <a:lnTo>
                    <a:pt x="548210" y="595551"/>
                  </a:lnTo>
                  <a:lnTo>
                    <a:pt x="548495" y="596665"/>
                  </a:lnTo>
                  <a:lnTo>
                    <a:pt x="548495" y="603950"/>
                  </a:lnTo>
                  <a:lnTo>
                    <a:pt x="548781" y="604779"/>
                  </a:lnTo>
                  <a:lnTo>
                    <a:pt x="548781" y="612064"/>
                  </a:lnTo>
                  <a:lnTo>
                    <a:pt x="549324" y="625235"/>
                  </a:lnTo>
                  <a:lnTo>
                    <a:pt x="549610" y="638092"/>
                  </a:lnTo>
                  <a:lnTo>
                    <a:pt x="549610" y="640635"/>
                  </a:lnTo>
                  <a:lnTo>
                    <a:pt x="549895" y="654892"/>
                  </a:lnTo>
                  <a:lnTo>
                    <a:pt x="549895" y="657977"/>
                  </a:lnTo>
                  <a:lnTo>
                    <a:pt x="550181" y="658834"/>
                  </a:lnTo>
                  <a:lnTo>
                    <a:pt x="550181" y="664977"/>
                  </a:lnTo>
                  <a:lnTo>
                    <a:pt x="550439" y="665834"/>
                  </a:lnTo>
                  <a:lnTo>
                    <a:pt x="550724" y="678977"/>
                  </a:lnTo>
                  <a:lnTo>
                    <a:pt x="550724" y="682891"/>
                  </a:lnTo>
                  <a:lnTo>
                    <a:pt x="551010" y="683748"/>
                  </a:lnTo>
                  <a:lnTo>
                    <a:pt x="551010" y="688776"/>
                  </a:lnTo>
                  <a:lnTo>
                    <a:pt x="551295" y="689633"/>
                  </a:lnTo>
                  <a:lnTo>
                    <a:pt x="551295" y="694662"/>
                  </a:lnTo>
                  <a:lnTo>
                    <a:pt x="551581" y="701376"/>
                  </a:lnTo>
                  <a:lnTo>
                    <a:pt x="551581" y="703347"/>
                  </a:lnTo>
                  <a:lnTo>
                    <a:pt x="551838" y="704176"/>
                  </a:lnTo>
                  <a:lnTo>
                    <a:pt x="551838" y="708947"/>
                  </a:lnTo>
                  <a:lnTo>
                    <a:pt x="552124" y="709776"/>
                  </a:lnTo>
                  <a:lnTo>
                    <a:pt x="552124" y="715090"/>
                  </a:lnTo>
                  <a:lnTo>
                    <a:pt x="552410" y="715947"/>
                  </a:lnTo>
                  <a:lnTo>
                    <a:pt x="552410" y="716490"/>
                  </a:lnTo>
                  <a:lnTo>
                    <a:pt x="552695" y="725461"/>
                  </a:lnTo>
                  <a:lnTo>
                    <a:pt x="552695" y="727432"/>
                  </a:lnTo>
                </a:path>
                <a:path w="1628139" h="1057275">
                  <a:moveTo>
                    <a:pt x="552695" y="727432"/>
                  </a:moveTo>
                  <a:lnTo>
                    <a:pt x="552695" y="729375"/>
                  </a:lnTo>
                  <a:lnTo>
                    <a:pt x="552981" y="731346"/>
                  </a:lnTo>
                  <a:lnTo>
                    <a:pt x="552981" y="735260"/>
                  </a:lnTo>
                  <a:lnTo>
                    <a:pt x="553238" y="735831"/>
                  </a:lnTo>
                  <a:lnTo>
                    <a:pt x="553238" y="740575"/>
                  </a:lnTo>
                  <a:lnTo>
                    <a:pt x="553524" y="741146"/>
                  </a:lnTo>
                  <a:lnTo>
                    <a:pt x="553524" y="745631"/>
                  </a:lnTo>
                  <a:lnTo>
                    <a:pt x="554095" y="758488"/>
                  </a:lnTo>
                  <a:lnTo>
                    <a:pt x="554095" y="761574"/>
                  </a:lnTo>
                  <a:lnTo>
                    <a:pt x="554381" y="762145"/>
                  </a:lnTo>
                  <a:lnTo>
                    <a:pt x="554381" y="764374"/>
                  </a:lnTo>
                  <a:lnTo>
                    <a:pt x="554638" y="772230"/>
                  </a:lnTo>
                  <a:lnTo>
                    <a:pt x="554924" y="782859"/>
                  </a:lnTo>
                  <a:lnTo>
                    <a:pt x="554924" y="783973"/>
                  </a:lnTo>
                  <a:lnTo>
                    <a:pt x="555210" y="784544"/>
                  </a:lnTo>
                  <a:lnTo>
                    <a:pt x="555210" y="787344"/>
                  </a:lnTo>
                  <a:lnTo>
                    <a:pt x="555495" y="790973"/>
                  </a:lnTo>
                  <a:lnTo>
                    <a:pt x="555495" y="792087"/>
                  </a:lnTo>
                  <a:lnTo>
                    <a:pt x="555781" y="799087"/>
                  </a:lnTo>
                  <a:lnTo>
                    <a:pt x="555781" y="801058"/>
                  </a:lnTo>
                  <a:lnTo>
                    <a:pt x="556324" y="811972"/>
                  </a:lnTo>
                  <a:lnTo>
                    <a:pt x="556324" y="813943"/>
                  </a:lnTo>
                  <a:lnTo>
                    <a:pt x="556895" y="830171"/>
                  </a:lnTo>
                  <a:lnTo>
                    <a:pt x="556895" y="831028"/>
                  </a:lnTo>
                  <a:lnTo>
                    <a:pt x="557181" y="831571"/>
                  </a:lnTo>
                  <a:lnTo>
                    <a:pt x="557181" y="832686"/>
                  </a:lnTo>
                  <a:lnTo>
                    <a:pt x="558581" y="864627"/>
                  </a:lnTo>
                  <a:lnTo>
                    <a:pt x="558581" y="866856"/>
                  </a:lnTo>
                  <a:lnTo>
                    <a:pt x="558838" y="872741"/>
                  </a:lnTo>
                  <a:lnTo>
                    <a:pt x="558838" y="873027"/>
                  </a:lnTo>
                  <a:lnTo>
                    <a:pt x="559124" y="877770"/>
                  </a:lnTo>
                  <a:lnTo>
                    <a:pt x="559695" y="885341"/>
                  </a:lnTo>
                  <a:lnTo>
                    <a:pt x="559981" y="892626"/>
                  </a:lnTo>
                  <a:lnTo>
                    <a:pt x="559981" y="893169"/>
                  </a:lnTo>
                  <a:lnTo>
                    <a:pt x="560524" y="902969"/>
                  </a:lnTo>
                  <a:lnTo>
                    <a:pt x="560524" y="903826"/>
                  </a:lnTo>
                  <a:lnTo>
                    <a:pt x="560809" y="904083"/>
                  </a:lnTo>
                  <a:lnTo>
                    <a:pt x="560809" y="906340"/>
                  </a:lnTo>
                  <a:lnTo>
                    <a:pt x="561095" y="906626"/>
                  </a:lnTo>
                  <a:lnTo>
                    <a:pt x="561095" y="907454"/>
                  </a:lnTo>
                  <a:lnTo>
                    <a:pt x="561381" y="911369"/>
                  </a:lnTo>
                  <a:lnTo>
                    <a:pt x="561381" y="911940"/>
                  </a:lnTo>
                  <a:lnTo>
                    <a:pt x="561638" y="915569"/>
                  </a:lnTo>
                  <a:lnTo>
                    <a:pt x="561638" y="917254"/>
                  </a:lnTo>
                  <a:lnTo>
                    <a:pt x="561924" y="917540"/>
                  </a:lnTo>
                  <a:lnTo>
                    <a:pt x="561924" y="919483"/>
                  </a:lnTo>
                  <a:lnTo>
                    <a:pt x="562209" y="919768"/>
                  </a:lnTo>
                  <a:lnTo>
                    <a:pt x="562495" y="927339"/>
                  </a:lnTo>
                  <a:lnTo>
                    <a:pt x="562781" y="927625"/>
                  </a:lnTo>
                  <a:lnTo>
                    <a:pt x="562781" y="929568"/>
                  </a:lnTo>
                  <a:lnTo>
                    <a:pt x="563038" y="929854"/>
                  </a:lnTo>
                  <a:lnTo>
                    <a:pt x="563038" y="931825"/>
                  </a:lnTo>
                  <a:lnTo>
                    <a:pt x="563324" y="932082"/>
                  </a:lnTo>
                  <a:lnTo>
                    <a:pt x="563324" y="932939"/>
                  </a:lnTo>
                  <a:lnTo>
                    <a:pt x="563895" y="938825"/>
                  </a:lnTo>
                  <a:lnTo>
                    <a:pt x="563895" y="940225"/>
                  </a:lnTo>
                  <a:lnTo>
                    <a:pt x="564180" y="940482"/>
                  </a:lnTo>
                  <a:lnTo>
                    <a:pt x="564180" y="940768"/>
                  </a:lnTo>
                  <a:lnTo>
                    <a:pt x="564724" y="948882"/>
                  </a:lnTo>
                  <a:lnTo>
                    <a:pt x="564724" y="949167"/>
                  </a:lnTo>
                  <a:lnTo>
                    <a:pt x="565009" y="953367"/>
                  </a:lnTo>
                  <a:lnTo>
                    <a:pt x="565009" y="953653"/>
                  </a:lnTo>
                  <a:lnTo>
                    <a:pt x="565295" y="956453"/>
                  </a:lnTo>
                  <a:lnTo>
                    <a:pt x="566695" y="971024"/>
                  </a:lnTo>
                  <a:lnTo>
                    <a:pt x="566695" y="971852"/>
                  </a:lnTo>
                  <a:lnTo>
                    <a:pt x="566980" y="971852"/>
                  </a:lnTo>
                  <a:lnTo>
                    <a:pt x="566980" y="972423"/>
                  </a:lnTo>
                  <a:lnTo>
                    <a:pt x="568095" y="984166"/>
                  </a:lnTo>
                  <a:lnTo>
                    <a:pt x="568095" y="984452"/>
                  </a:lnTo>
                  <a:lnTo>
                    <a:pt x="568380" y="984737"/>
                  </a:lnTo>
                  <a:lnTo>
                    <a:pt x="568380" y="985281"/>
                  </a:lnTo>
                  <a:lnTo>
                    <a:pt x="568638" y="987252"/>
                  </a:lnTo>
                  <a:lnTo>
                    <a:pt x="568638" y="987537"/>
                  </a:lnTo>
                  <a:lnTo>
                    <a:pt x="568924" y="989223"/>
                  </a:lnTo>
                  <a:lnTo>
                    <a:pt x="569209" y="992023"/>
                  </a:lnTo>
                  <a:lnTo>
                    <a:pt x="569780" y="994537"/>
                  </a:lnTo>
                  <a:lnTo>
                    <a:pt x="570323" y="999023"/>
                  </a:lnTo>
                  <a:lnTo>
                    <a:pt x="570323" y="999566"/>
                  </a:lnTo>
                  <a:lnTo>
                    <a:pt x="570609" y="999851"/>
                  </a:lnTo>
                  <a:lnTo>
                    <a:pt x="571180" y="1003222"/>
                  </a:lnTo>
                  <a:lnTo>
                    <a:pt x="571180" y="1003480"/>
                  </a:lnTo>
                  <a:lnTo>
                    <a:pt x="571438" y="1004880"/>
                  </a:lnTo>
                  <a:lnTo>
                    <a:pt x="571438" y="1005737"/>
                  </a:lnTo>
                  <a:lnTo>
                    <a:pt x="571723" y="1005737"/>
                  </a:lnTo>
                  <a:lnTo>
                    <a:pt x="571723" y="1006280"/>
                  </a:lnTo>
                  <a:lnTo>
                    <a:pt x="572009" y="1006566"/>
                  </a:lnTo>
                  <a:lnTo>
                    <a:pt x="572295" y="1008537"/>
                  </a:lnTo>
                  <a:lnTo>
                    <a:pt x="572295" y="1008822"/>
                  </a:lnTo>
                  <a:lnTo>
                    <a:pt x="572580" y="1009080"/>
                  </a:lnTo>
                  <a:lnTo>
                    <a:pt x="572580" y="1009651"/>
                  </a:lnTo>
                  <a:lnTo>
                    <a:pt x="572838" y="1009651"/>
                  </a:lnTo>
                  <a:lnTo>
                    <a:pt x="572838" y="1009937"/>
                  </a:lnTo>
                  <a:lnTo>
                    <a:pt x="573409" y="1012451"/>
                  </a:lnTo>
                  <a:lnTo>
                    <a:pt x="573409" y="1013022"/>
                  </a:lnTo>
                  <a:lnTo>
                    <a:pt x="573695" y="1013280"/>
                  </a:lnTo>
                  <a:lnTo>
                    <a:pt x="573695" y="1013565"/>
                  </a:lnTo>
                  <a:lnTo>
                    <a:pt x="573980" y="1015536"/>
                  </a:lnTo>
                  <a:lnTo>
                    <a:pt x="574523" y="1017222"/>
                  </a:lnTo>
                  <a:lnTo>
                    <a:pt x="574523" y="1017480"/>
                  </a:lnTo>
                  <a:lnTo>
                    <a:pt x="574809" y="1018880"/>
                  </a:lnTo>
                  <a:lnTo>
                    <a:pt x="574809" y="1019165"/>
                  </a:lnTo>
                  <a:lnTo>
                    <a:pt x="575095" y="1020022"/>
                  </a:lnTo>
                  <a:lnTo>
                    <a:pt x="575095" y="1020279"/>
                  </a:lnTo>
                  <a:lnTo>
                    <a:pt x="576494" y="1025879"/>
                  </a:lnTo>
                  <a:lnTo>
                    <a:pt x="576494" y="1026165"/>
                  </a:lnTo>
                  <a:lnTo>
                    <a:pt x="576780" y="1026165"/>
                  </a:lnTo>
                  <a:lnTo>
                    <a:pt x="576780" y="1026450"/>
                  </a:lnTo>
                  <a:lnTo>
                    <a:pt x="577038" y="1027279"/>
                  </a:lnTo>
                  <a:lnTo>
                    <a:pt x="577894" y="1030936"/>
                  </a:lnTo>
                  <a:lnTo>
                    <a:pt x="578180" y="1030936"/>
                  </a:lnTo>
                  <a:lnTo>
                    <a:pt x="578180" y="1031222"/>
                  </a:lnTo>
                  <a:lnTo>
                    <a:pt x="578438" y="1031765"/>
                  </a:lnTo>
                  <a:lnTo>
                    <a:pt x="578723" y="1032336"/>
                  </a:lnTo>
                  <a:lnTo>
                    <a:pt x="579009" y="1033450"/>
                  </a:lnTo>
                  <a:lnTo>
                    <a:pt x="579294" y="1034279"/>
                  </a:lnTo>
                  <a:lnTo>
                    <a:pt x="579294" y="1034565"/>
                  </a:lnTo>
                  <a:lnTo>
                    <a:pt x="580123" y="1036250"/>
                  </a:lnTo>
                  <a:lnTo>
                    <a:pt x="580123" y="1036536"/>
                  </a:lnTo>
                  <a:lnTo>
                    <a:pt x="580694" y="1037650"/>
                  </a:lnTo>
                  <a:lnTo>
                    <a:pt x="580980" y="1037936"/>
                  </a:lnTo>
                  <a:lnTo>
                    <a:pt x="580980" y="1038221"/>
                  </a:lnTo>
                  <a:lnTo>
                    <a:pt x="581237" y="1038221"/>
                  </a:lnTo>
                  <a:lnTo>
                    <a:pt x="581237" y="1038764"/>
                  </a:lnTo>
                  <a:lnTo>
                    <a:pt x="581809" y="1038764"/>
                  </a:lnTo>
                  <a:lnTo>
                    <a:pt x="582094" y="1039336"/>
                  </a:lnTo>
                  <a:lnTo>
                    <a:pt x="582094" y="1039621"/>
                  </a:lnTo>
                  <a:lnTo>
                    <a:pt x="582637" y="1039621"/>
                  </a:lnTo>
                  <a:lnTo>
                    <a:pt x="582637" y="1039879"/>
                  </a:lnTo>
                  <a:lnTo>
                    <a:pt x="583209" y="1040736"/>
                  </a:lnTo>
                  <a:lnTo>
                    <a:pt x="583209" y="1041021"/>
                  </a:lnTo>
                  <a:lnTo>
                    <a:pt x="583494" y="1041021"/>
                  </a:lnTo>
                  <a:lnTo>
                    <a:pt x="583780" y="1041850"/>
                  </a:lnTo>
                  <a:lnTo>
                    <a:pt x="584037" y="1042421"/>
                  </a:lnTo>
                  <a:lnTo>
                    <a:pt x="584323" y="1042679"/>
                  </a:lnTo>
                  <a:lnTo>
                    <a:pt x="586009" y="1046050"/>
                  </a:lnTo>
                  <a:lnTo>
                    <a:pt x="586294" y="1046050"/>
                  </a:lnTo>
                  <a:lnTo>
                    <a:pt x="586294" y="1046335"/>
                  </a:lnTo>
                  <a:lnTo>
                    <a:pt x="586580" y="1046621"/>
                  </a:lnTo>
                  <a:lnTo>
                    <a:pt x="587694" y="1048021"/>
                  </a:lnTo>
                  <a:lnTo>
                    <a:pt x="587980" y="1048021"/>
                  </a:lnTo>
                  <a:lnTo>
                    <a:pt x="588808" y="1048850"/>
                  </a:lnTo>
                  <a:lnTo>
                    <a:pt x="589094" y="1049421"/>
                  </a:lnTo>
                  <a:lnTo>
                    <a:pt x="589637" y="1049964"/>
                  </a:lnTo>
                  <a:lnTo>
                    <a:pt x="589923" y="1049964"/>
                  </a:lnTo>
                  <a:lnTo>
                    <a:pt x="589923" y="1050250"/>
                  </a:lnTo>
                  <a:lnTo>
                    <a:pt x="589923" y="1049964"/>
                  </a:lnTo>
                  <a:lnTo>
                    <a:pt x="590494" y="1050535"/>
                  </a:lnTo>
                  <a:lnTo>
                    <a:pt x="590780" y="1050535"/>
                  </a:lnTo>
                  <a:lnTo>
                    <a:pt x="590780" y="1050821"/>
                  </a:lnTo>
                  <a:lnTo>
                    <a:pt x="591037" y="1050821"/>
                  </a:lnTo>
                </a:path>
                <a:path w="1628139" h="1057275">
                  <a:moveTo>
                    <a:pt x="591037" y="1050821"/>
                  </a:moveTo>
                  <a:lnTo>
                    <a:pt x="591323" y="1050821"/>
                  </a:lnTo>
                  <a:lnTo>
                    <a:pt x="591323" y="1050535"/>
                  </a:lnTo>
                  <a:lnTo>
                    <a:pt x="591608" y="1050535"/>
                  </a:lnTo>
                  <a:lnTo>
                    <a:pt x="591608" y="1050821"/>
                  </a:lnTo>
                  <a:lnTo>
                    <a:pt x="592437" y="1050821"/>
                  </a:lnTo>
                  <a:lnTo>
                    <a:pt x="592723" y="1051078"/>
                  </a:lnTo>
                  <a:lnTo>
                    <a:pt x="593008" y="1051078"/>
                  </a:lnTo>
                  <a:lnTo>
                    <a:pt x="593008" y="1050821"/>
                  </a:lnTo>
                  <a:lnTo>
                    <a:pt x="593579" y="1050821"/>
                  </a:lnTo>
                  <a:lnTo>
                    <a:pt x="593837" y="1051078"/>
                  </a:lnTo>
                  <a:lnTo>
                    <a:pt x="593837" y="1051364"/>
                  </a:lnTo>
                  <a:lnTo>
                    <a:pt x="594408" y="1051650"/>
                  </a:lnTo>
                  <a:lnTo>
                    <a:pt x="595808" y="1053050"/>
                  </a:lnTo>
                  <a:lnTo>
                    <a:pt x="596094" y="1053050"/>
                  </a:lnTo>
                  <a:lnTo>
                    <a:pt x="596379" y="1053335"/>
                  </a:lnTo>
                  <a:lnTo>
                    <a:pt x="597494" y="1053878"/>
                  </a:lnTo>
                  <a:lnTo>
                    <a:pt x="597779" y="1053878"/>
                  </a:lnTo>
                  <a:lnTo>
                    <a:pt x="597779" y="1053621"/>
                  </a:lnTo>
                  <a:lnTo>
                    <a:pt x="598037" y="1053621"/>
                  </a:lnTo>
                  <a:lnTo>
                    <a:pt x="598037" y="1053878"/>
                  </a:lnTo>
                  <a:lnTo>
                    <a:pt x="598323" y="1053878"/>
                  </a:lnTo>
                  <a:lnTo>
                    <a:pt x="598894" y="1054450"/>
                  </a:lnTo>
                  <a:lnTo>
                    <a:pt x="599437" y="1054735"/>
                  </a:lnTo>
                  <a:lnTo>
                    <a:pt x="600579" y="1054735"/>
                  </a:lnTo>
                  <a:lnTo>
                    <a:pt x="600579" y="1055021"/>
                  </a:lnTo>
                  <a:lnTo>
                    <a:pt x="600837" y="1055021"/>
                  </a:lnTo>
                  <a:lnTo>
                    <a:pt x="601122" y="1054735"/>
                  </a:lnTo>
                  <a:lnTo>
                    <a:pt x="601122" y="1054450"/>
                  </a:lnTo>
                  <a:lnTo>
                    <a:pt x="601408" y="1054450"/>
                  </a:lnTo>
                  <a:lnTo>
                    <a:pt x="601408" y="1054164"/>
                  </a:lnTo>
                  <a:lnTo>
                    <a:pt x="601694" y="1054164"/>
                  </a:lnTo>
                  <a:lnTo>
                    <a:pt x="601694" y="1053878"/>
                  </a:lnTo>
                  <a:lnTo>
                    <a:pt x="601979" y="1053878"/>
                  </a:lnTo>
                  <a:lnTo>
                    <a:pt x="601979" y="1053621"/>
                  </a:lnTo>
                  <a:lnTo>
                    <a:pt x="602237" y="1053621"/>
                  </a:lnTo>
                  <a:lnTo>
                    <a:pt x="602237" y="1053335"/>
                  </a:lnTo>
                  <a:lnTo>
                    <a:pt x="602522" y="1053621"/>
                  </a:lnTo>
                  <a:lnTo>
                    <a:pt x="602808" y="1053621"/>
                  </a:lnTo>
                  <a:lnTo>
                    <a:pt x="602808" y="1052764"/>
                  </a:lnTo>
                  <a:lnTo>
                    <a:pt x="603094" y="1052764"/>
                  </a:lnTo>
                  <a:lnTo>
                    <a:pt x="603094" y="1052478"/>
                  </a:lnTo>
                  <a:lnTo>
                    <a:pt x="603379" y="1052764"/>
                  </a:lnTo>
                  <a:lnTo>
                    <a:pt x="603379" y="1052478"/>
                  </a:lnTo>
                  <a:lnTo>
                    <a:pt x="603637" y="1052764"/>
                  </a:lnTo>
                  <a:lnTo>
                    <a:pt x="604208" y="1053335"/>
                  </a:lnTo>
                  <a:lnTo>
                    <a:pt x="604494" y="1053335"/>
                  </a:lnTo>
                  <a:lnTo>
                    <a:pt x="605608" y="1054164"/>
                  </a:lnTo>
                  <a:lnTo>
                    <a:pt x="606179" y="1054164"/>
                  </a:lnTo>
                  <a:lnTo>
                    <a:pt x="607008" y="1054735"/>
                  </a:lnTo>
                  <a:lnTo>
                    <a:pt x="607579" y="1054735"/>
                  </a:lnTo>
                  <a:lnTo>
                    <a:pt x="607579" y="1054450"/>
                  </a:lnTo>
                  <a:lnTo>
                    <a:pt x="607837" y="1054735"/>
                  </a:lnTo>
                  <a:lnTo>
                    <a:pt x="608122" y="1054735"/>
                  </a:lnTo>
                  <a:lnTo>
                    <a:pt x="608693" y="1055021"/>
                  </a:lnTo>
                  <a:lnTo>
                    <a:pt x="609237" y="1055278"/>
                  </a:lnTo>
                  <a:lnTo>
                    <a:pt x="609522" y="1055564"/>
                  </a:lnTo>
                  <a:lnTo>
                    <a:pt x="609522" y="1055278"/>
                  </a:lnTo>
                  <a:lnTo>
                    <a:pt x="610093" y="1055278"/>
                  </a:lnTo>
                  <a:lnTo>
                    <a:pt x="610093" y="1055564"/>
                  </a:lnTo>
                  <a:lnTo>
                    <a:pt x="610379" y="1055564"/>
                  </a:lnTo>
                  <a:lnTo>
                    <a:pt x="610379" y="1055278"/>
                  </a:lnTo>
                  <a:lnTo>
                    <a:pt x="610922" y="1055278"/>
                  </a:lnTo>
                  <a:lnTo>
                    <a:pt x="610922" y="1055021"/>
                  </a:lnTo>
                  <a:lnTo>
                    <a:pt x="611208" y="1054735"/>
                  </a:lnTo>
                  <a:lnTo>
                    <a:pt x="611208" y="1054164"/>
                  </a:lnTo>
                  <a:lnTo>
                    <a:pt x="611493" y="1054164"/>
                  </a:lnTo>
                  <a:lnTo>
                    <a:pt x="611493" y="1053335"/>
                  </a:lnTo>
                  <a:lnTo>
                    <a:pt x="611779" y="1053335"/>
                  </a:lnTo>
                  <a:lnTo>
                    <a:pt x="611779" y="1052478"/>
                  </a:lnTo>
                  <a:lnTo>
                    <a:pt x="612036" y="1052478"/>
                  </a:lnTo>
                  <a:lnTo>
                    <a:pt x="612036" y="1051935"/>
                  </a:lnTo>
                  <a:lnTo>
                    <a:pt x="612608" y="1051935"/>
                  </a:lnTo>
                  <a:lnTo>
                    <a:pt x="612608" y="1051650"/>
                  </a:lnTo>
                  <a:lnTo>
                    <a:pt x="612893" y="1051650"/>
                  </a:lnTo>
                  <a:lnTo>
                    <a:pt x="612893" y="1051078"/>
                  </a:lnTo>
                  <a:lnTo>
                    <a:pt x="613179" y="1051078"/>
                  </a:lnTo>
                  <a:lnTo>
                    <a:pt x="613179" y="1050821"/>
                  </a:lnTo>
                  <a:lnTo>
                    <a:pt x="614008" y="1051650"/>
                  </a:lnTo>
                  <a:lnTo>
                    <a:pt x="614293" y="1051650"/>
                  </a:lnTo>
                  <a:lnTo>
                    <a:pt x="615408" y="1052764"/>
                  </a:lnTo>
                  <a:lnTo>
                    <a:pt x="615979" y="1052764"/>
                  </a:lnTo>
                  <a:lnTo>
                    <a:pt x="616807" y="1053621"/>
                  </a:lnTo>
                  <a:lnTo>
                    <a:pt x="617379" y="1053621"/>
                  </a:lnTo>
                  <a:lnTo>
                    <a:pt x="617379" y="1053335"/>
                  </a:lnTo>
                  <a:lnTo>
                    <a:pt x="617636" y="1053335"/>
                  </a:lnTo>
                  <a:lnTo>
                    <a:pt x="617922" y="1053621"/>
                  </a:lnTo>
                  <a:lnTo>
                    <a:pt x="618207" y="1053878"/>
                  </a:lnTo>
                  <a:lnTo>
                    <a:pt x="618493" y="1053878"/>
                  </a:lnTo>
                  <a:lnTo>
                    <a:pt x="619036" y="1054164"/>
                  </a:lnTo>
                  <a:lnTo>
                    <a:pt x="619322" y="1054164"/>
                  </a:lnTo>
                  <a:lnTo>
                    <a:pt x="619322" y="1054450"/>
                  </a:lnTo>
                  <a:lnTo>
                    <a:pt x="620179" y="1054450"/>
                  </a:lnTo>
                  <a:lnTo>
                    <a:pt x="620179" y="1054735"/>
                  </a:lnTo>
                  <a:lnTo>
                    <a:pt x="620722" y="1054735"/>
                  </a:lnTo>
                  <a:lnTo>
                    <a:pt x="620722" y="1054450"/>
                  </a:lnTo>
                  <a:lnTo>
                    <a:pt x="621007" y="1054450"/>
                  </a:lnTo>
                  <a:lnTo>
                    <a:pt x="621007" y="1054164"/>
                  </a:lnTo>
                  <a:lnTo>
                    <a:pt x="621293" y="1054164"/>
                  </a:lnTo>
                  <a:lnTo>
                    <a:pt x="621293" y="1053878"/>
                  </a:lnTo>
                  <a:lnTo>
                    <a:pt x="621579" y="1053878"/>
                  </a:lnTo>
                  <a:lnTo>
                    <a:pt x="621579" y="1053335"/>
                  </a:lnTo>
                  <a:lnTo>
                    <a:pt x="621836" y="1053335"/>
                  </a:lnTo>
                  <a:lnTo>
                    <a:pt x="621836" y="1052764"/>
                  </a:lnTo>
                  <a:lnTo>
                    <a:pt x="622122" y="1052764"/>
                  </a:lnTo>
                  <a:lnTo>
                    <a:pt x="622122" y="1052221"/>
                  </a:lnTo>
                  <a:lnTo>
                    <a:pt x="622407" y="1052221"/>
                  </a:lnTo>
                  <a:lnTo>
                    <a:pt x="622407" y="1051364"/>
                  </a:lnTo>
                  <a:lnTo>
                    <a:pt x="622693" y="1051364"/>
                  </a:lnTo>
                  <a:lnTo>
                    <a:pt x="622693" y="1050250"/>
                  </a:lnTo>
                  <a:lnTo>
                    <a:pt x="622978" y="1050250"/>
                  </a:lnTo>
                  <a:lnTo>
                    <a:pt x="622978" y="1049135"/>
                  </a:lnTo>
                  <a:lnTo>
                    <a:pt x="623807" y="1049135"/>
                  </a:lnTo>
                  <a:lnTo>
                    <a:pt x="623807" y="1049421"/>
                  </a:lnTo>
                  <a:lnTo>
                    <a:pt x="625207" y="1050821"/>
                  </a:lnTo>
                  <a:lnTo>
                    <a:pt x="625493" y="1050821"/>
                  </a:lnTo>
                  <a:lnTo>
                    <a:pt x="625493" y="1051078"/>
                  </a:lnTo>
                  <a:lnTo>
                    <a:pt x="625778" y="1051078"/>
                  </a:lnTo>
                  <a:lnTo>
                    <a:pt x="626607" y="1051935"/>
                  </a:lnTo>
                  <a:lnTo>
                    <a:pt x="626893" y="1051935"/>
                  </a:lnTo>
                  <a:lnTo>
                    <a:pt x="626893" y="1052221"/>
                  </a:lnTo>
                  <a:lnTo>
                    <a:pt x="627178" y="1052221"/>
                  </a:lnTo>
                  <a:lnTo>
                    <a:pt x="627178" y="1051935"/>
                  </a:lnTo>
                  <a:lnTo>
                    <a:pt x="627436" y="1051935"/>
                  </a:lnTo>
                  <a:lnTo>
                    <a:pt x="627722" y="1052221"/>
                  </a:lnTo>
                  <a:lnTo>
                    <a:pt x="628007" y="1052478"/>
                  </a:lnTo>
                  <a:lnTo>
                    <a:pt x="628293" y="1052478"/>
                  </a:lnTo>
                  <a:lnTo>
                    <a:pt x="628578" y="1052764"/>
                  </a:lnTo>
                  <a:lnTo>
                    <a:pt x="628836" y="1052764"/>
                  </a:lnTo>
                  <a:lnTo>
                    <a:pt x="628836" y="1053050"/>
                  </a:lnTo>
                  <a:lnTo>
                    <a:pt x="629693" y="1053050"/>
                  </a:lnTo>
                  <a:lnTo>
                    <a:pt x="629693" y="1053335"/>
                  </a:lnTo>
                  <a:lnTo>
                    <a:pt x="630236" y="1053335"/>
                  </a:lnTo>
                  <a:lnTo>
                    <a:pt x="630236" y="1053621"/>
                  </a:lnTo>
                  <a:lnTo>
                    <a:pt x="630521" y="1053335"/>
                  </a:lnTo>
                  <a:lnTo>
                    <a:pt x="630807" y="1053335"/>
                  </a:lnTo>
                  <a:lnTo>
                    <a:pt x="630807" y="1053050"/>
                  </a:lnTo>
                  <a:lnTo>
                    <a:pt x="631378" y="1053050"/>
                  </a:lnTo>
                  <a:lnTo>
                    <a:pt x="631378" y="1052764"/>
                  </a:lnTo>
                  <a:lnTo>
                    <a:pt x="631636" y="1052764"/>
                  </a:lnTo>
                  <a:lnTo>
                    <a:pt x="631636" y="1052221"/>
                  </a:lnTo>
                  <a:lnTo>
                    <a:pt x="631921" y="1052221"/>
                  </a:lnTo>
                  <a:lnTo>
                    <a:pt x="631921" y="1051935"/>
                  </a:lnTo>
                  <a:lnTo>
                    <a:pt x="632207" y="1051935"/>
                  </a:lnTo>
                  <a:lnTo>
                    <a:pt x="632207" y="1051650"/>
                  </a:lnTo>
                  <a:lnTo>
                    <a:pt x="632493" y="1051364"/>
                  </a:lnTo>
                  <a:lnTo>
                    <a:pt x="632493" y="1050821"/>
                  </a:lnTo>
                  <a:lnTo>
                    <a:pt x="632778" y="1050821"/>
                  </a:lnTo>
                  <a:lnTo>
                    <a:pt x="632778" y="1049964"/>
                  </a:lnTo>
                  <a:lnTo>
                    <a:pt x="633036" y="1049964"/>
                  </a:lnTo>
                  <a:lnTo>
                    <a:pt x="633036" y="1048850"/>
                  </a:lnTo>
                  <a:lnTo>
                    <a:pt x="633321" y="1048850"/>
                  </a:lnTo>
                  <a:lnTo>
                    <a:pt x="633321" y="1048021"/>
                  </a:lnTo>
                  <a:lnTo>
                    <a:pt x="633607" y="1047735"/>
                  </a:lnTo>
                  <a:lnTo>
                    <a:pt x="633607" y="1046879"/>
                  </a:lnTo>
                  <a:lnTo>
                    <a:pt x="634721" y="1048279"/>
                  </a:lnTo>
                  <a:lnTo>
                    <a:pt x="635292" y="1048279"/>
                  </a:lnTo>
                  <a:lnTo>
                    <a:pt x="635292" y="1048564"/>
                  </a:lnTo>
                  <a:lnTo>
                    <a:pt x="635578" y="1048564"/>
                  </a:lnTo>
                  <a:lnTo>
                    <a:pt x="636121" y="1049421"/>
                  </a:lnTo>
                  <a:lnTo>
                    <a:pt x="636407" y="1049421"/>
                  </a:lnTo>
                  <a:lnTo>
                    <a:pt x="636407" y="1049678"/>
                  </a:lnTo>
                  <a:lnTo>
                    <a:pt x="636978" y="1049678"/>
                  </a:lnTo>
                  <a:lnTo>
                    <a:pt x="636978" y="1049421"/>
                  </a:lnTo>
                  <a:lnTo>
                    <a:pt x="637521" y="1049421"/>
                  </a:lnTo>
                  <a:lnTo>
                    <a:pt x="637807" y="1049964"/>
                  </a:lnTo>
                  <a:lnTo>
                    <a:pt x="638092" y="1049964"/>
                  </a:lnTo>
                  <a:lnTo>
                    <a:pt x="638378" y="1050535"/>
                  </a:lnTo>
                  <a:lnTo>
                    <a:pt x="638636" y="1050535"/>
                  </a:lnTo>
                  <a:lnTo>
                    <a:pt x="638921" y="1050821"/>
                  </a:lnTo>
                  <a:lnTo>
                    <a:pt x="640321" y="1050821"/>
                  </a:lnTo>
                  <a:lnTo>
                    <a:pt x="640321" y="1050535"/>
                  </a:lnTo>
                  <a:lnTo>
                    <a:pt x="640607" y="1050535"/>
                  </a:lnTo>
                  <a:lnTo>
                    <a:pt x="640607" y="1050250"/>
                  </a:lnTo>
                  <a:lnTo>
                    <a:pt x="640892" y="1049964"/>
                  </a:lnTo>
                  <a:lnTo>
                    <a:pt x="640892" y="1049678"/>
                  </a:lnTo>
                  <a:lnTo>
                    <a:pt x="641178" y="1049678"/>
                  </a:lnTo>
                  <a:lnTo>
                    <a:pt x="641178" y="1049135"/>
                  </a:lnTo>
                  <a:lnTo>
                    <a:pt x="641435" y="1049135"/>
                  </a:lnTo>
                  <a:lnTo>
                    <a:pt x="641435" y="1048564"/>
                  </a:lnTo>
                  <a:lnTo>
                    <a:pt x="641721" y="1048279"/>
                  </a:lnTo>
                  <a:lnTo>
                    <a:pt x="641721" y="1047735"/>
                  </a:lnTo>
                  <a:lnTo>
                    <a:pt x="642007" y="1047735"/>
                  </a:lnTo>
                  <a:lnTo>
                    <a:pt x="642007" y="1047450"/>
                  </a:lnTo>
                </a:path>
                <a:path w="1628139" h="1057275">
                  <a:moveTo>
                    <a:pt x="642007" y="1047450"/>
                  </a:moveTo>
                  <a:lnTo>
                    <a:pt x="642007" y="1047164"/>
                  </a:lnTo>
                  <a:lnTo>
                    <a:pt x="642292" y="1046879"/>
                  </a:lnTo>
                  <a:lnTo>
                    <a:pt x="642292" y="1046335"/>
                  </a:lnTo>
                  <a:lnTo>
                    <a:pt x="642578" y="1046050"/>
                  </a:lnTo>
                  <a:lnTo>
                    <a:pt x="642578" y="1045221"/>
                  </a:lnTo>
                  <a:lnTo>
                    <a:pt x="642835" y="1044935"/>
                  </a:lnTo>
                  <a:lnTo>
                    <a:pt x="642835" y="1044079"/>
                  </a:lnTo>
                  <a:lnTo>
                    <a:pt x="643121" y="1044079"/>
                  </a:lnTo>
                  <a:lnTo>
                    <a:pt x="643121" y="1042679"/>
                  </a:lnTo>
                  <a:lnTo>
                    <a:pt x="643407" y="1042421"/>
                  </a:lnTo>
                  <a:lnTo>
                    <a:pt x="643407" y="1041279"/>
                  </a:lnTo>
                  <a:lnTo>
                    <a:pt x="643692" y="1041021"/>
                  </a:lnTo>
                  <a:lnTo>
                    <a:pt x="643692" y="1040164"/>
                  </a:lnTo>
                  <a:lnTo>
                    <a:pt x="644521" y="1041021"/>
                  </a:lnTo>
                  <a:lnTo>
                    <a:pt x="644521" y="1041279"/>
                  </a:lnTo>
                  <a:lnTo>
                    <a:pt x="644807" y="1041279"/>
                  </a:lnTo>
                  <a:lnTo>
                    <a:pt x="645092" y="1041564"/>
                  </a:lnTo>
                  <a:lnTo>
                    <a:pt x="645092" y="1041850"/>
                  </a:lnTo>
                  <a:lnTo>
                    <a:pt x="645378" y="1041850"/>
                  </a:lnTo>
                  <a:lnTo>
                    <a:pt x="645921" y="1043250"/>
                  </a:lnTo>
                  <a:lnTo>
                    <a:pt x="646207" y="1043250"/>
                  </a:lnTo>
                  <a:lnTo>
                    <a:pt x="646207" y="1043536"/>
                  </a:lnTo>
                  <a:lnTo>
                    <a:pt x="646778" y="1043536"/>
                  </a:lnTo>
                  <a:lnTo>
                    <a:pt x="646778" y="1043821"/>
                  </a:lnTo>
                  <a:lnTo>
                    <a:pt x="647035" y="1043536"/>
                  </a:lnTo>
                  <a:lnTo>
                    <a:pt x="647606" y="1044079"/>
                  </a:lnTo>
                  <a:lnTo>
                    <a:pt x="647606" y="1044364"/>
                  </a:lnTo>
                  <a:lnTo>
                    <a:pt x="647892" y="1044364"/>
                  </a:lnTo>
                  <a:lnTo>
                    <a:pt x="648178" y="1044935"/>
                  </a:lnTo>
                  <a:lnTo>
                    <a:pt x="648178" y="1045221"/>
                  </a:lnTo>
                  <a:lnTo>
                    <a:pt x="648435" y="1045221"/>
                  </a:lnTo>
                  <a:lnTo>
                    <a:pt x="648721" y="1045479"/>
                  </a:lnTo>
                  <a:lnTo>
                    <a:pt x="649292" y="1045479"/>
                  </a:lnTo>
                  <a:lnTo>
                    <a:pt x="649292" y="1045221"/>
                  </a:lnTo>
                  <a:lnTo>
                    <a:pt x="649578" y="1045221"/>
                  </a:lnTo>
                  <a:lnTo>
                    <a:pt x="649578" y="1044935"/>
                  </a:lnTo>
                  <a:lnTo>
                    <a:pt x="649835" y="1044935"/>
                  </a:lnTo>
                  <a:lnTo>
                    <a:pt x="649835" y="1044650"/>
                  </a:lnTo>
                  <a:lnTo>
                    <a:pt x="650121" y="1044650"/>
                  </a:lnTo>
                  <a:lnTo>
                    <a:pt x="650121" y="1044364"/>
                  </a:lnTo>
                  <a:lnTo>
                    <a:pt x="650406" y="1044364"/>
                  </a:lnTo>
                  <a:lnTo>
                    <a:pt x="650406" y="1044079"/>
                  </a:lnTo>
                  <a:lnTo>
                    <a:pt x="650692" y="1044079"/>
                  </a:lnTo>
                  <a:lnTo>
                    <a:pt x="650692" y="1043536"/>
                  </a:lnTo>
                  <a:lnTo>
                    <a:pt x="650978" y="1043536"/>
                  </a:lnTo>
                  <a:lnTo>
                    <a:pt x="650978" y="1042964"/>
                  </a:lnTo>
                  <a:lnTo>
                    <a:pt x="651235" y="1042964"/>
                  </a:lnTo>
                  <a:lnTo>
                    <a:pt x="651235" y="1042421"/>
                  </a:lnTo>
                  <a:lnTo>
                    <a:pt x="651521" y="1042136"/>
                  </a:lnTo>
                  <a:lnTo>
                    <a:pt x="651521" y="1041279"/>
                  </a:lnTo>
                  <a:lnTo>
                    <a:pt x="651806" y="1041279"/>
                  </a:lnTo>
                  <a:lnTo>
                    <a:pt x="651806" y="1040736"/>
                  </a:lnTo>
                  <a:lnTo>
                    <a:pt x="652092" y="1040450"/>
                  </a:lnTo>
                  <a:lnTo>
                    <a:pt x="652092" y="1039879"/>
                  </a:lnTo>
                  <a:lnTo>
                    <a:pt x="652377" y="1039621"/>
                  </a:lnTo>
                  <a:lnTo>
                    <a:pt x="652377" y="1038764"/>
                  </a:lnTo>
                  <a:lnTo>
                    <a:pt x="652635" y="1038764"/>
                  </a:lnTo>
                  <a:lnTo>
                    <a:pt x="652635" y="1037650"/>
                  </a:lnTo>
                  <a:lnTo>
                    <a:pt x="652921" y="1037650"/>
                  </a:lnTo>
                  <a:lnTo>
                    <a:pt x="652921" y="1036536"/>
                  </a:lnTo>
                  <a:lnTo>
                    <a:pt x="653206" y="1036536"/>
                  </a:lnTo>
                  <a:lnTo>
                    <a:pt x="653206" y="1035421"/>
                  </a:lnTo>
                  <a:lnTo>
                    <a:pt x="653492" y="1035136"/>
                  </a:lnTo>
                  <a:lnTo>
                    <a:pt x="653492" y="1034279"/>
                  </a:lnTo>
                  <a:lnTo>
                    <a:pt x="653777" y="1034021"/>
                  </a:lnTo>
                  <a:lnTo>
                    <a:pt x="653777" y="1032879"/>
                  </a:lnTo>
                  <a:lnTo>
                    <a:pt x="654321" y="1033165"/>
                  </a:lnTo>
                  <a:lnTo>
                    <a:pt x="654321" y="1033450"/>
                  </a:lnTo>
                  <a:lnTo>
                    <a:pt x="654892" y="1033450"/>
                  </a:lnTo>
                  <a:lnTo>
                    <a:pt x="655721" y="1035136"/>
                  </a:lnTo>
                  <a:lnTo>
                    <a:pt x="655721" y="1035421"/>
                  </a:lnTo>
                  <a:lnTo>
                    <a:pt x="656006" y="1035421"/>
                  </a:lnTo>
                  <a:lnTo>
                    <a:pt x="656006" y="1035679"/>
                  </a:lnTo>
                  <a:lnTo>
                    <a:pt x="656292" y="1035965"/>
                  </a:lnTo>
                  <a:lnTo>
                    <a:pt x="656577" y="1035965"/>
                  </a:lnTo>
                  <a:lnTo>
                    <a:pt x="656577" y="1036250"/>
                  </a:lnTo>
                  <a:lnTo>
                    <a:pt x="656835" y="1036250"/>
                  </a:lnTo>
                  <a:lnTo>
                    <a:pt x="657121" y="1036536"/>
                  </a:lnTo>
                  <a:lnTo>
                    <a:pt x="657121" y="1036821"/>
                  </a:lnTo>
                  <a:lnTo>
                    <a:pt x="657406" y="1036821"/>
                  </a:lnTo>
                  <a:lnTo>
                    <a:pt x="657406" y="1037079"/>
                  </a:lnTo>
                  <a:lnTo>
                    <a:pt x="657977" y="1037936"/>
                  </a:lnTo>
                  <a:lnTo>
                    <a:pt x="657977" y="1038221"/>
                  </a:lnTo>
                  <a:lnTo>
                    <a:pt x="658235" y="1038221"/>
                  </a:lnTo>
                  <a:lnTo>
                    <a:pt x="658235" y="1038479"/>
                  </a:lnTo>
                  <a:lnTo>
                    <a:pt x="658520" y="1038479"/>
                  </a:lnTo>
                  <a:lnTo>
                    <a:pt x="658520" y="1038764"/>
                  </a:lnTo>
                  <a:lnTo>
                    <a:pt x="658806" y="1038764"/>
                  </a:lnTo>
                  <a:lnTo>
                    <a:pt x="658806" y="1039050"/>
                  </a:lnTo>
                  <a:lnTo>
                    <a:pt x="659635" y="1039050"/>
                  </a:lnTo>
                  <a:lnTo>
                    <a:pt x="659635" y="1038764"/>
                  </a:lnTo>
                  <a:lnTo>
                    <a:pt x="660206" y="1038764"/>
                  </a:lnTo>
                  <a:lnTo>
                    <a:pt x="660206" y="1038479"/>
                  </a:lnTo>
                  <a:lnTo>
                    <a:pt x="660492" y="1038479"/>
                  </a:lnTo>
                  <a:lnTo>
                    <a:pt x="660492" y="1038221"/>
                  </a:lnTo>
                  <a:lnTo>
                    <a:pt x="660777" y="1037936"/>
                  </a:lnTo>
                  <a:lnTo>
                    <a:pt x="660777" y="1037650"/>
                  </a:lnTo>
                  <a:lnTo>
                    <a:pt x="661035" y="1037650"/>
                  </a:lnTo>
                  <a:lnTo>
                    <a:pt x="661035" y="1037079"/>
                  </a:lnTo>
                  <a:lnTo>
                    <a:pt x="661320" y="1037079"/>
                  </a:lnTo>
                  <a:lnTo>
                    <a:pt x="661320" y="1036250"/>
                  </a:lnTo>
                  <a:lnTo>
                    <a:pt x="661606" y="1036250"/>
                  </a:lnTo>
                  <a:lnTo>
                    <a:pt x="661606" y="1035136"/>
                  </a:lnTo>
                  <a:lnTo>
                    <a:pt x="661892" y="1035136"/>
                  </a:lnTo>
                  <a:lnTo>
                    <a:pt x="661892" y="1034279"/>
                  </a:lnTo>
                  <a:lnTo>
                    <a:pt x="662177" y="1034021"/>
                  </a:lnTo>
                  <a:lnTo>
                    <a:pt x="662177" y="1033165"/>
                  </a:lnTo>
                  <a:lnTo>
                    <a:pt x="662435" y="1033165"/>
                  </a:lnTo>
                  <a:lnTo>
                    <a:pt x="662435" y="1032050"/>
                  </a:lnTo>
                  <a:lnTo>
                    <a:pt x="662720" y="1031765"/>
                  </a:lnTo>
                  <a:lnTo>
                    <a:pt x="662720" y="1030365"/>
                  </a:lnTo>
                  <a:lnTo>
                    <a:pt x="663006" y="1030365"/>
                  </a:lnTo>
                  <a:lnTo>
                    <a:pt x="663006" y="1028965"/>
                  </a:lnTo>
                  <a:lnTo>
                    <a:pt x="663292" y="1028679"/>
                  </a:lnTo>
                  <a:lnTo>
                    <a:pt x="663292" y="1027279"/>
                  </a:lnTo>
                  <a:lnTo>
                    <a:pt x="663577" y="1027279"/>
                  </a:lnTo>
                  <a:lnTo>
                    <a:pt x="663577" y="1025879"/>
                  </a:lnTo>
                  <a:lnTo>
                    <a:pt x="663835" y="1025622"/>
                  </a:lnTo>
                  <a:lnTo>
                    <a:pt x="663835" y="1024222"/>
                  </a:lnTo>
                  <a:lnTo>
                    <a:pt x="664120" y="1024222"/>
                  </a:lnTo>
                  <a:lnTo>
                    <a:pt x="664120" y="1022822"/>
                  </a:lnTo>
                  <a:lnTo>
                    <a:pt x="664406" y="1022536"/>
                  </a:lnTo>
                  <a:lnTo>
                    <a:pt x="664406" y="1020851"/>
                  </a:lnTo>
                  <a:lnTo>
                    <a:pt x="664691" y="1020851"/>
                  </a:lnTo>
                  <a:lnTo>
                    <a:pt x="664691" y="1019451"/>
                  </a:lnTo>
                  <a:lnTo>
                    <a:pt x="664977" y="1019165"/>
                  </a:lnTo>
                  <a:lnTo>
                    <a:pt x="664977" y="1018622"/>
                  </a:lnTo>
                  <a:lnTo>
                    <a:pt x="665520" y="1018880"/>
                  </a:lnTo>
                  <a:lnTo>
                    <a:pt x="665520" y="1019165"/>
                  </a:lnTo>
                  <a:lnTo>
                    <a:pt x="665806" y="1019451"/>
                  </a:lnTo>
                  <a:lnTo>
                    <a:pt x="665806" y="1020022"/>
                  </a:lnTo>
                  <a:lnTo>
                    <a:pt x="666091" y="1020022"/>
                  </a:lnTo>
                  <a:lnTo>
                    <a:pt x="666091" y="1020565"/>
                  </a:lnTo>
                  <a:lnTo>
                    <a:pt x="666377" y="1020565"/>
                  </a:lnTo>
                  <a:lnTo>
                    <a:pt x="666377" y="1020851"/>
                  </a:lnTo>
                  <a:lnTo>
                    <a:pt x="666635" y="1021136"/>
                  </a:lnTo>
                  <a:lnTo>
                    <a:pt x="666635" y="1021422"/>
                  </a:lnTo>
                  <a:lnTo>
                    <a:pt x="666920" y="1021965"/>
                  </a:lnTo>
                  <a:lnTo>
                    <a:pt x="666920" y="1022251"/>
                  </a:lnTo>
                  <a:lnTo>
                    <a:pt x="667206" y="1022251"/>
                  </a:lnTo>
                  <a:lnTo>
                    <a:pt x="667206" y="1022536"/>
                  </a:lnTo>
                  <a:lnTo>
                    <a:pt x="667491" y="1023651"/>
                  </a:lnTo>
                  <a:lnTo>
                    <a:pt x="667777" y="1023651"/>
                  </a:lnTo>
                  <a:lnTo>
                    <a:pt x="667777" y="1024222"/>
                  </a:lnTo>
                  <a:lnTo>
                    <a:pt x="668035" y="1024222"/>
                  </a:lnTo>
                  <a:lnTo>
                    <a:pt x="668035" y="1024765"/>
                  </a:lnTo>
                  <a:lnTo>
                    <a:pt x="668320" y="1025051"/>
                  </a:lnTo>
                  <a:lnTo>
                    <a:pt x="668320" y="1025336"/>
                  </a:lnTo>
                  <a:lnTo>
                    <a:pt x="668606" y="1025336"/>
                  </a:lnTo>
                  <a:lnTo>
                    <a:pt x="668606" y="1025622"/>
                  </a:lnTo>
                  <a:lnTo>
                    <a:pt x="668891" y="1025622"/>
                  </a:lnTo>
                  <a:lnTo>
                    <a:pt x="668891" y="1025879"/>
                  </a:lnTo>
                  <a:lnTo>
                    <a:pt x="669435" y="1025879"/>
                  </a:lnTo>
                  <a:lnTo>
                    <a:pt x="669435" y="1025622"/>
                  </a:lnTo>
                </a:path>
                <a:path w="1628139" h="1057275">
                  <a:moveTo>
                    <a:pt x="669435" y="1025622"/>
                  </a:moveTo>
                  <a:lnTo>
                    <a:pt x="670291" y="1025622"/>
                  </a:lnTo>
                  <a:lnTo>
                    <a:pt x="670291" y="1025336"/>
                  </a:lnTo>
                  <a:lnTo>
                    <a:pt x="670577" y="1025336"/>
                  </a:lnTo>
                  <a:lnTo>
                    <a:pt x="670577" y="1024765"/>
                  </a:lnTo>
                  <a:lnTo>
                    <a:pt x="670834" y="1024765"/>
                  </a:lnTo>
                  <a:lnTo>
                    <a:pt x="670834" y="1024479"/>
                  </a:lnTo>
                  <a:lnTo>
                    <a:pt x="671120" y="1024479"/>
                  </a:lnTo>
                  <a:lnTo>
                    <a:pt x="671120" y="1023936"/>
                  </a:lnTo>
                  <a:lnTo>
                    <a:pt x="671406" y="1023936"/>
                  </a:lnTo>
                  <a:lnTo>
                    <a:pt x="671406" y="1023079"/>
                  </a:lnTo>
                  <a:lnTo>
                    <a:pt x="671691" y="1023079"/>
                  </a:lnTo>
                  <a:lnTo>
                    <a:pt x="671691" y="1021965"/>
                  </a:lnTo>
                  <a:lnTo>
                    <a:pt x="671977" y="1021965"/>
                  </a:lnTo>
                  <a:lnTo>
                    <a:pt x="671977" y="1021136"/>
                  </a:lnTo>
                  <a:lnTo>
                    <a:pt x="672234" y="1020851"/>
                  </a:lnTo>
                  <a:lnTo>
                    <a:pt x="672234" y="1020022"/>
                  </a:lnTo>
                  <a:lnTo>
                    <a:pt x="672520" y="1020022"/>
                  </a:lnTo>
                  <a:lnTo>
                    <a:pt x="672520" y="1018880"/>
                  </a:lnTo>
                  <a:lnTo>
                    <a:pt x="672806" y="1018880"/>
                  </a:lnTo>
                  <a:lnTo>
                    <a:pt x="672806" y="1017765"/>
                  </a:lnTo>
                  <a:lnTo>
                    <a:pt x="673091" y="1017480"/>
                  </a:lnTo>
                  <a:lnTo>
                    <a:pt x="673091" y="1016080"/>
                  </a:lnTo>
                  <a:lnTo>
                    <a:pt x="673377" y="1015822"/>
                  </a:lnTo>
                  <a:lnTo>
                    <a:pt x="673377" y="1014680"/>
                  </a:lnTo>
                  <a:lnTo>
                    <a:pt x="673634" y="1014680"/>
                  </a:lnTo>
                  <a:lnTo>
                    <a:pt x="673634" y="1013280"/>
                  </a:lnTo>
                  <a:lnTo>
                    <a:pt x="673920" y="1013280"/>
                  </a:lnTo>
                  <a:lnTo>
                    <a:pt x="673920" y="1011622"/>
                  </a:lnTo>
                  <a:lnTo>
                    <a:pt x="674206" y="1011622"/>
                  </a:lnTo>
                  <a:lnTo>
                    <a:pt x="674206" y="1010222"/>
                  </a:lnTo>
                  <a:lnTo>
                    <a:pt x="674491" y="1009937"/>
                  </a:lnTo>
                  <a:lnTo>
                    <a:pt x="674491" y="1008537"/>
                  </a:lnTo>
                  <a:lnTo>
                    <a:pt x="674777" y="1008251"/>
                  </a:lnTo>
                  <a:lnTo>
                    <a:pt x="674777" y="1007137"/>
                  </a:lnTo>
                  <a:lnTo>
                    <a:pt x="675034" y="1006851"/>
                  </a:lnTo>
                  <a:lnTo>
                    <a:pt x="675034" y="1005166"/>
                  </a:lnTo>
                  <a:lnTo>
                    <a:pt x="675320" y="1004880"/>
                  </a:lnTo>
                  <a:lnTo>
                    <a:pt x="675320" y="1003480"/>
                  </a:lnTo>
                  <a:lnTo>
                    <a:pt x="675606" y="1003222"/>
                  </a:lnTo>
                  <a:lnTo>
                    <a:pt x="675606" y="1001823"/>
                  </a:lnTo>
                  <a:lnTo>
                    <a:pt x="675891" y="1001823"/>
                  </a:lnTo>
                  <a:lnTo>
                    <a:pt x="675891" y="1000137"/>
                  </a:lnTo>
                  <a:lnTo>
                    <a:pt x="676177" y="1000137"/>
                  </a:lnTo>
                  <a:lnTo>
                    <a:pt x="676177" y="998737"/>
                  </a:lnTo>
                  <a:lnTo>
                    <a:pt x="676434" y="998451"/>
                  </a:lnTo>
                  <a:lnTo>
                    <a:pt x="676434" y="997337"/>
                  </a:lnTo>
                  <a:lnTo>
                    <a:pt x="676720" y="997051"/>
                  </a:lnTo>
                  <a:lnTo>
                    <a:pt x="676720" y="996223"/>
                  </a:lnTo>
                  <a:lnTo>
                    <a:pt x="677005" y="996223"/>
                  </a:lnTo>
                  <a:lnTo>
                    <a:pt x="677005" y="995366"/>
                  </a:lnTo>
                  <a:lnTo>
                    <a:pt x="678120" y="995366"/>
                  </a:lnTo>
                  <a:lnTo>
                    <a:pt x="678120" y="995080"/>
                  </a:lnTo>
                  <a:lnTo>
                    <a:pt x="678405" y="995080"/>
                  </a:lnTo>
                  <a:lnTo>
                    <a:pt x="678405" y="994823"/>
                  </a:lnTo>
                  <a:lnTo>
                    <a:pt x="678691" y="994823"/>
                  </a:lnTo>
                  <a:lnTo>
                    <a:pt x="678691" y="994537"/>
                  </a:lnTo>
                  <a:lnTo>
                    <a:pt x="678977" y="994537"/>
                  </a:lnTo>
                  <a:lnTo>
                    <a:pt x="678977" y="994252"/>
                  </a:lnTo>
                  <a:lnTo>
                    <a:pt x="679234" y="993966"/>
                  </a:lnTo>
                  <a:lnTo>
                    <a:pt x="679234" y="993680"/>
                  </a:lnTo>
                  <a:lnTo>
                    <a:pt x="679520" y="993423"/>
                  </a:lnTo>
                  <a:lnTo>
                    <a:pt x="679520" y="993137"/>
                  </a:lnTo>
                  <a:lnTo>
                    <a:pt x="679805" y="992852"/>
                  </a:lnTo>
                  <a:lnTo>
                    <a:pt x="679805" y="992566"/>
                  </a:lnTo>
                  <a:lnTo>
                    <a:pt x="680091" y="992566"/>
                  </a:lnTo>
                  <a:lnTo>
                    <a:pt x="680091" y="991737"/>
                  </a:lnTo>
                  <a:lnTo>
                    <a:pt x="680377" y="991452"/>
                  </a:lnTo>
                  <a:lnTo>
                    <a:pt x="680377" y="990623"/>
                  </a:lnTo>
                  <a:lnTo>
                    <a:pt x="680634" y="990623"/>
                  </a:lnTo>
                  <a:lnTo>
                    <a:pt x="680634" y="989766"/>
                  </a:lnTo>
                  <a:lnTo>
                    <a:pt x="680920" y="989481"/>
                  </a:lnTo>
                  <a:lnTo>
                    <a:pt x="680920" y="988652"/>
                  </a:lnTo>
                  <a:lnTo>
                    <a:pt x="681205" y="988652"/>
                  </a:lnTo>
                  <a:lnTo>
                    <a:pt x="681205" y="987252"/>
                  </a:lnTo>
                  <a:lnTo>
                    <a:pt x="681491" y="987252"/>
                  </a:lnTo>
                  <a:lnTo>
                    <a:pt x="681491" y="985852"/>
                  </a:lnTo>
                  <a:lnTo>
                    <a:pt x="681777" y="985852"/>
                  </a:lnTo>
                  <a:lnTo>
                    <a:pt x="681777" y="984452"/>
                  </a:lnTo>
                  <a:lnTo>
                    <a:pt x="682034" y="984166"/>
                  </a:lnTo>
                  <a:lnTo>
                    <a:pt x="682034" y="982766"/>
                  </a:lnTo>
                  <a:lnTo>
                    <a:pt x="682320" y="982481"/>
                  </a:lnTo>
                  <a:lnTo>
                    <a:pt x="682320" y="981366"/>
                  </a:lnTo>
                  <a:lnTo>
                    <a:pt x="682605" y="981081"/>
                  </a:lnTo>
                  <a:lnTo>
                    <a:pt x="682605" y="979681"/>
                  </a:lnTo>
                  <a:lnTo>
                    <a:pt x="682891" y="979681"/>
                  </a:lnTo>
                  <a:lnTo>
                    <a:pt x="682891" y="978281"/>
                  </a:lnTo>
                  <a:lnTo>
                    <a:pt x="683176" y="978281"/>
                  </a:lnTo>
                  <a:lnTo>
                    <a:pt x="683176" y="976338"/>
                  </a:lnTo>
                  <a:lnTo>
                    <a:pt x="683434" y="976338"/>
                  </a:lnTo>
                  <a:lnTo>
                    <a:pt x="683434" y="974652"/>
                  </a:lnTo>
                  <a:lnTo>
                    <a:pt x="683720" y="974367"/>
                  </a:lnTo>
                  <a:lnTo>
                    <a:pt x="683720" y="972967"/>
                  </a:lnTo>
                  <a:lnTo>
                    <a:pt x="684005" y="972681"/>
                  </a:lnTo>
                  <a:lnTo>
                    <a:pt x="684005" y="971024"/>
                  </a:lnTo>
                  <a:lnTo>
                    <a:pt x="684291" y="970738"/>
                  </a:lnTo>
                  <a:lnTo>
                    <a:pt x="684291" y="969338"/>
                  </a:lnTo>
                  <a:lnTo>
                    <a:pt x="684576" y="969052"/>
                  </a:lnTo>
                  <a:lnTo>
                    <a:pt x="684576" y="967652"/>
                  </a:lnTo>
                  <a:lnTo>
                    <a:pt x="684834" y="967367"/>
                  </a:lnTo>
                  <a:lnTo>
                    <a:pt x="684834" y="965424"/>
                  </a:lnTo>
                  <a:lnTo>
                    <a:pt x="685120" y="965138"/>
                  </a:lnTo>
                  <a:lnTo>
                    <a:pt x="685120" y="964853"/>
                  </a:lnTo>
                </a:path>
                <a:path w="1628139" h="1057275">
                  <a:moveTo>
                    <a:pt x="685120" y="964853"/>
                  </a:moveTo>
                  <a:lnTo>
                    <a:pt x="685120" y="963167"/>
                  </a:lnTo>
                  <a:lnTo>
                    <a:pt x="685405" y="962881"/>
                  </a:lnTo>
                  <a:lnTo>
                    <a:pt x="685405" y="960653"/>
                  </a:lnTo>
                  <a:lnTo>
                    <a:pt x="685691" y="960367"/>
                  </a:lnTo>
                  <a:lnTo>
                    <a:pt x="685691" y="958424"/>
                  </a:lnTo>
                  <a:lnTo>
                    <a:pt x="685976" y="958138"/>
                  </a:lnTo>
                  <a:lnTo>
                    <a:pt x="685976" y="956167"/>
                  </a:lnTo>
                  <a:lnTo>
                    <a:pt x="686234" y="955882"/>
                  </a:lnTo>
                  <a:lnTo>
                    <a:pt x="686234" y="953939"/>
                  </a:lnTo>
                  <a:lnTo>
                    <a:pt x="686520" y="953653"/>
                  </a:lnTo>
                  <a:lnTo>
                    <a:pt x="686520" y="951682"/>
                  </a:lnTo>
                  <a:lnTo>
                    <a:pt x="686805" y="951682"/>
                  </a:lnTo>
                  <a:lnTo>
                    <a:pt x="686805" y="949739"/>
                  </a:lnTo>
                  <a:lnTo>
                    <a:pt x="687091" y="949453"/>
                  </a:lnTo>
                  <a:lnTo>
                    <a:pt x="687091" y="947224"/>
                  </a:lnTo>
                  <a:lnTo>
                    <a:pt x="687376" y="946939"/>
                  </a:lnTo>
                  <a:lnTo>
                    <a:pt x="687376" y="944968"/>
                  </a:lnTo>
                  <a:lnTo>
                    <a:pt x="687634" y="944682"/>
                  </a:lnTo>
                  <a:lnTo>
                    <a:pt x="687634" y="942453"/>
                  </a:lnTo>
                  <a:lnTo>
                    <a:pt x="687919" y="942168"/>
                  </a:lnTo>
                  <a:lnTo>
                    <a:pt x="687919" y="940225"/>
                  </a:lnTo>
                  <a:lnTo>
                    <a:pt x="688205" y="939939"/>
                  </a:lnTo>
                  <a:lnTo>
                    <a:pt x="688205" y="937425"/>
                  </a:lnTo>
                  <a:lnTo>
                    <a:pt x="688491" y="937139"/>
                  </a:lnTo>
                  <a:lnTo>
                    <a:pt x="688491" y="935168"/>
                  </a:lnTo>
                  <a:lnTo>
                    <a:pt x="688776" y="934882"/>
                  </a:lnTo>
                  <a:lnTo>
                    <a:pt x="688776" y="932368"/>
                  </a:lnTo>
                  <a:lnTo>
                    <a:pt x="689034" y="932082"/>
                  </a:lnTo>
                  <a:lnTo>
                    <a:pt x="689034" y="929854"/>
                  </a:lnTo>
                  <a:lnTo>
                    <a:pt x="689319" y="929568"/>
                  </a:lnTo>
                  <a:lnTo>
                    <a:pt x="689319" y="927054"/>
                  </a:lnTo>
                  <a:lnTo>
                    <a:pt x="689605" y="926768"/>
                  </a:lnTo>
                  <a:lnTo>
                    <a:pt x="689605" y="924540"/>
                  </a:lnTo>
                  <a:lnTo>
                    <a:pt x="689891" y="924254"/>
                  </a:lnTo>
                  <a:lnTo>
                    <a:pt x="689891" y="922025"/>
                  </a:lnTo>
                  <a:lnTo>
                    <a:pt x="690176" y="921740"/>
                  </a:lnTo>
                  <a:lnTo>
                    <a:pt x="690176" y="918940"/>
                  </a:lnTo>
                  <a:lnTo>
                    <a:pt x="690434" y="918369"/>
                  </a:lnTo>
                  <a:lnTo>
                    <a:pt x="690434" y="916140"/>
                  </a:lnTo>
                  <a:lnTo>
                    <a:pt x="690719" y="915854"/>
                  </a:lnTo>
                  <a:lnTo>
                    <a:pt x="690719" y="913054"/>
                  </a:lnTo>
                  <a:lnTo>
                    <a:pt x="691005" y="912483"/>
                  </a:lnTo>
                  <a:lnTo>
                    <a:pt x="691005" y="910254"/>
                  </a:lnTo>
                  <a:lnTo>
                    <a:pt x="691291" y="909683"/>
                  </a:lnTo>
                  <a:lnTo>
                    <a:pt x="691291" y="907169"/>
                  </a:lnTo>
                  <a:lnTo>
                    <a:pt x="691576" y="906626"/>
                  </a:lnTo>
                  <a:lnTo>
                    <a:pt x="691576" y="903826"/>
                  </a:lnTo>
                  <a:lnTo>
                    <a:pt x="691834" y="903255"/>
                  </a:lnTo>
                  <a:lnTo>
                    <a:pt x="691834" y="900169"/>
                  </a:lnTo>
                  <a:lnTo>
                    <a:pt x="692119" y="899884"/>
                  </a:lnTo>
                  <a:lnTo>
                    <a:pt x="692119" y="896826"/>
                  </a:lnTo>
                  <a:lnTo>
                    <a:pt x="692405" y="896540"/>
                  </a:lnTo>
                  <a:lnTo>
                    <a:pt x="692405" y="893169"/>
                  </a:lnTo>
                  <a:lnTo>
                    <a:pt x="692691" y="892884"/>
                  </a:lnTo>
                  <a:lnTo>
                    <a:pt x="692691" y="889826"/>
                  </a:lnTo>
                  <a:lnTo>
                    <a:pt x="692976" y="889541"/>
                  </a:lnTo>
                  <a:lnTo>
                    <a:pt x="692976" y="886741"/>
                  </a:lnTo>
                  <a:lnTo>
                    <a:pt x="693234" y="886170"/>
                  </a:lnTo>
                  <a:lnTo>
                    <a:pt x="693234" y="884770"/>
                  </a:lnTo>
                </a:path>
                <a:path w="1628139" h="1057275">
                  <a:moveTo>
                    <a:pt x="693234" y="884770"/>
                  </a:moveTo>
                  <a:lnTo>
                    <a:pt x="693234" y="883370"/>
                  </a:lnTo>
                  <a:lnTo>
                    <a:pt x="693519" y="883084"/>
                  </a:lnTo>
                  <a:lnTo>
                    <a:pt x="693519" y="879455"/>
                  </a:lnTo>
                  <a:lnTo>
                    <a:pt x="693805" y="878884"/>
                  </a:lnTo>
                  <a:lnTo>
                    <a:pt x="693805" y="876084"/>
                  </a:lnTo>
                  <a:lnTo>
                    <a:pt x="694090" y="875541"/>
                  </a:lnTo>
                  <a:lnTo>
                    <a:pt x="694090" y="872741"/>
                  </a:lnTo>
                  <a:lnTo>
                    <a:pt x="694376" y="872170"/>
                  </a:lnTo>
                  <a:lnTo>
                    <a:pt x="694376" y="869085"/>
                  </a:lnTo>
                  <a:lnTo>
                    <a:pt x="694634" y="868541"/>
                  </a:lnTo>
                  <a:lnTo>
                    <a:pt x="694634" y="865456"/>
                  </a:lnTo>
                  <a:lnTo>
                    <a:pt x="694919" y="865170"/>
                  </a:lnTo>
                  <a:lnTo>
                    <a:pt x="694919" y="862370"/>
                  </a:lnTo>
                  <a:lnTo>
                    <a:pt x="695205" y="861827"/>
                  </a:lnTo>
                  <a:lnTo>
                    <a:pt x="695205" y="858456"/>
                  </a:lnTo>
                  <a:lnTo>
                    <a:pt x="695490" y="858171"/>
                  </a:lnTo>
                  <a:lnTo>
                    <a:pt x="695490" y="854827"/>
                  </a:lnTo>
                  <a:lnTo>
                    <a:pt x="695776" y="854256"/>
                  </a:lnTo>
                  <a:lnTo>
                    <a:pt x="695776" y="851171"/>
                  </a:lnTo>
                  <a:lnTo>
                    <a:pt x="696034" y="850885"/>
                  </a:lnTo>
                  <a:lnTo>
                    <a:pt x="696034" y="846685"/>
                  </a:lnTo>
                  <a:lnTo>
                    <a:pt x="696319" y="846428"/>
                  </a:lnTo>
                  <a:lnTo>
                    <a:pt x="696319" y="843057"/>
                  </a:lnTo>
                  <a:lnTo>
                    <a:pt x="696605" y="842771"/>
                  </a:lnTo>
                  <a:lnTo>
                    <a:pt x="696605" y="839428"/>
                  </a:lnTo>
                  <a:lnTo>
                    <a:pt x="696890" y="839142"/>
                  </a:lnTo>
                  <a:lnTo>
                    <a:pt x="696890" y="836057"/>
                  </a:lnTo>
                  <a:lnTo>
                    <a:pt x="697176" y="835486"/>
                  </a:lnTo>
                  <a:lnTo>
                    <a:pt x="697176" y="832428"/>
                  </a:lnTo>
                  <a:lnTo>
                    <a:pt x="697434" y="832143"/>
                  </a:lnTo>
                  <a:lnTo>
                    <a:pt x="697434" y="829057"/>
                  </a:lnTo>
                  <a:lnTo>
                    <a:pt x="697719" y="828486"/>
                  </a:lnTo>
                  <a:lnTo>
                    <a:pt x="697719" y="825143"/>
                  </a:lnTo>
                  <a:lnTo>
                    <a:pt x="698005" y="824572"/>
                  </a:lnTo>
                  <a:lnTo>
                    <a:pt x="698005" y="821486"/>
                  </a:lnTo>
                  <a:lnTo>
                    <a:pt x="698290" y="821229"/>
                  </a:lnTo>
                  <a:lnTo>
                    <a:pt x="698290" y="817572"/>
                  </a:lnTo>
                  <a:lnTo>
                    <a:pt x="698576" y="817029"/>
                  </a:lnTo>
                  <a:lnTo>
                    <a:pt x="698576" y="813943"/>
                  </a:lnTo>
                  <a:lnTo>
                    <a:pt x="698834" y="813658"/>
                  </a:lnTo>
                  <a:lnTo>
                    <a:pt x="698834" y="810029"/>
                  </a:lnTo>
                  <a:lnTo>
                    <a:pt x="699119" y="809743"/>
                  </a:lnTo>
                  <a:lnTo>
                    <a:pt x="699119" y="806658"/>
                  </a:lnTo>
                  <a:lnTo>
                    <a:pt x="699405" y="806087"/>
                  </a:lnTo>
                  <a:lnTo>
                    <a:pt x="699405" y="802458"/>
                  </a:lnTo>
                  <a:lnTo>
                    <a:pt x="699690" y="802172"/>
                  </a:lnTo>
                  <a:lnTo>
                    <a:pt x="699690" y="798829"/>
                  </a:lnTo>
                  <a:lnTo>
                    <a:pt x="699976" y="798544"/>
                  </a:lnTo>
                  <a:lnTo>
                    <a:pt x="699976" y="794887"/>
                  </a:lnTo>
                  <a:lnTo>
                    <a:pt x="700233" y="794344"/>
                  </a:lnTo>
                  <a:lnTo>
                    <a:pt x="700233" y="791258"/>
                  </a:lnTo>
                  <a:lnTo>
                    <a:pt x="700519" y="790687"/>
                  </a:lnTo>
                  <a:lnTo>
                    <a:pt x="700519" y="787630"/>
                  </a:lnTo>
                  <a:lnTo>
                    <a:pt x="700805" y="787059"/>
                  </a:lnTo>
                  <a:lnTo>
                    <a:pt x="700805" y="783687"/>
                  </a:lnTo>
                  <a:lnTo>
                    <a:pt x="701090" y="783144"/>
                  </a:lnTo>
                  <a:lnTo>
                    <a:pt x="701090" y="779488"/>
                  </a:lnTo>
                  <a:lnTo>
                    <a:pt x="701376" y="778944"/>
                  </a:lnTo>
                  <a:lnTo>
                    <a:pt x="701376" y="775859"/>
                  </a:lnTo>
                </a:path>
                <a:path w="1628139" h="1057275">
                  <a:moveTo>
                    <a:pt x="701376" y="775859"/>
                  </a:moveTo>
                  <a:lnTo>
                    <a:pt x="701376" y="775288"/>
                  </a:lnTo>
                  <a:lnTo>
                    <a:pt x="701633" y="774745"/>
                  </a:lnTo>
                  <a:lnTo>
                    <a:pt x="701633" y="771373"/>
                  </a:lnTo>
                  <a:lnTo>
                    <a:pt x="701919" y="770830"/>
                  </a:lnTo>
                  <a:lnTo>
                    <a:pt x="701919" y="767745"/>
                  </a:lnTo>
                  <a:lnTo>
                    <a:pt x="702205" y="767174"/>
                  </a:lnTo>
                  <a:lnTo>
                    <a:pt x="702205" y="763545"/>
                  </a:lnTo>
                  <a:lnTo>
                    <a:pt x="702490" y="762974"/>
                  </a:lnTo>
                  <a:lnTo>
                    <a:pt x="702490" y="759631"/>
                  </a:lnTo>
                  <a:lnTo>
                    <a:pt x="702776" y="759059"/>
                  </a:lnTo>
                  <a:lnTo>
                    <a:pt x="702776" y="755431"/>
                  </a:lnTo>
                  <a:lnTo>
                    <a:pt x="703033" y="754860"/>
                  </a:lnTo>
                  <a:lnTo>
                    <a:pt x="703033" y="751489"/>
                  </a:lnTo>
                  <a:lnTo>
                    <a:pt x="703319" y="750945"/>
                  </a:lnTo>
                  <a:lnTo>
                    <a:pt x="703319" y="747031"/>
                  </a:lnTo>
                  <a:lnTo>
                    <a:pt x="703605" y="746746"/>
                  </a:lnTo>
                  <a:lnTo>
                    <a:pt x="703605" y="742831"/>
                  </a:lnTo>
                  <a:lnTo>
                    <a:pt x="703890" y="742260"/>
                  </a:lnTo>
                  <a:lnTo>
                    <a:pt x="703890" y="738631"/>
                  </a:lnTo>
                  <a:lnTo>
                    <a:pt x="704176" y="738346"/>
                  </a:lnTo>
                  <a:lnTo>
                    <a:pt x="704176" y="734975"/>
                  </a:lnTo>
                  <a:lnTo>
                    <a:pt x="704433" y="734432"/>
                  </a:lnTo>
                  <a:lnTo>
                    <a:pt x="704433" y="731060"/>
                  </a:lnTo>
                  <a:lnTo>
                    <a:pt x="704719" y="730489"/>
                  </a:lnTo>
                  <a:lnTo>
                    <a:pt x="704719" y="726861"/>
                  </a:lnTo>
                  <a:lnTo>
                    <a:pt x="705005" y="726289"/>
                  </a:lnTo>
                  <a:lnTo>
                    <a:pt x="705005" y="722946"/>
                  </a:lnTo>
                  <a:lnTo>
                    <a:pt x="705290" y="722375"/>
                  </a:lnTo>
                  <a:lnTo>
                    <a:pt x="705290" y="719032"/>
                  </a:lnTo>
                  <a:lnTo>
                    <a:pt x="705576" y="718461"/>
                  </a:lnTo>
                  <a:lnTo>
                    <a:pt x="705576" y="714832"/>
                  </a:lnTo>
                  <a:lnTo>
                    <a:pt x="705833" y="714261"/>
                  </a:lnTo>
                  <a:lnTo>
                    <a:pt x="705833" y="710890"/>
                  </a:lnTo>
                  <a:lnTo>
                    <a:pt x="706119" y="710632"/>
                  </a:lnTo>
                  <a:lnTo>
                    <a:pt x="706119" y="707261"/>
                  </a:lnTo>
                  <a:lnTo>
                    <a:pt x="706404" y="706690"/>
                  </a:lnTo>
                  <a:lnTo>
                    <a:pt x="706404" y="703061"/>
                  </a:lnTo>
                  <a:lnTo>
                    <a:pt x="706690" y="702490"/>
                  </a:lnTo>
                  <a:lnTo>
                    <a:pt x="706690" y="698576"/>
                  </a:lnTo>
                  <a:lnTo>
                    <a:pt x="706976" y="698290"/>
                  </a:lnTo>
                  <a:lnTo>
                    <a:pt x="706976" y="694662"/>
                  </a:lnTo>
                  <a:lnTo>
                    <a:pt x="707233" y="694376"/>
                  </a:lnTo>
                  <a:lnTo>
                    <a:pt x="707233" y="689891"/>
                  </a:lnTo>
                  <a:lnTo>
                    <a:pt x="707519" y="689347"/>
                  </a:lnTo>
                  <a:lnTo>
                    <a:pt x="707519" y="685691"/>
                  </a:lnTo>
                  <a:lnTo>
                    <a:pt x="707804" y="685433"/>
                  </a:lnTo>
                  <a:lnTo>
                    <a:pt x="707804" y="681777"/>
                  </a:lnTo>
                  <a:lnTo>
                    <a:pt x="708090" y="681233"/>
                  </a:lnTo>
                  <a:lnTo>
                    <a:pt x="708090" y="677862"/>
                  </a:lnTo>
                  <a:lnTo>
                    <a:pt x="708376" y="677291"/>
                  </a:lnTo>
                  <a:lnTo>
                    <a:pt x="708376" y="673377"/>
                  </a:lnTo>
                  <a:lnTo>
                    <a:pt x="708633" y="673091"/>
                  </a:lnTo>
                  <a:lnTo>
                    <a:pt x="708633" y="669463"/>
                  </a:lnTo>
                  <a:lnTo>
                    <a:pt x="708919" y="668891"/>
                  </a:lnTo>
                  <a:lnTo>
                    <a:pt x="708919" y="664977"/>
                  </a:lnTo>
                  <a:lnTo>
                    <a:pt x="709204" y="664434"/>
                  </a:lnTo>
                  <a:lnTo>
                    <a:pt x="709204" y="660492"/>
                  </a:lnTo>
                  <a:lnTo>
                    <a:pt x="709490" y="659948"/>
                  </a:lnTo>
                  <a:lnTo>
                    <a:pt x="709490" y="655749"/>
                  </a:lnTo>
                  <a:lnTo>
                    <a:pt x="709776" y="655177"/>
                  </a:lnTo>
                  <a:lnTo>
                    <a:pt x="709776" y="654892"/>
                  </a:lnTo>
                </a:path>
                <a:path w="1628139" h="1057275">
                  <a:moveTo>
                    <a:pt x="709776" y="654892"/>
                  </a:moveTo>
                  <a:lnTo>
                    <a:pt x="709776" y="651834"/>
                  </a:lnTo>
                  <a:lnTo>
                    <a:pt x="710033" y="651263"/>
                  </a:lnTo>
                  <a:lnTo>
                    <a:pt x="710033" y="647892"/>
                  </a:lnTo>
                  <a:lnTo>
                    <a:pt x="710319" y="647349"/>
                  </a:lnTo>
                  <a:lnTo>
                    <a:pt x="710319" y="643435"/>
                  </a:lnTo>
                  <a:lnTo>
                    <a:pt x="710604" y="642863"/>
                  </a:lnTo>
                  <a:lnTo>
                    <a:pt x="710604" y="639492"/>
                  </a:lnTo>
                  <a:lnTo>
                    <a:pt x="710890" y="638949"/>
                  </a:lnTo>
                  <a:lnTo>
                    <a:pt x="710890" y="634749"/>
                  </a:lnTo>
                  <a:lnTo>
                    <a:pt x="711176" y="634464"/>
                  </a:lnTo>
                  <a:lnTo>
                    <a:pt x="711176" y="630835"/>
                  </a:lnTo>
                  <a:lnTo>
                    <a:pt x="711433" y="630264"/>
                  </a:lnTo>
                  <a:lnTo>
                    <a:pt x="711433" y="626635"/>
                  </a:lnTo>
                  <a:lnTo>
                    <a:pt x="711719" y="626064"/>
                  </a:lnTo>
                  <a:lnTo>
                    <a:pt x="711719" y="622693"/>
                  </a:lnTo>
                  <a:lnTo>
                    <a:pt x="712004" y="622150"/>
                  </a:lnTo>
                  <a:lnTo>
                    <a:pt x="712004" y="618779"/>
                  </a:lnTo>
                  <a:lnTo>
                    <a:pt x="712290" y="618493"/>
                  </a:lnTo>
                  <a:lnTo>
                    <a:pt x="712290" y="614579"/>
                  </a:lnTo>
                  <a:lnTo>
                    <a:pt x="712575" y="614293"/>
                  </a:lnTo>
                  <a:lnTo>
                    <a:pt x="712575" y="610379"/>
                  </a:lnTo>
                  <a:lnTo>
                    <a:pt x="712833" y="609836"/>
                  </a:lnTo>
                  <a:lnTo>
                    <a:pt x="712833" y="606465"/>
                  </a:lnTo>
                  <a:lnTo>
                    <a:pt x="713119" y="606179"/>
                  </a:lnTo>
                  <a:lnTo>
                    <a:pt x="713119" y="602265"/>
                  </a:lnTo>
                  <a:lnTo>
                    <a:pt x="713404" y="601694"/>
                  </a:lnTo>
                  <a:lnTo>
                    <a:pt x="713404" y="598636"/>
                  </a:lnTo>
                  <a:lnTo>
                    <a:pt x="713690" y="598065"/>
                  </a:lnTo>
                  <a:lnTo>
                    <a:pt x="713690" y="594979"/>
                  </a:lnTo>
                  <a:lnTo>
                    <a:pt x="713975" y="594436"/>
                  </a:lnTo>
                  <a:lnTo>
                    <a:pt x="713975" y="590780"/>
                  </a:lnTo>
                  <a:lnTo>
                    <a:pt x="714233" y="590236"/>
                  </a:lnTo>
                  <a:lnTo>
                    <a:pt x="714233" y="587151"/>
                  </a:lnTo>
                  <a:lnTo>
                    <a:pt x="714519" y="586865"/>
                  </a:lnTo>
                  <a:lnTo>
                    <a:pt x="714519" y="583237"/>
                  </a:lnTo>
                  <a:lnTo>
                    <a:pt x="714804" y="582665"/>
                  </a:lnTo>
                  <a:lnTo>
                    <a:pt x="714804" y="579294"/>
                  </a:lnTo>
                  <a:lnTo>
                    <a:pt x="715090" y="578751"/>
                  </a:lnTo>
                  <a:lnTo>
                    <a:pt x="715090" y="575666"/>
                  </a:lnTo>
                  <a:lnTo>
                    <a:pt x="715375" y="575380"/>
                  </a:lnTo>
                  <a:lnTo>
                    <a:pt x="715375" y="571751"/>
                  </a:lnTo>
                  <a:lnTo>
                    <a:pt x="715633" y="571466"/>
                  </a:lnTo>
                  <a:lnTo>
                    <a:pt x="715633" y="568380"/>
                  </a:lnTo>
                  <a:lnTo>
                    <a:pt x="715919" y="568095"/>
                  </a:lnTo>
                  <a:lnTo>
                    <a:pt x="715919" y="565037"/>
                  </a:lnTo>
                  <a:lnTo>
                    <a:pt x="716204" y="564752"/>
                  </a:lnTo>
                  <a:lnTo>
                    <a:pt x="716204" y="561952"/>
                  </a:lnTo>
                  <a:lnTo>
                    <a:pt x="716490" y="561666"/>
                  </a:lnTo>
                  <a:lnTo>
                    <a:pt x="716490" y="558581"/>
                  </a:lnTo>
                  <a:lnTo>
                    <a:pt x="716775" y="558037"/>
                  </a:lnTo>
                  <a:lnTo>
                    <a:pt x="716775" y="555495"/>
                  </a:lnTo>
                  <a:lnTo>
                    <a:pt x="717033" y="554952"/>
                  </a:lnTo>
                  <a:lnTo>
                    <a:pt x="717033" y="552438"/>
                  </a:lnTo>
                  <a:lnTo>
                    <a:pt x="717319" y="552152"/>
                  </a:lnTo>
                  <a:lnTo>
                    <a:pt x="717319" y="548781"/>
                  </a:lnTo>
                  <a:lnTo>
                    <a:pt x="717604" y="548495"/>
                  </a:lnTo>
                  <a:lnTo>
                    <a:pt x="717604" y="546552"/>
                  </a:lnTo>
                  <a:lnTo>
                    <a:pt x="717890" y="545981"/>
                  </a:lnTo>
                  <a:lnTo>
                    <a:pt x="717890" y="544038"/>
                  </a:lnTo>
                </a:path>
                <a:path w="1628139" h="1057275">
                  <a:moveTo>
                    <a:pt x="717890" y="544038"/>
                  </a:moveTo>
                  <a:lnTo>
                    <a:pt x="717890" y="543752"/>
                  </a:lnTo>
                  <a:lnTo>
                    <a:pt x="718175" y="543467"/>
                  </a:lnTo>
                  <a:lnTo>
                    <a:pt x="718175" y="540952"/>
                  </a:lnTo>
                  <a:lnTo>
                    <a:pt x="718433" y="540381"/>
                  </a:lnTo>
                  <a:lnTo>
                    <a:pt x="718433" y="538153"/>
                  </a:lnTo>
                  <a:lnTo>
                    <a:pt x="718718" y="537867"/>
                  </a:lnTo>
                  <a:lnTo>
                    <a:pt x="718718" y="534781"/>
                  </a:lnTo>
                  <a:lnTo>
                    <a:pt x="719004" y="534496"/>
                  </a:lnTo>
                  <a:lnTo>
                    <a:pt x="719004" y="532267"/>
                  </a:lnTo>
                  <a:lnTo>
                    <a:pt x="719290" y="531982"/>
                  </a:lnTo>
                  <a:lnTo>
                    <a:pt x="719290" y="529753"/>
                  </a:lnTo>
                  <a:lnTo>
                    <a:pt x="719575" y="529467"/>
                  </a:lnTo>
                  <a:lnTo>
                    <a:pt x="719575" y="526953"/>
                  </a:lnTo>
                  <a:lnTo>
                    <a:pt x="719833" y="526667"/>
                  </a:lnTo>
                  <a:lnTo>
                    <a:pt x="719833" y="524696"/>
                  </a:lnTo>
                  <a:lnTo>
                    <a:pt x="720118" y="524439"/>
                  </a:lnTo>
                  <a:lnTo>
                    <a:pt x="720118" y="521896"/>
                  </a:lnTo>
                  <a:lnTo>
                    <a:pt x="720404" y="521639"/>
                  </a:lnTo>
                  <a:lnTo>
                    <a:pt x="720404" y="519382"/>
                  </a:lnTo>
                  <a:lnTo>
                    <a:pt x="720690" y="519096"/>
                  </a:lnTo>
                  <a:lnTo>
                    <a:pt x="720690" y="517153"/>
                  </a:lnTo>
                  <a:lnTo>
                    <a:pt x="720975" y="516868"/>
                  </a:lnTo>
                  <a:lnTo>
                    <a:pt x="720975" y="514897"/>
                  </a:lnTo>
                  <a:lnTo>
                    <a:pt x="721233" y="514639"/>
                  </a:lnTo>
                  <a:lnTo>
                    <a:pt x="721233" y="512668"/>
                  </a:lnTo>
                  <a:lnTo>
                    <a:pt x="721518" y="512382"/>
                  </a:lnTo>
                  <a:lnTo>
                    <a:pt x="721518" y="509868"/>
                  </a:lnTo>
                  <a:lnTo>
                    <a:pt x="721804" y="509582"/>
                  </a:lnTo>
                  <a:lnTo>
                    <a:pt x="721804" y="508468"/>
                  </a:lnTo>
                  <a:lnTo>
                    <a:pt x="722090" y="508468"/>
                  </a:lnTo>
                  <a:lnTo>
                    <a:pt x="722090" y="507068"/>
                  </a:lnTo>
                  <a:lnTo>
                    <a:pt x="722375" y="506782"/>
                  </a:lnTo>
                  <a:lnTo>
                    <a:pt x="722375" y="505382"/>
                  </a:lnTo>
                  <a:lnTo>
                    <a:pt x="722633" y="505097"/>
                  </a:lnTo>
                  <a:lnTo>
                    <a:pt x="722633" y="503983"/>
                  </a:lnTo>
                  <a:lnTo>
                    <a:pt x="722918" y="503697"/>
                  </a:lnTo>
                  <a:lnTo>
                    <a:pt x="722918" y="502297"/>
                  </a:lnTo>
                  <a:lnTo>
                    <a:pt x="723204" y="502039"/>
                  </a:lnTo>
                  <a:lnTo>
                    <a:pt x="723204" y="500639"/>
                  </a:lnTo>
                  <a:lnTo>
                    <a:pt x="723489" y="500639"/>
                  </a:lnTo>
                  <a:lnTo>
                    <a:pt x="723489" y="500354"/>
                  </a:lnTo>
                  <a:lnTo>
                    <a:pt x="725175" y="500354"/>
                  </a:lnTo>
                  <a:lnTo>
                    <a:pt x="725175" y="500639"/>
                  </a:lnTo>
                  <a:lnTo>
                    <a:pt x="725718" y="500639"/>
                  </a:lnTo>
                  <a:lnTo>
                    <a:pt x="725718" y="500897"/>
                  </a:lnTo>
                  <a:lnTo>
                    <a:pt x="726004" y="500897"/>
                  </a:lnTo>
                  <a:lnTo>
                    <a:pt x="726004" y="501754"/>
                  </a:lnTo>
                  <a:lnTo>
                    <a:pt x="726289" y="502039"/>
                  </a:lnTo>
                  <a:lnTo>
                    <a:pt x="726289" y="503697"/>
                  </a:lnTo>
                  <a:lnTo>
                    <a:pt x="726575" y="503983"/>
                  </a:lnTo>
                  <a:lnTo>
                    <a:pt x="726833" y="504554"/>
                  </a:lnTo>
                  <a:lnTo>
                    <a:pt x="726833" y="507068"/>
                  </a:lnTo>
                  <a:lnTo>
                    <a:pt x="727118" y="507354"/>
                  </a:lnTo>
                  <a:lnTo>
                    <a:pt x="727118" y="510153"/>
                  </a:lnTo>
                  <a:lnTo>
                    <a:pt x="727404" y="510439"/>
                  </a:lnTo>
                  <a:lnTo>
                    <a:pt x="727404" y="513239"/>
                  </a:lnTo>
                  <a:lnTo>
                    <a:pt x="727689" y="513782"/>
                  </a:lnTo>
                  <a:lnTo>
                    <a:pt x="727689" y="516039"/>
                  </a:lnTo>
                  <a:lnTo>
                    <a:pt x="727975" y="516296"/>
                  </a:lnTo>
                  <a:lnTo>
                    <a:pt x="727975" y="518839"/>
                  </a:lnTo>
                  <a:lnTo>
                    <a:pt x="728233" y="519382"/>
                  </a:lnTo>
                  <a:lnTo>
                    <a:pt x="728233" y="521896"/>
                  </a:lnTo>
                  <a:lnTo>
                    <a:pt x="728518" y="522182"/>
                  </a:lnTo>
                  <a:lnTo>
                    <a:pt x="728518" y="522753"/>
                  </a:lnTo>
                  <a:lnTo>
                    <a:pt x="728804" y="523296"/>
                  </a:lnTo>
                  <a:lnTo>
                    <a:pt x="728804" y="524982"/>
                  </a:lnTo>
                  <a:lnTo>
                    <a:pt x="729089" y="525553"/>
                  </a:lnTo>
                  <a:lnTo>
                    <a:pt x="729375" y="526382"/>
                  </a:lnTo>
                  <a:lnTo>
                    <a:pt x="729375" y="531153"/>
                  </a:lnTo>
                  <a:lnTo>
                    <a:pt x="729632" y="531696"/>
                  </a:lnTo>
                  <a:lnTo>
                    <a:pt x="729632" y="532267"/>
                  </a:lnTo>
                  <a:lnTo>
                    <a:pt x="729918" y="533096"/>
                  </a:lnTo>
                  <a:lnTo>
                    <a:pt x="729918" y="538696"/>
                  </a:lnTo>
                  <a:lnTo>
                    <a:pt x="730204" y="539553"/>
                  </a:lnTo>
                  <a:lnTo>
                    <a:pt x="730489" y="540667"/>
                  </a:lnTo>
                  <a:lnTo>
                    <a:pt x="730489" y="541496"/>
                  </a:lnTo>
                </a:path>
                <a:path w="1628139" h="1057275">
                  <a:moveTo>
                    <a:pt x="730489" y="541496"/>
                  </a:moveTo>
                  <a:lnTo>
                    <a:pt x="730489" y="544581"/>
                  </a:lnTo>
                  <a:lnTo>
                    <a:pt x="730775" y="545695"/>
                  </a:lnTo>
                  <a:lnTo>
                    <a:pt x="730775" y="547667"/>
                  </a:lnTo>
                  <a:lnTo>
                    <a:pt x="731032" y="558866"/>
                  </a:lnTo>
                  <a:lnTo>
                    <a:pt x="731032" y="563637"/>
                  </a:lnTo>
                  <a:lnTo>
                    <a:pt x="731318" y="564752"/>
                  </a:lnTo>
                  <a:lnTo>
                    <a:pt x="731318" y="568666"/>
                  </a:lnTo>
                  <a:lnTo>
                    <a:pt x="731604" y="583237"/>
                  </a:lnTo>
                  <a:lnTo>
                    <a:pt x="731604" y="586037"/>
                  </a:lnTo>
                  <a:lnTo>
                    <a:pt x="731889" y="587151"/>
                  </a:lnTo>
                  <a:lnTo>
                    <a:pt x="731889" y="587980"/>
                  </a:lnTo>
                  <a:lnTo>
                    <a:pt x="732175" y="607579"/>
                  </a:lnTo>
                  <a:lnTo>
                    <a:pt x="732175" y="610093"/>
                  </a:lnTo>
                  <a:lnTo>
                    <a:pt x="732432" y="611236"/>
                  </a:lnTo>
                  <a:lnTo>
                    <a:pt x="732432" y="618235"/>
                  </a:lnTo>
                  <a:lnTo>
                    <a:pt x="732718" y="619064"/>
                  </a:lnTo>
                  <a:lnTo>
                    <a:pt x="732718" y="624950"/>
                  </a:lnTo>
                  <a:lnTo>
                    <a:pt x="733004" y="626064"/>
                  </a:lnTo>
                  <a:lnTo>
                    <a:pt x="733004" y="632493"/>
                  </a:lnTo>
                  <a:lnTo>
                    <a:pt x="733289" y="633349"/>
                  </a:lnTo>
                  <a:lnTo>
                    <a:pt x="733289" y="639778"/>
                  </a:lnTo>
                  <a:lnTo>
                    <a:pt x="733575" y="640635"/>
                  </a:lnTo>
                  <a:lnTo>
                    <a:pt x="733575" y="644549"/>
                  </a:lnTo>
                  <a:lnTo>
                    <a:pt x="733832" y="645378"/>
                  </a:lnTo>
                  <a:lnTo>
                    <a:pt x="733832" y="651263"/>
                  </a:lnTo>
                  <a:lnTo>
                    <a:pt x="734118" y="652092"/>
                  </a:lnTo>
                  <a:lnTo>
                    <a:pt x="734118" y="659377"/>
                  </a:lnTo>
                  <a:lnTo>
                    <a:pt x="734404" y="660234"/>
                  </a:lnTo>
                  <a:lnTo>
                    <a:pt x="734404" y="666377"/>
                  </a:lnTo>
                  <a:lnTo>
                    <a:pt x="734689" y="667234"/>
                  </a:lnTo>
                  <a:lnTo>
                    <a:pt x="734689" y="675891"/>
                  </a:lnTo>
                  <a:lnTo>
                    <a:pt x="734975" y="676462"/>
                  </a:lnTo>
                  <a:lnTo>
                    <a:pt x="734975" y="682062"/>
                  </a:lnTo>
                  <a:lnTo>
                    <a:pt x="735232" y="682633"/>
                  </a:lnTo>
                  <a:lnTo>
                    <a:pt x="735232" y="687947"/>
                  </a:lnTo>
                  <a:lnTo>
                    <a:pt x="735518" y="688776"/>
                  </a:lnTo>
                  <a:lnTo>
                    <a:pt x="735518" y="693833"/>
                  </a:lnTo>
                  <a:lnTo>
                    <a:pt x="735803" y="694662"/>
                  </a:lnTo>
                  <a:lnTo>
                    <a:pt x="735803" y="700547"/>
                  </a:lnTo>
                  <a:lnTo>
                    <a:pt x="736375" y="715375"/>
                  </a:lnTo>
                  <a:lnTo>
                    <a:pt x="736375" y="719290"/>
                  </a:lnTo>
                  <a:lnTo>
                    <a:pt x="736632" y="720146"/>
                  </a:lnTo>
                  <a:lnTo>
                    <a:pt x="736632" y="724061"/>
                  </a:lnTo>
                  <a:lnTo>
                    <a:pt x="736918" y="731346"/>
                  </a:lnTo>
                  <a:lnTo>
                    <a:pt x="736918" y="733289"/>
                  </a:lnTo>
                  <a:lnTo>
                    <a:pt x="737203" y="734146"/>
                  </a:lnTo>
                  <a:lnTo>
                    <a:pt x="737489" y="747574"/>
                  </a:lnTo>
                  <a:lnTo>
                    <a:pt x="737489" y="750089"/>
                  </a:lnTo>
                  <a:lnTo>
                    <a:pt x="737775" y="750660"/>
                  </a:lnTo>
                  <a:lnTo>
                    <a:pt x="737775" y="753174"/>
                  </a:lnTo>
                  <a:lnTo>
                    <a:pt x="738032" y="763259"/>
                  </a:lnTo>
                  <a:lnTo>
                    <a:pt x="738032" y="764659"/>
                  </a:lnTo>
                  <a:lnTo>
                    <a:pt x="738318" y="765230"/>
                  </a:lnTo>
                  <a:lnTo>
                    <a:pt x="738318" y="766345"/>
                  </a:lnTo>
                  <a:lnTo>
                    <a:pt x="738603" y="776145"/>
                  </a:lnTo>
                  <a:lnTo>
                    <a:pt x="738603" y="778373"/>
                  </a:lnTo>
                  <a:lnTo>
                    <a:pt x="738889" y="778944"/>
                  </a:lnTo>
                  <a:lnTo>
                    <a:pt x="738889" y="781173"/>
                  </a:lnTo>
                  <a:lnTo>
                    <a:pt x="739432" y="793773"/>
                  </a:lnTo>
                  <a:lnTo>
                    <a:pt x="739432" y="794887"/>
                  </a:lnTo>
                  <a:lnTo>
                    <a:pt x="739718" y="800772"/>
                  </a:lnTo>
                  <a:lnTo>
                    <a:pt x="739718" y="804429"/>
                  </a:lnTo>
                  <a:lnTo>
                    <a:pt x="740003" y="804687"/>
                  </a:lnTo>
                  <a:lnTo>
                    <a:pt x="740003" y="808343"/>
                  </a:lnTo>
                  <a:lnTo>
                    <a:pt x="740289" y="808887"/>
                  </a:lnTo>
                  <a:lnTo>
                    <a:pt x="740289" y="813372"/>
                  </a:lnTo>
                  <a:lnTo>
                    <a:pt x="740575" y="813943"/>
                  </a:lnTo>
                  <a:lnTo>
                    <a:pt x="740575" y="815343"/>
                  </a:lnTo>
                  <a:lnTo>
                    <a:pt x="740832" y="819829"/>
                  </a:lnTo>
                  <a:lnTo>
                    <a:pt x="740832" y="823172"/>
                  </a:lnTo>
                  <a:lnTo>
                    <a:pt x="741118" y="823457"/>
                  </a:lnTo>
                  <a:lnTo>
                    <a:pt x="741118" y="824572"/>
                  </a:lnTo>
                  <a:lnTo>
                    <a:pt x="741403" y="831571"/>
                  </a:lnTo>
                  <a:lnTo>
                    <a:pt x="741403" y="833257"/>
                  </a:lnTo>
                  <a:lnTo>
                    <a:pt x="741974" y="844457"/>
                  </a:lnTo>
                  <a:lnTo>
                    <a:pt x="741974" y="846142"/>
                  </a:lnTo>
                  <a:lnTo>
                    <a:pt x="742232" y="846428"/>
                  </a:lnTo>
                  <a:lnTo>
                    <a:pt x="742232" y="848942"/>
                  </a:lnTo>
                  <a:lnTo>
                    <a:pt x="742518" y="851171"/>
                  </a:lnTo>
                  <a:lnTo>
                    <a:pt x="742518" y="851456"/>
                  </a:lnTo>
                  <a:lnTo>
                    <a:pt x="742803" y="858456"/>
                  </a:lnTo>
                  <a:lnTo>
                    <a:pt x="742803" y="860142"/>
                  </a:lnTo>
                  <a:lnTo>
                    <a:pt x="743089" y="860685"/>
                  </a:lnTo>
                  <a:lnTo>
                    <a:pt x="743089" y="864885"/>
                  </a:lnTo>
                  <a:lnTo>
                    <a:pt x="743374" y="865456"/>
                  </a:lnTo>
                  <a:lnTo>
                    <a:pt x="743374" y="868827"/>
                  </a:lnTo>
                  <a:lnTo>
                    <a:pt x="743632" y="869085"/>
                  </a:lnTo>
                  <a:lnTo>
                    <a:pt x="743632" y="870770"/>
                  </a:lnTo>
                  <a:lnTo>
                    <a:pt x="743918" y="874141"/>
                  </a:lnTo>
                  <a:lnTo>
                    <a:pt x="743918" y="875827"/>
                  </a:lnTo>
                </a:path>
                <a:path w="1628139" h="1057275">
                  <a:moveTo>
                    <a:pt x="743918" y="875827"/>
                  </a:moveTo>
                  <a:lnTo>
                    <a:pt x="743918" y="876370"/>
                  </a:lnTo>
                  <a:lnTo>
                    <a:pt x="744203" y="876656"/>
                  </a:lnTo>
                  <a:lnTo>
                    <a:pt x="744203" y="879170"/>
                  </a:lnTo>
                  <a:lnTo>
                    <a:pt x="744489" y="883941"/>
                  </a:lnTo>
                  <a:lnTo>
                    <a:pt x="745032" y="891769"/>
                  </a:lnTo>
                  <a:lnTo>
                    <a:pt x="745032" y="892055"/>
                  </a:lnTo>
                  <a:lnTo>
                    <a:pt x="745603" y="903255"/>
                  </a:lnTo>
                  <a:lnTo>
                    <a:pt x="745603" y="906055"/>
                  </a:lnTo>
                  <a:lnTo>
                    <a:pt x="746174" y="907740"/>
                  </a:lnTo>
                  <a:lnTo>
                    <a:pt x="746174" y="908026"/>
                  </a:lnTo>
                  <a:lnTo>
                    <a:pt x="746432" y="908283"/>
                  </a:lnTo>
                  <a:lnTo>
                    <a:pt x="746432" y="909426"/>
                  </a:lnTo>
                  <a:lnTo>
                    <a:pt x="747289" y="921740"/>
                  </a:lnTo>
                  <a:lnTo>
                    <a:pt x="747289" y="923425"/>
                  </a:lnTo>
                  <a:lnTo>
                    <a:pt x="747574" y="923683"/>
                  </a:lnTo>
                  <a:lnTo>
                    <a:pt x="747574" y="923968"/>
                  </a:lnTo>
                  <a:lnTo>
                    <a:pt x="748689" y="941053"/>
                  </a:lnTo>
                  <a:lnTo>
                    <a:pt x="748689" y="942168"/>
                  </a:lnTo>
                  <a:lnTo>
                    <a:pt x="749232" y="948882"/>
                  </a:lnTo>
                  <a:lnTo>
                    <a:pt x="749232" y="949167"/>
                  </a:lnTo>
                  <a:lnTo>
                    <a:pt x="749517" y="949453"/>
                  </a:lnTo>
                  <a:lnTo>
                    <a:pt x="749517" y="951139"/>
                  </a:lnTo>
                  <a:lnTo>
                    <a:pt x="749803" y="951424"/>
                  </a:lnTo>
                  <a:lnTo>
                    <a:pt x="750089" y="953367"/>
                  </a:lnTo>
                  <a:lnTo>
                    <a:pt x="750089" y="955053"/>
                  </a:lnTo>
                  <a:lnTo>
                    <a:pt x="750374" y="955338"/>
                  </a:lnTo>
                  <a:lnTo>
                    <a:pt x="750374" y="957567"/>
                  </a:lnTo>
                  <a:lnTo>
                    <a:pt x="750632" y="959824"/>
                  </a:lnTo>
                  <a:lnTo>
                    <a:pt x="750632" y="960367"/>
                  </a:lnTo>
                  <a:lnTo>
                    <a:pt x="750917" y="960653"/>
                  </a:lnTo>
                  <a:lnTo>
                    <a:pt x="751203" y="963453"/>
                  </a:lnTo>
                  <a:lnTo>
                    <a:pt x="751203" y="964281"/>
                  </a:lnTo>
                  <a:lnTo>
                    <a:pt x="751774" y="969052"/>
                  </a:lnTo>
                  <a:lnTo>
                    <a:pt x="751774" y="969881"/>
                  </a:lnTo>
                  <a:lnTo>
                    <a:pt x="752032" y="970167"/>
                  </a:lnTo>
                  <a:lnTo>
                    <a:pt x="752032" y="971852"/>
                  </a:lnTo>
                  <a:lnTo>
                    <a:pt x="752317" y="972138"/>
                  </a:lnTo>
                  <a:lnTo>
                    <a:pt x="752603" y="974938"/>
                  </a:lnTo>
                  <a:lnTo>
                    <a:pt x="752603" y="976052"/>
                  </a:lnTo>
                  <a:lnTo>
                    <a:pt x="753174" y="979681"/>
                  </a:lnTo>
                  <a:lnTo>
                    <a:pt x="753174" y="980538"/>
                  </a:lnTo>
                  <a:lnTo>
                    <a:pt x="753432" y="980538"/>
                  </a:lnTo>
                  <a:lnTo>
                    <a:pt x="753432" y="981938"/>
                  </a:lnTo>
                  <a:lnTo>
                    <a:pt x="753717" y="982223"/>
                  </a:lnTo>
                  <a:lnTo>
                    <a:pt x="753717" y="983338"/>
                  </a:lnTo>
                  <a:lnTo>
                    <a:pt x="754003" y="983338"/>
                  </a:lnTo>
                  <a:lnTo>
                    <a:pt x="754003" y="984452"/>
                  </a:lnTo>
                  <a:lnTo>
                    <a:pt x="754832" y="989766"/>
                  </a:lnTo>
                  <a:lnTo>
                    <a:pt x="755403" y="994537"/>
                  </a:lnTo>
                  <a:lnTo>
                    <a:pt x="755403" y="995080"/>
                  </a:lnTo>
                  <a:lnTo>
                    <a:pt x="755688" y="995366"/>
                  </a:lnTo>
                  <a:lnTo>
                    <a:pt x="755688" y="996223"/>
                  </a:lnTo>
                  <a:lnTo>
                    <a:pt x="755974" y="996223"/>
                  </a:lnTo>
                  <a:lnTo>
                    <a:pt x="755974" y="997337"/>
                  </a:lnTo>
                  <a:lnTo>
                    <a:pt x="756232" y="997337"/>
                  </a:lnTo>
                  <a:lnTo>
                    <a:pt x="756232" y="997880"/>
                  </a:lnTo>
                  <a:lnTo>
                    <a:pt x="756517" y="998737"/>
                  </a:lnTo>
                  <a:lnTo>
                    <a:pt x="756803" y="1002366"/>
                  </a:lnTo>
                  <a:lnTo>
                    <a:pt x="757088" y="1002366"/>
                  </a:lnTo>
                  <a:lnTo>
                    <a:pt x="757088" y="1003222"/>
                  </a:lnTo>
                  <a:lnTo>
                    <a:pt x="758488" y="1010480"/>
                  </a:lnTo>
                  <a:lnTo>
                    <a:pt x="758488" y="1011051"/>
                  </a:lnTo>
                  <a:lnTo>
                    <a:pt x="759031" y="1013565"/>
                  </a:lnTo>
                  <a:lnTo>
                    <a:pt x="759031" y="1013851"/>
                  </a:lnTo>
                  <a:lnTo>
                    <a:pt x="759317" y="1014136"/>
                  </a:lnTo>
                  <a:lnTo>
                    <a:pt x="759317" y="1014680"/>
                  </a:lnTo>
                  <a:lnTo>
                    <a:pt x="759603" y="1014680"/>
                  </a:lnTo>
                  <a:lnTo>
                    <a:pt x="759603" y="1015536"/>
                  </a:lnTo>
                  <a:lnTo>
                    <a:pt x="759888" y="1015536"/>
                  </a:lnTo>
                  <a:lnTo>
                    <a:pt x="759888" y="1016080"/>
                  </a:lnTo>
                  <a:lnTo>
                    <a:pt x="760174" y="1016936"/>
                  </a:lnTo>
                  <a:lnTo>
                    <a:pt x="760431" y="1017765"/>
                  </a:lnTo>
                  <a:lnTo>
                    <a:pt x="760431" y="1018051"/>
                  </a:lnTo>
                  <a:lnTo>
                    <a:pt x="760717" y="1019165"/>
                  </a:lnTo>
                  <a:lnTo>
                    <a:pt x="760717" y="1019451"/>
                  </a:lnTo>
                  <a:lnTo>
                    <a:pt x="761003" y="1019451"/>
                  </a:lnTo>
                  <a:lnTo>
                    <a:pt x="761003" y="1019736"/>
                  </a:lnTo>
                  <a:lnTo>
                    <a:pt x="761288" y="1020279"/>
                  </a:lnTo>
                  <a:lnTo>
                    <a:pt x="761288" y="1021422"/>
                  </a:lnTo>
                  <a:lnTo>
                    <a:pt x="761574" y="1021422"/>
                  </a:lnTo>
                  <a:lnTo>
                    <a:pt x="761574" y="1021965"/>
                  </a:lnTo>
                  <a:lnTo>
                    <a:pt x="761831" y="1022251"/>
                  </a:lnTo>
                  <a:lnTo>
                    <a:pt x="761831" y="1022822"/>
                  </a:lnTo>
                  <a:lnTo>
                    <a:pt x="762117" y="1023936"/>
                  </a:lnTo>
                  <a:lnTo>
                    <a:pt x="762403" y="1023936"/>
                  </a:lnTo>
                  <a:lnTo>
                    <a:pt x="762403" y="1024479"/>
                  </a:lnTo>
                  <a:lnTo>
                    <a:pt x="762974" y="1025879"/>
                  </a:lnTo>
                  <a:lnTo>
                    <a:pt x="762974" y="1026450"/>
                  </a:lnTo>
                  <a:lnTo>
                    <a:pt x="763231" y="1026450"/>
                  </a:lnTo>
                  <a:lnTo>
                    <a:pt x="763231" y="1027022"/>
                  </a:lnTo>
                  <a:lnTo>
                    <a:pt x="763517" y="1027022"/>
                  </a:lnTo>
                  <a:lnTo>
                    <a:pt x="763517" y="1027565"/>
                  </a:lnTo>
                  <a:lnTo>
                    <a:pt x="763803" y="1027565"/>
                  </a:lnTo>
                  <a:lnTo>
                    <a:pt x="763803" y="1027850"/>
                  </a:lnTo>
                  <a:lnTo>
                    <a:pt x="764374" y="1029536"/>
                  </a:lnTo>
                  <a:lnTo>
                    <a:pt x="764374" y="1030079"/>
                  </a:lnTo>
                  <a:lnTo>
                    <a:pt x="764917" y="1031222"/>
                  </a:lnTo>
                  <a:lnTo>
                    <a:pt x="765202" y="1031765"/>
                  </a:lnTo>
                  <a:lnTo>
                    <a:pt x="765202" y="1032336"/>
                  </a:lnTo>
                  <a:lnTo>
                    <a:pt x="765488" y="1032336"/>
                  </a:lnTo>
                  <a:lnTo>
                    <a:pt x="765488" y="1032621"/>
                  </a:lnTo>
                  <a:lnTo>
                    <a:pt x="765774" y="1032879"/>
                  </a:lnTo>
                  <a:lnTo>
                    <a:pt x="765774" y="1033165"/>
                  </a:lnTo>
                  <a:lnTo>
                    <a:pt x="766031" y="1033165"/>
                  </a:lnTo>
                  <a:lnTo>
                    <a:pt x="766031" y="1033450"/>
                  </a:lnTo>
                  <a:lnTo>
                    <a:pt x="766602" y="1035136"/>
                  </a:lnTo>
                  <a:lnTo>
                    <a:pt x="766888" y="1035136"/>
                  </a:lnTo>
                  <a:lnTo>
                    <a:pt x="766888" y="1035421"/>
                  </a:lnTo>
                  <a:lnTo>
                    <a:pt x="768002" y="1038479"/>
                  </a:lnTo>
                  <a:lnTo>
                    <a:pt x="768288" y="1038479"/>
                  </a:lnTo>
                  <a:lnTo>
                    <a:pt x="768288" y="1038764"/>
                  </a:lnTo>
                  <a:lnTo>
                    <a:pt x="768831" y="1039621"/>
                  </a:lnTo>
                  <a:lnTo>
                    <a:pt x="768831" y="1039879"/>
                  </a:lnTo>
                  <a:lnTo>
                    <a:pt x="769402" y="1039879"/>
                  </a:lnTo>
                  <a:lnTo>
                    <a:pt x="769402" y="1040164"/>
                  </a:lnTo>
                  <a:lnTo>
                    <a:pt x="769688" y="1040164"/>
                  </a:lnTo>
                  <a:lnTo>
                    <a:pt x="769688" y="1040450"/>
                  </a:lnTo>
                  <a:lnTo>
                    <a:pt x="769974" y="1040736"/>
                  </a:lnTo>
                  <a:lnTo>
                    <a:pt x="769974" y="1041021"/>
                  </a:lnTo>
                  <a:lnTo>
                    <a:pt x="770231" y="1041279"/>
                  </a:lnTo>
                  <a:lnTo>
                    <a:pt x="770231" y="1041564"/>
                  </a:lnTo>
                  <a:lnTo>
                    <a:pt x="770517" y="1041850"/>
                  </a:lnTo>
                  <a:lnTo>
                    <a:pt x="770517" y="1042136"/>
                  </a:lnTo>
                  <a:lnTo>
                    <a:pt x="770802" y="1042136"/>
                  </a:lnTo>
                  <a:lnTo>
                    <a:pt x="770802" y="1042421"/>
                  </a:lnTo>
                  <a:lnTo>
                    <a:pt x="771088" y="1042679"/>
                  </a:lnTo>
                  <a:lnTo>
                    <a:pt x="771088" y="1042964"/>
                  </a:lnTo>
                  <a:lnTo>
                    <a:pt x="771373" y="1042964"/>
                  </a:lnTo>
                  <a:lnTo>
                    <a:pt x="771373" y="1043250"/>
                  </a:lnTo>
                  <a:lnTo>
                    <a:pt x="771631" y="1043250"/>
                  </a:lnTo>
                  <a:lnTo>
                    <a:pt x="771917" y="1044079"/>
                  </a:lnTo>
                  <a:lnTo>
                    <a:pt x="772202" y="1044079"/>
                  </a:lnTo>
                  <a:lnTo>
                    <a:pt x="772488" y="1044935"/>
                  </a:lnTo>
                  <a:lnTo>
                    <a:pt x="773031" y="1044935"/>
                  </a:lnTo>
                  <a:lnTo>
                    <a:pt x="773031" y="1045221"/>
                  </a:lnTo>
                  <a:lnTo>
                    <a:pt x="773317" y="1045221"/>
                  </a:lnTo>
                  <a:lnTo>
                    <a:pt x="773317" y="1045479"/>
                  </a:lnTo>
                  <a:lnTo>
                    <a:pt x="773602" y="1045479"/>
                  </a:lnTo>
                  <a:lnTo>
                    <a:pt x="774173" y="1046335"/>
                  </a:lnTo>
                  <a:lnTo>
                    <a:pt x="774431" y="1046879"/>
                  </a:lnTo>
                  <a:lnTo>
                    <a:pt x="774717" y="1047164"/>
                  </a:lnTo>
                  <a:lnTo>
                    <a:pt x="775002" y="1047164"/>
                  </a:lnTo>
                  <a:lnTo>
                    <a:pt x="775002" y="1047450"/>
                  </a:lnTo>
                  <a:lnTo>
                    <a:pt x="775288" y="1047450"/>
                  </a:lnTo>
                  <a:lnTo>
                    <a:pt x="775288" y="1047735"/>
                  </a:lnTo>
                  <a:lnTo>
                    <a:pt x="775831" y="1047735"/>
                  </a:lnTo>
                  <a:lnTo>
                    <a:pt x="776402" y="1048279"/>
                  </a:lnTo>
                  <a:lnTo>
                    <a:pt x="776688" y="1048279"/>
                  </a:lnTo>
                  <a:lnTo>
                    <a:pt x="777802" y="1049678"/>
                  </a:lnTo>
                  <a:lnTo>
                    <a:pt x="778088" y="1049678"/>
                  </a:lnTo>
                  <a:lnTo>
                    <a:pt x="778088" y="1049421"/>
                  </a:lnTo>
                  <a:lnTo>
                    <a:pt x="778631" y="1049964"/>
                  </a:lnTo>
                  <a:lnTo>
                    <a:pt x="778916" y="1049964"/>
                  </a:lnTo>
                  <a:lnTo>
                    <a:pt x="778916" y="1050250"/>
                  </a:lnTo>
                  <a:lnTo>
                    <a:pt x="779488" y="1050250"/>
                  </a:lnTo>
                  <a:lnTo>
                    <a:pt x="779773" y="1050535"/>
                  </a:lnTo>
                  <a:lnTo>
                    <a:pt x="780031" y="1050821"/>
                  </a:lnTo>
                  <a:lnTo>
                    <a:pt x="780316" y="1050821"/>
                  </a:lnTo>
                  <a:lnTo>
                    <a:pt x="780316" y="1051078"/>
                  </a:lnTo>
                  <a:lnTo>
                    <a:pt x="780602" y="1051078"/>
                  </a:lnTo>
                  <a:lnTo>
                    <a:pt x="780888" y="1051364"/>
                  </a:lnTo>
                  <a:lnTo>
                    <a:pt x="781173" y="1051364"/>
                  </a:lnTo>
                  <a:lnTo>
                    <a:pt x="781431" y="1051650"/>
                  </a:lnTo>
                  <a:lnTo>
                    <a:pt x="781716" y="1051935"/>
                  </a:lnTo>
                  <a:lnTo>
                    <a:pt x="782002" y="1051935"/>
                  </a:lnTo>
                  <a:lnTo>
                    <a:pt x="782288" y="1052221"/>
                  </a:lnTo>
                  <a:lnTo>
                    <a:pt x="782573" y="1052478"/>
                  </a:lnTo>
                  <a:lnTo>
                    <a:pt x="783116" y="1052478"/>
                  </a:lnTo>
                </a:path>
                <a:path w="1628139" h="1057275">
                  <a:moveTo>
                    <a:pt x="783116" y="1052478"/>
                  </a:moveTo>
                  <a:lnTo>
                    <a:pt x="783116" y="1052764"/>
                  </a:lnTo>
                  <a:lnTo>
                    <a:pt x="783402" y="1052764"/>
                  </a:lnTo>
                  <a:lnTo>
                    <a:pt x="783687" y="1053050"/>
                  </a:lnTo>
                  <a:lnTo>
                    <a:pt x="783973" y="1053050"/>
                  </a:lnTo>
                  <a:lnTo>
                    <a:pt x="784231" y="1053335"/>
                  </a:lnTo>
                  <a:lnTo>
                    <a:pt x="785373" y="1053335"/>
                  </a:lnTo>
                  <a:lnTo>
                    <a:pt x="785373" y="1053050"/>
                  </a:lnTo>
                  <a:lnTo>
                    <a:pt x="785631" y="1053050"/>
                  </a:lnTo>
                  <a:lnTo>
                    <a:pt x="786202" y="1053335"/>
                  </a:lnTo>
                  <a:lnTo>
                    <a:pt x="786202" y="1053050"/>
                  </a:lnTo>
                  <a:lnTo>
                    <a:pt x="786487" y="1053050"/>
                  </a:lnTo>
                  <a:lnTo>
                    <a:pt x="787602" y="1053878"/>
                  </a:lnTo>
                  <a:lnTo>
                    <a:pt x="788431" y="1053878"/>
                  </a:lnTo>
                  <a:lnTo>
                    <a:pt x="788431" y="1054164"/>
                  </a:lnTo>
                  <a:lnTo>
                    <a:pt x="789573" y="1054164"/>
                  </a:lnTo>
                  <a:lnTo>
                    <a:pt x="789573" y="1054450"/>
                  </a:lnTo>
                  <a:lnTo>
                    <a:pt x="790402" y="1054450"/>
                  </a:lnTo>
                  <a:lnTo>
                    <a:pt x="790687" y="1054735"/>
                  </a:lnTo>
                  <a:lnTo>
                    <a:pt x="790973" y="1054735"/>
                  </a:lnTo>
                  <a:lnTo>
                    <a:pt x="790973" y="1054450"/>
                  </a:lnTo>
                  <a:lnTo>
                    <a:pt x="790973" y="1054735"/>
                  </a:lnTo>
                  <a:lnTo>
                    <a:pt x="791516" y="1054735"/>
                  </a:lnTo>
                  <a:lnTo>
                    <a:pt x="791516" y="1055021"/>
                  </a:lnTo>
                  <a:lnTo>
                    <a:pt x="792373" y="1055021"/>
                  </a:lnTo>
                  <a:lnTo>
                    <a:pt x="792373" y="1055278"/>
                  </a:lnTo>
                  <a:lnTo>
                    <a:pt x="792630" y="1055278"/>
                  </a:lnTo>
                  <a:lnTo>
                    <a:pt x="792630" y="1055021"/>
                  </a:lnTo>
                  <a:lnTo>
                    <a:pt x="793773" y="1055021"/>
                  </a:lnTo>
                  <a:lnTo>
                    <a:pt x="793773" y="1055278"/>
                  </a:lnTo>
                  <a:lnTo>
                    <a:pt x="794316" y="1055278"/>
                  </a:lnTo>
                  <a:lnTo>
                    <a:pt x="794316" y="1055564"/>
                  </a:lnTo>
                  <a:lnTo>
                    <a:pt x="794316" y="1055278"/>
                  </a:lnTo>
                  <a:lnTo>
                    <a:pt x="795173" y="1055278"/>
                  </a:lnTo>
                  <a:lnTo>
                    <a:pt x="795430" y="1055021"/>
                  </a:lnTo>
                  <a:lnTo>
                    <a:pt x="795430" y="1054735"/>
                  </a:lnTo>
                  <a:lnTo>
                    <a:pt x="796287" y="1054735"/>
                  </a:lnTo>
                  <a:lnTo>
                    <a:pt x="796287" y="1054450"/>
                  </a:lnTo>
                  <a:lnTo>
                    <a:pt x="797401" y="1055278"/>
                  </a:lnTo>
                  <a:lnTo>
                    <a:pt x="797687" y="1055278"/>
                  </a:lnTo>
                  <a:lnTo>
                    <a:pt x="797687" y="1055021"/>
                  </a:lnTo>
                  <a:lnTo>
                    <a:pt x="797973" y="1055278"/>
                  </a:lnTo>
                  <a:lnTo>
                    <a:pt x="799087" y="1055278"/>
                  </a:lnTo>
                  <a:lnTo>
                    <a:pt x="799087" y="1055021"/>
                  </a:lnTo>
                  <a:lnTo>
                    <a:pt x="799087" y="1055278"/>
                  </a:lnTo>
                  <a:lnTo>
                    <a:pt x="799916" y="1055278"/>
                  </a:lnTo>
                  <a:lnTo>
                    <a:pt x="799916" y="1055564"/>
                  </a:lnTo>
                  <a:lnTo>
                    <a:pt x="800772" y="1055564"/>
                  </a:lnTo>
                  <a:lnTo>
                    <a:pt x="800772" y="1055278"/>
                  </a:lnTo>
                  <a:lnTo>
                    <a:pt x="801030" y="1055564"/>
                  </a:lnTo>
                  <a:lnTo>
                    <a:pt x="801601" y="1055564"/>
                  </a:lnTo>
                  <a:lnTo>
                    <a:pt x="801887" y="1055849"/>
                  </a:lnTo>
                  <a:lnTo>
                    <a:pt x="802430" y="1055849"/>
                  </a:lnTo>
                  <a:lnTo>
                    <a:pt x="802430" y="1055564"/>
                  </a:lnTo>
                  <a:lnTo>
                    <a:pt x="804972" y="1055564"/>
                  </a:lnTo>
                  <a:lnTo>
                    <a:pt x="804972" y="1055278"/>
                  </a:lnTo>
                  <a:lnTo>
                    <a:pt x="805230" y="1055278"/>
                  </a:lnTo>
                  <a:lnTo>
                    <a:pt x="805230" y="1055021"/>
                  </a:lnTo>
                  <a:lnTo>
                    <a:pt x="805801" y="1055021"/>
                  </a:lnTo>
                  <a:lnTo>
                    <a:pt x="806087" y="1054735"/>
                  </a:lnTo>
                  <a:lnTo>
                    <a:pt x="806915" y="1055278"/>
                  </a:lnTo>
                  <a:lnTo>
                    <a:pt x="808315" y="1055278"/>
                  </a:lnTo>
                  <a:lnTo>
                    <a:pt x="808315" y="1055564"/>
                  </a:lnTo>
                  <a:lnTo>
                    <a:pt x="808601" y="1055564"/>
                  </a:lnTo>
                  <a:lnTo>
                    <a:pt x="808601" y="1055278"/>
                  </a:lnTo>
                  <a:lnTo>
                    <a:pt x="810287" y="1055278"/>
                  </a:lnTo>
                  <a:lnTo>
                    <a:pt x="810287" y="1055021"/>
                  </a:lnTo>
                  <a:lnTo>
                    <a:pt x="811115" y="1055021"/>
                  </a:lnTo>
                  <a:lnTo>
                    <a:pt x="811115" y="1055278"/>
                  </a:lnTo>
                  <a:lnTo>
                    <a:pt x="811687" y="1055278"/>
                  </a:lnTo>
                  <a:lnTo>
                    <a:pt x="811687" y="1055564"/>
                  </a:lnTo>
                  <a:lnTo>
                    <a:pt x="811972" y="1055564"/>
                  </a:lnTo>
                  <a:lnTo>
                    <a:pt x="812230" y="1055278"/>
                  </a:lnTo>
                  <a:lnTo>
                    <a:pt x="814772" y="1055278"/>
                  </a:lnTo>
                  <a:lnTo>
                    <a:pt x="814772" y="1055021"/>
                  </a:lnTo>
                  <a:lnTo>
                    <a:pt x="815030" y="1055021"/>
                  </a:lnTo>
                  <a:lnTo>
                    <a:pt x="815315" y="1054735"/>
                  </a:lnTo>
                  <a:lnTo>
                    <a:pt x="815315" y="1054450"/>
                  </a:lnTo>
                  <a:lnTo>
                    <a:pt x="815601" y="1054450"/>
                  </a:lnTo>
                  <a:lnTo>
                    <a:pt x="815601" y="1053621"/>
                  </a:lnTo>
                  <a:lnTo>
                    <a:pt x="815886" y="1053621"/>
                  </a:lnTo>
                  <a:lnTo>
                    <a:pt x="815886" y="1053335"/>
                  </a:lnTo>
                  <a:lnTo>
                    <a:pt x="816715" y="1053878"/>
                  </a:lnTo>
                  <a:lnTo>
                    <a:pt x="817572" y="1053878"/>
                  </a:lnTo>
                  <a:lnTo>
                    <a:pt x="817572" y="1054164"/>
                  </a:lnTo>
                  <a:lnTo>
                    <a:pt x="818401" y="1054164"/>
                  </a:lnTo>
                  <a:lnTo>
                    <a:pt x="818401" y="1053878"/>
                  </a:lnTo>
                  <a:lnTo>
                    <a:pt x="818686" y="1053878"/>
                  </a:lnTo>
                  <a:lnTo>
                    <a:pt x="818686" y="1053621"/>
                  </a:lnTo>
                  <a:lnTo>
                    <a:pt x="818972" y="1053621"/>
                  </a:lnTo>
                  <a:lnTo>
                    <a:pt x="818972" y="1053335"/>
                  </a:lnTo>
                  <a:lnTo>
                    <a:pt x="819229" y="1053335"/>
                  </a:lnTo>
                  <a:lnTo>
                    <a:pt x="819229" y="1053050"/>
                  </a:lnTo>
                  <a:lnTo>
                    <a:pt x="819515" y="1053050"/>
                  </a:lnTo>
                  <a:lnTo>
                    <a:pt x="819515" y="1052764"/>
                  </a:lnTo>
                  <a:lnTo>
                    <a:pt x="819801" y="1052764"/>
                  </a:lnTo>
                  <a:lnTo>
                    <a:pt x="820086" y="1052478"/>
                  </a:lnTo>
                  <a:lnTo>
                    <a:pt x="820086" y="1052221"/>
                  </a:lnTo>
                  <a:lnTo>
                    <a:pt x="820372" y="1052221"/>
                  </a:lnTo>
                  <a:lnTo>
                    <a:pt x="820372" y="1051935"/>
                  </a:lnTo>
                  <a:lnTo>
                    <a:pt x="820915" y="1051935"/>
                  </a:lnTo>
                  <a:lnTo>
                    <a:pt x="820915" y="1052221"/>
                  </a:lnTo>
                  <a:lnTo>
                    <a:pt x="821201" y="1052221"/>
                  </a:lnTo>
                  <a:lnTo>
                    <a:pt x="821201" y="1052478"/>
                  </a:lnTo>
                  <a:lnTo>
                    <a:pt x="822601" y="1052478"/>
                  </a:lnTo>
                  <a:lnTo>
                    <a:pt x="822601" y="1052221"/>
                  </a:lnTo>
                  <a:lnTo>
                    <a:pt x="822601" y="1052478"/>
                  </a:lnTo>
                  <a:lnTo>
                    <a:pt x="824572" y="1052478"/>
                  </a:lnTo>
                  <a:lnTo>
                    <a:pt x="824572" y="1052221"/>
                  </a:lnTo>
                  <a:lnTo>
                    <a:pt x="824829" y="1052221"/>
                  </a:lnTo>
                  <a:lnTo>
                    <a:pt x="824829" y="1051935"/>
                  </a:lnTo>
                  <a:lnTo>
                    <a:pt x="825115" y="1051650"/>
                  </a:lnTo>
                  <a:lnTo>
                    <a:pt x="825115" y="1051364"/>
                  </a:lnTo>
                  <a:lnTo>
                    <a:pt x="825400" y="1051364"/>
                  </a:lnTo>
                  <a:lnTo>
                    <a:pt x="825400" y="1050535"/>
                  </a:lnTo>
                  <a:lnTo>
                    <a:pt x="825686" y="1050535"/>
                  </a:lnTo>
                  <a:lnTo>
                    <a:pt x="825686" y="1049964"/>
                  </a:lnTo>
                  <a:lnTo>
                    <a:pt x="826515" y="1050535"/>
                  </a:lnTo>
                  <a:lnTo>
                    <a:pt x="827086" y="1050535"/>
                  </a:lnTo>
                  <a:lnTo>
                    <a:pt x="827372" y="1050821"/>
                  </a:lnTo>
                  <a:lnTo>
                    <a:pt x="827629" y="1050821"/>
                  </a:lnTo>
                  <a:lnTo>
                    <a:pt x="827629" y="1051078"/>
                  </a:lnTo>
                  <a:lnTo>
                    <a:pt x="828200" y="1051078"/>
                  </a:lnTo>
                  <a:lnTo>
                    <a:pt x="828200" y="1050821"/>
                  </a:lnTo>
                  <a:lnTo>
                    <a:pt x="828486" y="1050821"/>
                  </a:lnTo>
                  <a:lnTo>
                    <a:pt x="828486" y="1050250"/>
                  </a:lnTo>
                  <a:lnTo>
                    <a:pt x="828772" y="1050250"/>
                  </a:lnTo>
                  <a:lnTo>
                    <a:pt x="828772" y="1049678"/>
                  </a:lnTo>
                  <a:lnTo>
                    <a:pt x="829029" y="1049678"/>
                  </a:lnTo>
                  <a:lnTo>
                    <a:pt x="829029" y="1049135"/>
                  </a:lnTo>
                  <a:lnTo>
                    <a:pt x="829315" y="1049135"/>
                  </a:lnTo>
                  <a:lnTo>
                    <a:pt x="829315" y="1048279"/>
                  </a:lnTo>
                  <a:lnTo>
                    <a:pt x="829600" y="1048279"/>
                  </a:lnTo>
                  <a:lnTo>
                    <a:pt x="829600" y="1047450"/>
                  </a:lnTo>
                  <a:lnTo>
                    <a:pt x="829886" y="1047450"/>
                  </a:lnTo>
                  <a:lnTo>
                    <a:pt x="829886" y="1046621"/>
                  </a:lnTo>
                  <a:lnTo>
                    <a:pt x="830171" y="1046621"/>
                  </a:lnTo>
                  <a:lnTo>
                    <a:pt x="830171" y="1045479"/>
                  </a:lnTo>
                  <a:lnTo>
                    <a:pt x="830429" y="1045479"/>
                  </a:lnTo>
                  <a:lnTo>
                    <a:pt x="830429" y="1044650"/>
                  </a:lnTo>
                  <a:lnTo>
                    <a:pt x="830715" y="1044650"/>
                  </a:lnTo>
                  <a:lnTo>
                    <a:pt x="830715" y="1044079"/>
                  </a:lnTo>
                  <a:lnTo>
                    <a:pt x="831000" y="1044079"/>
                  </a:lnTo>
                  <a:lnTo>
                    <a:pt x="831000" y="1043821"/>
                  </a:lnTo>
                  <a:lnTo>
                    <a:pt x="831286" y="1043821"/>
                  </a:lnTo>
                  <a:lnTo>
                    <a:pt x="831286" y="1043536"/>
                  </a:lnTo>
                  <a:lnTo>
                    <a:pt x="831571" y="1043536"/>
                  </a:lnTo>
                  <a:lnTo>
                    <a:pt x="831571" y="1043250"/>
                  </a:lnTo>
                  <a:lnTo>
                    <a:pt x="831829" y="1043250"/>
                  </a:lnTo>
                  <a:lnTo>
                    <a:pt x="831829" y="1042964"/>
                  </a:lnTo>
                  <a:lnTo>
                    <a:pt x="832115" y="1042964"/>
                  </a:lnTo>
                  <a:lnTo>
                    <a:pt x="832115" y="1042421"/>
                  </a:lnTo>
                  <a:lnTo>
                    <a:pt x="832400" y="1042421"/>
                  </a:lnTo>
                </a:path>
                <a:path w="1628139" h="1057275">
                  <a:moveTo>
                    <a:pt x="832400" y="1042421"/>
                  </a:moveTo>
                  <a:lnTo>
                    <a:pt x="832400" y="1042136"/>
                  </a:lnTo>
                  <a:lnTo>
                    <a:pt x="832686" y="1042136"/>
                  </a:lnTo>
                  <a:lnTo>
                    <a:pt x="832686" y="1041564"/>
                  </a:lnTo>
                  <a:lnTo>
                    <a:pt x="832971" y="1041564"/>
                  </a:lnTo>
                  <a:lnTo>
                    <a:pt x="832971" y="1041021"/>
                  </a:lnTo>
                  <a:lnTo>
                    <a:pt x="833229" y="1041021"/>
                  </a:lnTo>
                  <a:lnTo>
                    <a:pt x="833229" y="1040736"/>
                  </a:lnTo>
                  <a:lnTo>
                    <a:pt x="833515" y="1040736"/>
                  </a:lnTo>
                  <a:lnTo>
                    <a:pt x="833515" y="1039879"/>
                  </a:lnTo>
                  <a:lnTo>
                    <a:pt x="833800" y="1039879"/>
                  </a:lnTo>
                  <a:lnTo>
                    <a:pt x="833800" y="1039336"/>
                  </a:lnTo>
                  <a:lnTo>
                    <a:pt x="834086" y="1039336"/>
                  </a:lnTo>
                  <a:lnTo>
                    <a:pt x="834086" y="1038479"/>
                  </a:lnTo>
                  <a:lnTo>
                    <a:pt x="834371" y="1038479"/>
                  </a:lnTo>
                  <a:lnTo>
                    <a:pt x="834371" y="1037650"/>
                  </a:lnTo>
                  <a:lnTo>
                    <a:pt x="834629" y="1037650"/>
                  </a:lnTo>
                  <a:lnTo>
                    <a:pt x="834629" y="1036821"/>
                  </a:lnTo>
                  <a:lnTo>
                    <a:pt x="834915" y="1036821"/>
                  </a:lnTo>
                  <a:lnTo>
                    <a:pt x="834915" y="1035679"/>
                  </a:lnTo>
                  <a:lnTo>
                    <a:pt x="835200" y="1035421"/>
                  </a:lnTo>
                  <a:lnTo>
                    <a:pt x="835200" y="1034279"/>
                  </a:lnTo>
                  <a:lnTo>
                    <a:pt x="835486" y="1034279"/>
                  </a:lnTo>
                  <a:lnTo>
                    <a:pt x="835486" y="1033165"/>
                  </a:lnTo>
                  <a:lnTo>
                    <a:pt x="835771" y="1032879"/>
                  </a:lnTo>
                  <a:lnTo>
                    <a:pt x="835771" y="1032621"/>
                  </a:lnTo>
                  <a:lnTo>
                    <a:pt x="836314" y="1032621"/>
                  </a:lnTo>
                  <a:lnTo>
                    <a:pt x="836314" y="1033165"/>
                  </a:lnTo>
                  <a:lnTo>
                    <a:pt x="836600" y="1033165"/>
                  </a:lnTo>
                  <a:lnTo>
                    <a:pt x="836600" y="1033450"/>
                  </a:lnTo>
                  <a:lnTo>
                    <a:pt x="836886" y="1033450"/>
                  </a:lnTo>
                  <a:lnTo>
                    <a:pt x="836886" y="1033736"/>
                  </a:lnTo>
                  <a:lnTo>
                    <a:pt x="837171" y="1033736"/>
                  </a:lnTo>
                  <a:lnTo>
                    <a:pt x="837171" y="1034279"/>
                  </a:lnTo>
                  <a:lnTo>
                    <a:pt x="837429" y="1034279"/>
                  </a:lnTo>
                  <a:lnTo>
                    <a:pt x="837429" y="1034565"/>
                  </a:lnTo>
                  <a:lnTo>
                    <a:pt x="837714" y="1034565"/>
                  </a:lnTo>
                  <a:lnTo>
                    <a:pt x="837714" y="1034850"/>
                  </a:lnTo>
                  <a:lnTo>
                    <a:pt x="838000" y="1034850"/>
                  </a:lnTo>
                  <a:lnTo>
                    <a:pt x="838000" y="1035136"/>
                  </a:lnTo>
                  <a:lnTo>
                    <a:pt x="838286" y="1035136"/>
                  </a:lnTo>
                  <a:lnTo>
                    <a:pt x="838286" y="1034850"/>
                  </a:lnTo>
                  <a:lnTo>
                    <a:pt x="838571" y="1034850"/>
                  </a:lnTo>
                  <a:lnTo>
                    <a:pt x="838571" y="1034565"/>
                  </a:lnTo>
                  <a:lnTo>
                    <a:pt x="838829" y="1034565"/>
                  </a:lnTo>
                  <a:lnTo>
                    <a:pt x="838829" y="1034279"/>
                  </a:lnTo>
                  <a:lnTo>
                    <a:pt x="839114" y="1034279"/>
                  </a:lnTo>
                  <a:lnTo>
                    <a:pt x="839114" y="1034021"/>
                  </a:lnTo>
                  <a:lnTo>
                    <a:pt x="839400" y="1033736"/>
                  </a:lnTo>
                  <a:lnTo>
                    <a:pt x="839400" y="1033450"/>
                  </a:lnTo>
                  <a:lnTo>
                    <a:pt x="839686" y="1033165"/>
                  </a:lnTo>
                  <a:lnTo>
                    <a:pt x="839686" y="1032621"/>
                  </a:lnTo>
                  <a:lnTo>
                    <a:pt x="839971" y="1032621"/>
                  </a:lnTo>
                  <a:lnTo>
                    <a:pt x="839971" y="1032050"/>
                  </a:lnTo>
                  <a:lnTo>
                    <a:pt x="840229" y="1032050"/>
                  </a:lnTo>
                  <a:lnTo>
                    <a:pt x="840229" y="1030936"/>
                  </a:lnTo>
                  <a:lnTo>
                    <a:pt x="840514" y="1030936"/>
                  </a:lnTo>
                  <a:lnTo>
                    <a:pt x="840514" y="1029822"/>
                  </a:lnTo>
                  <a:lnTo>
                    <a:pt x="840800" y="1029822"/>
                  </a:lnTo>
                  <a:lnTo>
                    <a:pt x="840800" y="1028965"/>
                  </a:lnTo>
                  <a:lnTo>
                    <a:pt x="841086" y="1028965"/>
                  </a:lnTo>
                  <a:lnTo>
                    <a:pt x="841086" y="1028136"/>
                  </a:lnTo>
                  <a:lnTo>
                    <a:pt x="841371" y="1027850"/>
                  </a:lnTo>
                  <a:lnTo>
                    <a:pt x="841371" y="1027022"/>
                  </a:lnTo>
                  <a:lnTo>
                    <a:pt x="841629" y="1026736"/>
                  </a:lnTo>
                  <a:lnTo>
                    <a:pt x="841629" y="1025879"/>
                  </a:lnTo>
                  <a:lnTo>
                    <a:pt x="841914" y="1025622"/>
                  </a:lnTo>
                  <a:lnTo>
                    <a:pt x="841914" y="1024765"/>
                  </a:lnTo>
                  <a:lnTo>
                    <a:pt x="842200" y="1024765"/>
                  </a:lnTo>
                  <a:lnTo>
                    <a:pt x="842200" y="1023365"/>
                  </a:lnTo>
                  <a:lnTo>
                    <a:pt x="842485" y="1023365"/>
                  </a:lnTo>
                  <a:lnTo>
                    <a:pt x="842485" y="1021965"/>
                  </a:lnTo>
                  <a:lnTo>
                    <a:pt x="842771" y="1021965"/>
                  </a:lnTo>
                  <a:lnTo>
                    <a:pt x="842771" y="1020851"/>
                  </a:lnTo>
                  <a:lnTo>
                    <a:pt x="843029" y="1020565"/>
                  </a:lnTo>
                  <a:lnTo>
                    <a:pt x="843029" y="1019165"/>
                  </a:lnTo>
                  <a:lnTo>
                    <a:pt x="843314" y="1018880"/>
                  </a:lnTo>
                  <a:lnTo>
                    <a:pt x="843314" y="1017480"/>
                  </a:lnTo>
                  <a:lnTo>
                    <a:pt x="843600" y="1017222"/>
                  </a:lnTo>
                  <a:lnTo>
                    <a:pt x="843600" y="1016080"/>
                  </a:lnTo>
                  <a:lnTo>
                    <a:pt x="843885" y="1015822"/>
                  </a:lnTo>
                  <a:lnTo>
                    <a:pt x="843885" y="1014422"/>
                  </a:lnTo>
                  <a:lnTo>
                    <a:pt x="844171" y="1014136"/>
                  </a:lnTo>
                  <a:lnTo>
                    <a:pt x="844171" y="1012451"/>
                  </a:lnTo>
                  <a:lnTo>
                    <a:pt x="844429" y="1012451"/>
                  </a:lnTo>
                  <a:lnTo>
                    <a:pt x="844429" y="1011051"/>
                  </a:lnTo>
                  <a:lnTo>
                    <a:pt x="844714" y="1010765"/>
                  </a:lnTo>
                  <a:lnTo>
                    <a:pt x="844714" y="1009080"/>
                  </a:lnTo>
                  <a:lnTo>
                    <a:pt x="845000" y="1008822"/>
                  </a:lnTo>
                  <a:lnTo>
                    <a:pt x="845000" y="1006851"/>
                  </a:lnTo>
                  <a:lnTo>
                    <a:pt x="845285" y="1006566"/>
                  </a:lnTo>
                  <a:lnTo>
                    <a:pt x="845285" y="1004622"/>
                  </a:lnTo>
                  <a:lnTo>
                    <a:pt x="845571" y="1004622"/>
                  </a:lnTo>
                  <a:lnTo>
                    <a:pt x="845571" y="1002366"/>
                  </a:lnTo>
                  <a:lnTo>
                    <a:pt x="845829" y="1002080"/>
                  </a:lnTo>
                  <a:lnTo>
                    <a:pt x="845829" y="1000680"/>
                  </a:lnTo>
                  <a:lnTo>
                    <a:pt x="846114" y="1000423"/>
                  </a:lnTo>
                  <a:lnTo>
                    <a:pt x="846114" y="998451"/>
                  </a:lnTo>
                  <a:lnTo>
                    <a:pt x="846400" y="998166"/>
                  </a:lnTo>
                  <a:lnTo>
                    <a:pt x="846400" y="996480"/>
                  </a:lnTo>
                  <a:lnTo>
                    <a:pt x="846685" y="996223"/>
                  </a:lnTo>
                  <a:lnTo>
                    <a:pt x="846685" y="994252"/>
                  </a:lnTo>
                  <a:lnTo>
                    <a:pt x="846971" y="993966"/>
                  </a:lnTo>
                  <a:lnTo>
                    <a:pt x="846971" y="992280"/>
                  </a:lnTo>
                  <a:lnTo>
                    <a:pt x="847229" y="992023"/>
                  </a:lnTo>
                  <a:lnTo>
                    <a:pt x="847229" y="990337"/>
                  </a:lnTo>
                  <a:lnTo>
                    <a:pt x="847514" y="990052"/>
                  </a:lnTo>
                  <a:lnTo>
                    <a:pt x="847514" y="988081"/>
                  </a:lnTo>
                  <a:lnTo>
                    <a:pt x="847800" y="987823"/>
                  </a:lnTo>
                  <a:lnTo>
                    <a:pt x="847800" y="986681"/>
                  </a:lnTo>
                </a:path>
                <a:path w="1628139" h="1057275">
                  <a:moveTo>
                    <a:pt x="847800" y="986681"/>
                  </a:moveTo>
                  <a:lnTo>
                    <a:pt x="847800" y="986137"/>
                  </a:lnTo>
                  <a:lnTo>
                    <a:pt x="848085" y="985852"/>
                  </a:lnTo>
                  <a:lnTo>
                    <a:pt x="848085" y="983623"/>
                  </a:lnTo>
                  <a:lnTo>
                    <a:pt x="848371" y="983338"/>
                  </a:lnTo>
                  <a:lnTo>
                    <a:pt x="848371" y="981081"/>
                  </a:lnTo>
                  <a:lnTo>
                    <a:pt x="848628" y="980823"/>
                  </a:lnTo>
                  <a:lnTo>
                    <a:pt x="848628" y="978566"/>
                  </a:lnTo>
                  <a:lnTo>
                    <a:pt x="848914" y="978281"/>
                  </a:lnTo>
                  <a:lnTo>
                    <a:pt x="848914" y="976052"/>
                  </a:lnTo>
                  <a:lnTo>
                    <a:pt x="849200" y="975767"/>
                  </a:lnTo>
                  <a:lnTo>
                    <a:pt x="849200" y="973538"/>
                  </a:lnTo>
                  <a:lnTo>
                    <a:pt x="849485" y="972967"/>
                  </a:lnTo>
                  <a:lnTo>
                    <a:pt x="849485" y="971024"/>
                  </a:lnTo>
                  <a:lnTo>
                    <a:pt x="849771" y="970738"/>
                  </a:lnTo>
                  <a:lnTo>
                    <a:pt x="849771" y="968224"/>
                  </a:lnTo>
                  <a:lnTo>
                    <a:pt x="850028" y="967938"/>
                  </a:lnTo>
                  <a:lnTo>
                    <a:pt x="850028" y="965138"/>
                  </a:lnTo>
                  <a:lnTo>
                    <a:pt x="850314" y="964853"/>
                  </a:lnTo>
                  <a:lnTo>
                    <a:pt x="850314" y="962053"/>
                  </a:lnTo>
                  <a:lnTo>
                    <a:pt x="850600" y="961767"/>
                  </a:lnTo>
                  <a:lnTo>
                    <a:pt x="850600" y="959253"/>
                  </a:lnTo>
                  <a:lnTo>
                    <a:pt x="850885" y="958967"/>
                  </a:lnTo>
                  <a:lnTo>
                    <a:pt x="850885" y="956738"/>
                  </a:lnTo>
                  <a:lnTo>
                    <a:pt x="851171" y="956167"/>
                  </a:lnTo>
                  <a:lnTo>
                    <a:pt x="851171" y="953939"/>
                  </a:lnTo>
                  <a:lnTo>
                    <a:pt x="851428" y="953653"/>
                  </a:lnTo>
                  <a:lnTo>
                    <a:pt x="851428" y="951424"/>
                  </a:lnTo>
                  <a:lnTo>
                    <a:pt x="851714" y="950853"/>
                  </a:lnTo>
                  <a:lnTo>
                    <a:pt x="851714" y="948624"/>
                  </a:lnTo>
                  <a:lnTo>
                    <a:pt x="852000" y="948339"/>
                  </a:lnTo>
                  <a:lnTo>
                    <a:pt x="852000" y="946082"/>
                  </a:lnTo>
                  <a:lnTo>
                    <a:pt x="852285" y="945824"/>
                  </a:lnTo>
                  <a:lnTo>
                    <a:pt x="852285" y="943024"/>
                  </a:lnTo>
                  <a:lnTo>
                    <a:pt x="852571" y="942739"/>
                  </a:lnTo>
                  <a:lnTo>
                    <a:pt x="852571" y="940225"/>
                  </a:lnTo>
                  <a:lnTo>
                    <a:pt x="852828" y="939939"/>
                  </a:lnTo>
                  <a:lnTo>
                    <a:pt x="852828" y="937425"/>
                  </a:lnTo>
                  <a:lnTo>
                    <a:pt x="853114" y="937139"/>
                  </a:lnTo>
                  <a:lnTo>
                    <a:pt x="853114" y="934339"/>
                  </a:lnTo>
                  <a:lnTo>
                    <a:pt x="853400" y="934054"/>
                  </a:lnTo>
                  <a:lnTo>
                    <a:pt x="853400" y="931539"/>
                  </a:lnTo>
                  <a:lnTo>
                    <a:pt x="853685" y="931254"/>
                  </a:lnTo>
                  <a:lnTo>
                    <a:pt x="853685" y="928168"/>
                  </a:lnTo>
                  <a:lnTo>
                    <a:pt x="853971" y="927883"/>
                  </a:lnTo>
                  <a:lnTo>
                    <a:pt x="853971" y="925368"/>
                  </a:lnTo>
                  <a:lnTo>
                    <a:pt x="854228" y="925083"/>
                  </a:lnTo>
                  <a:lnTo>
                    <a:pt x="854228" y="922025"/>
                  </a:lnTo>
                  <a:lnTo>
                    <a:pt x="854514" y="921740"/>
                  </a:lnTo>
                  <a:lnTo>
                    <a:pt x="854514" y="919225"/>
                  </a:lnTo>
                  <a:lnTo>
                    <a:pt x="854799" y="918940"/>
                  </a:lnTo>
                  <a:lnTo>
                    <a:pt x="854799" y="916425"/>
                  </a:lnTo>
                  <a:lnTo>
                    <a:pt x="855085" y="915854"/>
                  </a:lnTo>
                  <a:lnTo>
                    <a:pt x="855085" y="912483"/>
                  </a:lnTo>
                  <a:lnTo>
                    <a:pt x="855371" y="912226"/>
                  </a:lnTo>
                  <a:lnTo>
                    <a:pt x="855371" y="909426"/>
                  </a:lnTo>
                  <a:lnTo>
                    <a:pt x="855628" y="909140"/>
                  </a:lnTo>
                  <a:lnTo>
                    <a:pt x="855628" y="906055"/>
                  </a:lnTo>
                  <a:lnTo>
                    <a:pt x="855914" y="905483"/>
                  </a:lnTo>
                  <a:lnTo>
                    <a:pt x="855914" y="902683"/>
                  </a:lnTo>
                </a:path>
                <a:path w="1628139" h="1057275">
                  <a:moveTo>
                    <a:pt x="855914" y="902683"/>
                  </a:moveTo>
                  <a:lnTo>
                    <a:pt x="856199" y="902426"/>
                  </a:lnTo>
                  <a:lnTo>
                    <a:pt x="856199" y="899626"/>
                  </a:lnTo>
                  <a:lnTo>
                    <a:pt x="856485" y="899340"/>
                  </a:lnTo>
                  <a:lnTo>
                    <a:pt x="856485" y="896540"/>
                  </a:lnTo>
                  <a:lnTo>
                    <a:pt x="856771" y="896255"/>
                  </a:lnTo>
                  <a:lnTo>
                    <a:pt x="856771" y="893455"/>
                  </a:lnTo>
                  <a:lnTo>
                    <a:pt x="857028" y="893169"/>
                  </a:lnTo>
                  <a:lnTo>
                    <a:pt x="857028" y="890655"/>
                  </a:lnTo>
                  <a:lnTo>
                    <a:pt x="857314" y="890084"/>
                  </a:lnTo>
                  <a:lnTo>
                    <a:pt x="857314" y="887284"/>
                  </a:lnTo>
                  <a:lnTo>
                    <a:pt x="857599" y="886741"/>
                  </a:lnTo>
                  <a:lnTo>
                    <a:pt x="857599" y="884226"/>
                  </a:lnTo>
                  <a:lnTo>
                    <a:pt x="857885" y="883655"/>
                  </a:lnTo>
                  <a:lnTo>
                    <a:pt x="857885" y="880855"/>
                  </a:lnTo>
                  <a:lnTo>
                    <a:pt x="858171" y="880284"/>
                  </a:lnTo>
                  <a:lnTo>
                    <a:pt x="858171" y="877770"/>
                  </a:lnTo>
                  <a:lnTo>
                    <a:pt x="858428" y="877227"/>
                  </a:lnTo>
                  <a:lnTo>
                    <a:pt x="858428" y="874141"/>
                  </a:lnTo>
                  <a:lnTo>
                    <a:pt x="858714" y="873856"/>
                  </a:lnTo>
                  <a:lnTo>
                    <a:pt x="858714" y="871056"/>
                  </a:lnTo>
                  <a:lnTo>
                    <a:pt x="858999" y="870770"/>
                  </a:lnTo>
                  <a:lnTo>
                    <a:pt x="858999" y="866856"/>
                  </a:lnTo>
                  <a:lnTo>
                    <a:pt x="859285" y="866570"/>
                  </a:lnTo>
                  <a:lnTo>
                    <a:pt x="859285" y="863770"/>
                  </a:lnTo>
                  <a:lnTo>
                    <a:pt x="859571" y="863227"/>
                  </a:lnTo>
                  <a:lnTo>
                    <a:pt x="859571" y="860427"/>
                  </a:lnTo>
                  <a:lnTo>
                    <a:pt x="859828" y="859856"/>
                  </a:lnTo>
                  <a:lnTo>
                    <a:pt x="859828" y="856485"/>
                  </a:lnTo>
                  <a:lnTo>
                    <a:pt x="860114" y="856227"/>
                  </a:lnTo>
                  <a:lnTo>
                    <a:pt x="860114" y="853142"/>
                  </a:lnTo>
                  <a:lnTo>
                    <a:pt x="860399" y="852856"/>
                  </a:lnTo>
                  <a:lnTo>
                    <a:pt x="860399" y="849485"/>
                  </a:lnTo>
                  <a:lnTo>
                    <a:pt x="860685" y="848942"/>
                  </a:lnTo>
                  <a:lnTo>
                    <a:pt x="860685" y="845571"/>
                  </a:lnTo>
                  <a:lnTo>
                    <a:pt x="860970" y="845285"/>
                  </a:lnTo>
                  <a:lnTo>
                    <a:pt x="860970" y="841657"/>
                  </a:lnTo>
                  <a:lnTo>
                    <a:pt x="861228" y="841086"/>
                  </a:lnTo>
                  <a:lnTo>
                    <a:pt x="861228" y="838028"/>
                  </a:lnTo>
                  <a:lnTo>
                    <a:pt x="861514" y="837457"/>
                  </a:lnTo>
                  <a:lnTo>
                    <a:pt x="861514" y="833828"/>
                  </a:lnTo>
                  <a:lnTo>
                    <a:pt x="861799" y="833543"/>
                  </a:lnTo>
                  <a:lnTo>
                    <a:pt x="861799" y="830171"/>
                  </a:lnTo>
                  <a:lnTo>
                    <a:pt x="862085" y="829886"/>
                  </a:lnTo>
                  <a:lnTo>
                    <a:pt x="862085" y="826828"/>
                  </a:lnTo>
                  <a:lnTo>
                    <a:pt x="862370" y="826257"/>
                  </a:lnTo>
                  <a:lnTo>
                    <a:pt x="862370" y="823172"/>
                  </a:lnTo>
                  <a:lnTo>
                    <a:pt x="862628" y="822886"/>
                  </a:lnTo>
                  <a:lnTo>
                    <a:pt x="862628" y="819829"/>
                  </a:lnTo>
                  <a:lnTo>
                    <a:pt x="862914" y="819257"/>
                  </a:lnTo>
                  <a:lnTo>
                    <a:pt x="862914" y="815886"/>
                  </a:lnTo>
                  <a:lnTo>
                    <a:pt x="863199" y="815343"/>
                  </a:lnTo>
                  <a:lnTo>
                    <a:pt x="863199" y="812258"/>
                  </a:lnTo>
                  <a:lnTo>
                    <a:pt x="863485" y="811972"/>
                  </a:lnTo>
                  <a:lnTo>
                    <a:pt x="863485" y="808343"/>
                  </a:lnTo>
                  <a:lnTo>
                    <a:pt x="863770" y="807772"/>
                  </a:lnTo>
                  <a:lnTo>
                    <a:pt x="863770" y="804687"/>
                  </a:lnTo>
                  <a:lnTo>
                    <a:pt x="864028" y="804429"/>
                  </a:lnTo>
                  <a:lnTo>
                    <a:pt x="864028" y="800772"/>
                  </a:lnTo>
                  <a:lnTo>
                    <a:pt x="864314" y="800229"/>
                  </a:lnTo>
                  <a:lnTo>
                    <a:pt x="864314" y="798829"/>
                  </a:lnTo>
                </a:path>
                <a:path w="1628139" h="1057275">
                  <a:moveTo>
                    <a:pt x="864314" y="798829"/>
                  </a:moveTo>
                  <a:lnTo>
                    <a:pt x="864314" y="796573"/>
                  </a:lnTo>
                  <a:lnTo>
                    <a:pt x="864599" y="796287"/>
                  </a:lnTo>
                  <a:lnTo>
                    <a:pt x="864599" y="792944"/>
                  </a:lnTo>
                  <a:lnTo>
                    <a:pt x="864885" y="792658"/>
                  </a:lnTo>
                  <a:lnTo>
                    <a:pt x="864885" y="789287"/>
                  </a:lnTo>
                  <a:lnTo>
                    <a:pt x="865170" y="789030"/>
                  </a:lnTo>
                  <a:lnTo>
                    <a:pt x="865170" y="785373"/>
                  </a:lnTo>
                  <a:lnTo>
                    <a:pt x="865428" y="784830"/>
                  </a:lnTo>
                  <a:lnTo>
                    <a:pt x="865428" y="781744"/>
                  </a:lnTo>
                  <a:lnTo>
                    <a:pt x="865713" y="781173"/>
                  </a:lnTo>
                  <a:lnTo>
                    <a:pt x="865713" y="778088"/>
                  </a:lnTo>
                  <a:lnTo>
                    <a:pt x="865999" y="777544"/>
                  </a:lnTo>
                  <a:lnTo>
                    <a:pt x="865999" y="773888"/>
                  </a:lnTo>
                  <a:lnTo>
                    <a:pt x="866285" y="773345"/>
                  </a:lnTo>
                  <a:lnTo>
                    <a:pt x="866285" y="769688"/>
                  </a:lnTo>
                  <a:lnTo>
                    <a:pt x="866570" y="769145"/>
                  </a:lnTo>
                  <a:lnTo>
                    <a:pt x="866570" y="764945"/>
                  </a:lnTo>
                  <a:lnTo>
                    <a:pt x="866828" y="764374"/>
                  </a:lnTo>
                  <a:lnTo>
                    <a:pt x="866828" y="761031"/>
                  </a:lnTo>
                  <a:lnTo>
                    <a:pt x="867113" y="760459"/>
                  </a:lnTo>
                  <a:lnTo>
                    <a:pt x="867113" y="756545"/>
                  </a:lnTo>
                  <a:lnTo>
                    <a:pt x="867399" y="755974"/>
                  </a:lnTo>
                  <a:lnTo>
                    <a:pt x="867399" y="752631"/>
                  </a:lnTo>
                  <a:lnTo>
                    <a:pt x="867685" y="752060"/>
                  </a:lnTo>
                  <a:lnTo>
                    <a:pt x="867685" y="748431"/>
                  </a:lnTo>
                  <a:lnTo>
                    <a:pt x="867970" y="748145"/>
                  </a:lnTo>
                  <a:lnTo>
                    <a:pt x="867970" y="744774"/>
                  </a:lnTo>
                  <a:lnTo>
                    <a:pt x="868228" y="744231"/>
                  </a:lnTo>
                  <a:lnTo>
                    <a:pt x="868228" y="740289"/>
                  </a:lnTo>
                  <a:lnTo>
                    <a:pt x="868513" y="739746"/>
                  </a:lnTo>
                  <a:lnTo>
                    <a:pt x="868513" y="736375"/>
                  </a:lnTo>
                  <a:lnTo>
                    <a:pt x="868799" y="735831"/>
                  </a:lnTo>
                  <a:lnTo>
                    <a:pt x="868799" y="732460"/>
                  </a:lnTo>
                  <a:lnTo>
                    <a:pt x="869085" y="731889"/>
                  </a:lnTo>
                  <a:lnTo>
                    <a:pt x="869085" y="728832"/>
                  </a:lnTo>
                  <a:lnTo>
                    <a:pt x="869370" y="728261"/>
                  </a:lnTo>
                  <a:lnTo>
                    <a:pt x="869370" y="724889"/>
                  </a:lnTo>
                  <a:lnTo>
                    <a:pt x="869628" y="724632"/>
                  </a:lnTo>
                  <a:lnTo>
                    <a:pt x="869628" y="720690"/>
                  </a:lnTo>
                  <a:lnTo>
                    <a:pt x="869913" y="720146"/>
                  </a:lnTo>
                  <a:lnTo>
                    <a:pt x="869913" y="716490"/>
                  </a:lnTo>
                  <a:lnTo>
                    <a:pt x="870199" y="715947"/>
                  </a:lnTo>
                  <a:lnTo>
                    <a:pt x="870199" y="712032"/>
                  </a:lnTo>
                  <a:lnTo>
                    <a:pt x="870485" y="711461"/>
                  </a:lnTo>
                  <a:lnTo>
                    <a:pt x="870485" y="708090"/>
                  </a:lnTo>
                  <a:lnTo>
                    <a:pt x="870770" y="707547"/>
                  </a:lnTo>
                  <a:lnTo>
                    <a:pt x="870770" y="704176"/>
                  </a:lnTo>
                  <a:lnTo>
                    <a:pt x="871028" y="703633"/>
                  </a:lnTo>
                  <a:lnTo>
                    <a:pt x="871028" y="699976"/>
                  </a:lnTo>
                  <a:lnTo>
                    <a:pt x="871313" y="699433"/>
                  </a:lnTo>
                  <a:lnTo>
                    <a:pt x="871313" y="696062"/>
                  </a:lnTo>
                  <a:lnTo>
                    <a:pt x="871599" y="695490"/>
                  </a:lnTo>
                  <a:lnTo>
                    <a:pt x="871599" y="691576"/>
                  </a:lnTo>
                  <a:lnTo>
                    <a:pt x="871884" y="691033"/>
                  </a:lnTo>
                  <a:lnTo>
                    <a:pt x="871884" y="687091"/>
                  </a:lnTo>
                  <a:lnTo>
                    <a:pt x="872170" y="686548"/>
                  </a:lnTo>
                  <a:lnTo>
                    <a:pt x="872170" y="682633"/>
                  </a:lnTo>
                  <a:lnTo>
                    <a:pt x="872428" y="682062"/>
                  </a:lnTo>
                  <a:lnTo>
                    <a:pt x="872428" y="679548"/>
                  </a:lnTo>
                </a:path>
                <a:path w="1628139" h="1057275">
                  <a:moveTo>
                    <a:pt x="872428" y="679548"/>
                  </a:moveTo>
                  <a:lnTo>
                    <a:pt x="872428" y="678433"/>
                  </a:lnTo>
                  <a:lnTo>
                    <a:pt x="872713" y="677862"/>
                  </a:lnTo>
                  <a:lnTo>
                    <a:pt x="872713" y="673948"/>
                  </a:lnTo>
                  <a:lnTo>
                    <a:pt x="872999" y="673377"/>
                  </a:lnTo>
                  <a:lnTo>
                    <a:pt x="872999" y="669748"/>
                  </a:lnTo>
                  <a:lnTo>
                    <a:pt x="873284" y="669177"/>
                  </a:lnTo>
                  <a:lnTo>
                    <a:pt x="873284" y="665548"/>
                  </a:lnTo>
                  <a:lnTo>
                    <a:pt x="873570" y="664977"/>
                  </a:lnTo>
                  <a:lnTo>
                    <a:pt x="873570" y="661634"/>
                  </a:lnTo>
                  <a:lnTo>
                    <a:pt x="873828" y="661063"/>
                  </a:lnTo>
                  <a:lnTo>
                    <a:pt x="873828" y="657692"/>
                  </a:lnTo>
                  <a:lnTo>
                    <a:pt x="874113" y="657149"/>
                  </a:lnTo>
                  <a:lnTo>
                    <a:pt x="874113" y="653492"/>
                  </a:lnTo>
                  <a:lnTo>
                    <a:pt x="874399" y="652949"/>
                  </a:lnTo>
                  <a:lnTo>
                    <a:pt x="874399" y="649578"/>
                  </a:lnTo>
                  <a:lnTo>
                    <a:pt x="874684" y="649034"/>
                  </a:lnTo>
                  <a:lnTo>
                    <a:pt x="874684" y="645378"/>
                  </a:lnTo>
                  <a:lnTo>
                    <a:pt x="874970" y="644835"/>
                  </a:lnTo>
                  <a:lnTo>
                    <a:pt x="874970" y="640892"/>
                  </a:lnTo>
                  <a:lnTo>
                    <a:pt x="875228" y="640349"/>
                  </a:lnTo>
                  <a:lnTo>
                    <a:pt x="875228" y="636978"/>
                  </a:lnTo>
                  <a:lnTo>
                    <a:pt x="875513" y="636435"/>
                  </a:lnTo>
                  <a:lnTo>
                    <a:pt x="875513" y="632493"/>
                  </a:lnTo>
                  <a:lnTo>
                    <a:pt x="875799" y="631949"/>
                  </a:lnTo>
                  <a:lnTo>
                    <a:pt x="875799" y="628035"/>
                  </a:lnTo>
                  <a:lnTo>
                    <a:pt x="876084" y="627750"/>
                  </a:lnTo>
                  <a:lnTo>
                    <a:pt x="876084" y="624093"/>
                  </a:lnTo>
                  <a:lnTo>
                    <a:pt x="876370" y="623835"/>
                  </a:lnTo>
                  <a:lnTo>
                    <a:pt x="876370" y="620464"/>
                  </a:lnTo>
                  <a:lnTo>
                    <a:pt x="876628" y="619893"/>
                  </a:lnTo>
                  <a:lnTo>
                    <a:pt x="876628" y="615979"/>
                  </a:lnTo>
                  <a:lnTo>
                    <a:pt x="876913" y="615693"/>
                  </a:lnTo>
                  <a:lnTo>
                    <a:pt x="876913" y="612350"/>
                  </a:lnTo>
                  <a:lnTo>
                    <a:pt x="877199" y="611779"/>
                  </a:lnTo>
                  <a:lnTo>
                    <a:pt x="877199" y="608693"/>
                  </a:lnTo>
                  <a:lnTo>
                    <a:pt x="877484" y="608150"/>
                  </a:lnTo>
                  <a:lnTo>
                    <a:pt x="877484" y="604494"/>
                  </a:lnTo>
                  <a:lnTo>
                    <a:pt x="877770" y="603950"/>
                  </a:lnTo>
                  <a:lnTo>
                    <a:pt x="877770" y="600294"/>
                  </a:lnTo>
                  <a:lnTo>
                    <a:pt x="878027" y="599750"/>
                  </a:lnTo>
                  <a:lnTo>
                    <a:pt x="878027" y="596665"/>
                  </a:lnTo>
                  <a:lnTo>
                    <a:pt x="878313" y="596094"/>
                  </a:lnTo>
                  <a:lnTo>
                    <a:pt x="878313" y="592465"/>
                  </a:lnTo>
                  <a:lnTo>
                    <a:pt x="878599" y="592180"/>
                  </a:lnTo>
                  <a:lnTo>
                    <a:pt x="878599" y="588551"/>
                  </a:lnTo>
                  <a:lnTo>
                    <a:pt x="878884" y="587980"/>
                  </a:lnTo>
                  <a:lnTo>
                    <a:pt x="878884" y="584351"/>
                  </a:lnTo>
                  <a:lnTo>
                    <a:pt x="879170" y="583780"/>
                  </a:lnTo>
                  <a:lnTo>
                    <a:pt x="879170" y="580694"/>
                  </a:lnTo>
                  <a:lnTo>
                    <a:pt x="879427" y="580151"/>
                  </a:lnTo>
                  <a:lnTo>
                    <a:pt x="879427" y="577066"/>
                  </a:lnTo>
                  <a:lnTo>
                    <a:pt x="879713" y="576780"/>
                  </a:lnTo>
                  <a:lnTo>
                    <a:pt x="879713" y="573695"/>
                  </a:lnTo>
                  <a:lnTo>
                    <a:pt x="879999" y="573151"/>
                  </a:lnTo>
                  <a:lnTo>
                    <a:pt x="879999" y="569780"/>
                  </a:lnTo>
                  <a:lnTo>
                    <a:pt x="880284" y="569237"/>
                  </a:lnTo>
                  <a:lnTo>
                    <a:pt x="880284" y="566437"/>
                  </a:lnTo>
                  <a:lnTo>
                    <a:pt x="880570" y="566152"/>
                  </a:lnTo>
                  <a:lnTo>
                    <a:pt x="880570" y="563066"/>
                  </a:lnTo>
                  <a:lnTo>
                    <a:pt x="880827" y="562781"/>
                  </a:lnTo>
                  <a:lnTo>
                    <a:pt x="880827" y="562495"/>
                  </a:lnTo>
                </a:path>
                <a:path w="1628139" h="1057275">
                  <a:moveTo>
                    <a:pt x="880827" y="562495"/>
                  </a:moveTo>
                  <a:lnTo>
                    <a:pt x="880827" y="559981"/>
                  </a:lnTo>
                  <a:lnTo>
                    <a:pt x="881113" y="559695"/>
                  </a:lnTo>
                  <a:lnTo>
                    <a:pt x="881113" y="556638"/>
                  </a:lnTo>
                  <a:lnTo>
                    <a:pt x="881399" y="556066"/>
                  </a:lnTo>
                  <a:lnTo>
                    <a:pt x="881399" y="553552"/>
                  </a:lnTo>
                  <a:lnTo>
                    <a:pt x="881684" y="552981"/>
                  </a:lnTo>
                  <a:lnTo>
                    <a:pt x="881684" y="550181"/>
                  </a:lnTo>
                  <a:lnTo>
                    <a:pt x="881970" y="549895"/>
                  </a:lnTo>
                  <a:lnTo>
                    <a:pt x="881970" y="546838"/>
                  </a:lnTo>
                  <a:lnTo>
                    <a:pt x="882227" y="546267"/>
                  </a:lnTo>
                  <a:lnTo>
                    <a:pt x="882227" y="543752"/>
                  </a:lnTo>
                  <a:lnTo>
                    <a:pt x="882513" y="543467"/>
                  </a:lnTo>
                  <a:lnTo>
                    <a:pt x="882513" y="540952"/>
                  </a:lnTo>
                  <a:lnTo>
                    <a:pt x="882799" y="540667"/>
                  </a:lnTo>
                  <a:lnTo>
                    <a:pt x="882799" y="537867"/>
                  </a:lnTo>
                  <a:lnTo>
                    <a:pt x="883084" y="537296"/>
                  </a:lnTo>
                  <a:lnTo>
                    <a:pt x="883084" y="535067"/>
                  </a:lnTo>
                  <a:lnTo>
                    <a:pt x="883370" y="534496"/>
                  </a:lnTo>
                  <a:lnTo>
                    <a:pt x="883370" y="531982"/>
                  </a:lnTo>
                  <a:lnTo>
                    <a:pt x="883627" y="531696"/>
                  </a:lnTo>
                  <a:lnTo>
                    <a:pt x="883627" y="529182"/>
                  </a:lnTo>
                  <a:lnTo>
                    <a:pt x="883913" y="528896"/>
                  </a:lnTo>
                  <a:lnTo>
                    <a:pt x="883913" y="526096"/>
                  </a:lnTo>
                  <a:lnTo>
                    <a:pt x="884198" y="525839"/>
                  </a:lnTo>
                  <a:lnTo>
                    <a:pt x="884198" y="523296"/>
                  </a:lnTo>
                  <a:lnTo>
                    <a:pt x="884484" y="522753"/>
                  </a:lnTo>
                  <a:lnTo>
                    <a:pt x="884484" y="520496"/>
                  </a:lnTo>
                  <a:lnTo>
                    <a:pt x="884770" y="520239"/>
                  </a:lnTo>
                  <a:lnTo>
                    <a:pt x="884770" y="517696"/>
                  </a:lnTo>
                  <a:lnTo>
                    <a:pt x="885027" y="517153"/>
                  </a:lnTo>
                  <a:lnTo>
                    <a:pt x="885027" y="514897"/>
                  </a:lnTo>
                  <a:lnTo>
                    <a:pt x="885313" y="514639"/>
                  </a:lnTo>
                  <a:lnTo>
                    <a:pt x="885313" y="512382"/>
                  </a:lnTo>
                  <a:lnTo>
                    <a:pt x="885598" y="512097"/>
                  </a:lnTo>
                  <a:lnTo>
                    <a:pt x="885598" y="510153"/>
                  </a:lnTo>
                  <a:lnTo>
                    <a:pt x="885884" y="509868"/>
                  </a:lnTo>
                  <a:lnTo>
                    <a:pt x="885884" y="507897"/>
                  </a:lnTo>
                  <a:lnTo>
                    <a:pt x="886170" y="507639"/>
                  </a:lnTo>
                  <a:lnTo>
                    <a:pt x="886170" y="507354"/>
                  </a:lnTo>
                  <a:lnTo>
                    <a:pt x="886427" y="507354"/>
                  </a:lnTo>
                  <a:lnTo>
                    <a:pt x="886427" y="506239"/>
                  </a:lnTo>
                  <a:lnTo>
                    <a:pt x="886713" y="506239"/>
                  </a:lnTo>
                  <a:lnTo>
                    <a:pt x="886713" y="505097"/>
                  </a:lnTo>
                  <a:lnTo>
                    <a:pt x="886998" y="505097"/>
                  </a:lnTo>
                  <a:lnTo>
                    <a:pt x="886998" y="503983"/>
                  </a:lnTo>
                  <a:lnTo>
                    <a:pt x="887284" y="503697"/>
                  </a:lnTo>
                  <a:lnTo>
                    <a:pt x="887284" y="502868"/>
                  </a:lnTo>
                  <a:lnTo>
                    <a:pt x="887570" y="502583"/>
                  </a:lnTo>
                  <a:lnTo>
                    <a:pt x="887570" y="501754"/>
                  </a:lnTo>
                  <a:lnTo>
                    <a:pt x="887827" y="501468"/>
                  </a:lnTo>
                  <a:lnTo>
                    <a:pt x="887827" y="501183"/>
                  </a:lnTo>
                  <a:lnTo>
                    <a:pt x="888398" y="501468"/>
                  </a:lnTo>
                  <a:lnTo>
                    <a:pt x="888398" y="502039"/>
                  </a:lnTo>
                  <a:lnTo>
                    <a:pt x="888684" y="502297"/>
                  </a:lnTo>
                  <a:lnTo>
                    <a:pt x="888684" y="503983"/>
                  </a:lnTo>
                  <a:lnTo>
                    <a:pt x="888970" y="503983"/>
                  </a:lnTo>
                  <a:lnTo>
                    <a:pt x="888970" y="505382"/>
                  </a:lnTo>
                  <a:lnTo>
                    <a:pt x="889227" y="505668"/>
                  </a:lnTo>
                  <a:lnTo>
                    <a:pt x="889227" y="507068"/>
                  </a:lnTo>
                  <a:lnTo>
                    <a:pt x="889513" y="507354"/>
                  </a:lnTo>
                  <a:lnTo>
                    <a:pt x="889513" y="508754"/>
                  </a:lnTo>
                  <a:lnTo>
                    <a:pt x="889798" y="509039"/>
                  </a:lnTo>
                  <a:lnTo>
                    <a:pt x="889798" y="510697"/>
                  </a:lnTo>
                  <a:lnTo>
                    <a:pt x="890084" y="510982"/>
                  </a:lnTo>
                  <a:lnTo>
                    <a:pt x="890084" y="512668"/>
                  </a:lnTo>
                  <a:lnTo>
                    <a:pt x="890369" y="512668"/>
                  </a:lnTo>
                  <a:lnTo>
                    <a:pt x="890369" y="514639"/>
                  </a:lnTo>
                  <a:lnTo>
                    <a:pt x="890627" y="514897"/>
                  </a:lnTo>
                  <a:lnTo>
                    <a:pt x="890627" y="516582"/>
                  </a:lnTo>
                  <a:lnTo>
                    <a:pt x="890913" y="516582"/>
                  </a:lnTo>
                  <a:lnTo>
                    <a:pt x="890913" y="518268"/>
                  </a:lnTo>
                </a:path>
                <a:path w="1628139" h="1057275">
                  <a:moveTo>
                    <a:pt x="890913" y="518268"/>
                  </a:moveTo>
                  <a:lnTo>
                    <a:pt x="890913" y="518839"/>
                  </a:lnTo>
                  <a:lnTo>
                    <a:pt x="891198" y="518839"/>
                  </a:lnTo>
                  <a:lnTo>
                    <a:pt x="891198" y="520239"/>
                  </a:lnTo>
                  <a:lnTo>
                    <a:pt x="891484" y="520496"/>
                  </a:lnTo>
                  <a:lnTo>
                    <a:pt x="891484" y="521896"/>
                  </a:lnTo>
                  <a:lnTo>
                    <a:pt x="891769" y="522182"/>
                  </a:lnTo>
                  <a:lnTo>
                    <a:pt x="891769" y="522467"/>
                  </a:lnTo>
                  <a:lnTo>
                    <a:pt x="892027" y="522753"/>
                  </a:lnTo>
                  <a:lnTo>
                    <a:pt x="892027" y="525267"/>
                  </a:lnTo>
                  <a:lnTo>
                    <a:pt x="892313" y="525553"/>
                  </a:lnTo>
                  <a:lnTo>
                    <a:pt x="892313" y="528067"/>
                  </a:lnTo>
                  <a:lnTo>
                    <a:pt x="892598" y="528353"/>
                  </a:lnTo>
                  <a:lnTo>
                    <a:pt x="892598" y="529467"/>
                  </a:lnTo>
                  <a:lnTo>
                    <a:pt x="892884" y="530038"/>
                  </a:lnTo>
                  <a:lnTo>
                    <a:pt x="892884" y="533096"/>
                  </a:lnTo>
                  <a:lnTo>
                    <a:pt x="893169" y="533382"/>
                  </a:lnTo>
                  <a:lnTo>
                    <a:pt x="893169" y="536467"/>
                  </a:lnTo>
                  <a:lnTo>
                    <a:pt x="893713" y="537038"/>
                  </a:lnTo>
                  <a:lnTo>
                    <a:pt x="893713" y="541238"/>
                  </a:lnTo>
                  <a:lnTo>
                    <a:pt x="893998" y="541781"/>
                  </a:lnTo>
                  <a:lnTo>
                    <a:pt x="893998" y="545438"/>
                  </a:lnTo>
                  <a:lnTo>
                    <a:pt x="894284" y="545981"/>
                  </a:lnTo>
                  <a:lnTo>
                    <a:pt x="894284" y="550467"/>
                  </a:lnTo>
                  <a:lnTo>
                    <a:pt x="894827" y="551038"/>
                  </a:lnTo>
                  <a:lnTo>
                    <a:pt x="894827" y="556638"/>
                  </a:lnTo>
                  <a:lnTo>
                    <a:pt x="895113" y="557181"/>
                  </a:lnTo>
                  <a:lnTo>
                    <a:pt x="895113" y="561381"/>
                  </a:lnTo>
                  <a:lnTo>
                    <a:pt x="895398" y="561952"/>
                  </a:lnTo>
                  <a:lnTo>
                    <a:pt x="895398" y="567837"/>
                  </a:lnTo>
                  <a:lnTo>
                    <a:pt x="895684" y="568666"/>
                  </a:lnTo>
                  <a:lnTo>
                    <a:pt x="895969" y="572580"/>
                  </a:lnTo>
                  <a:lnTo>
                    <a:pt x="895969" y="575380"/>
                  </a:lnTo>
                  <a:lnTo>
                    <a:pt x="896227" y="576494"/>
                  </a:lnTo>
                  <a:lnTo>
                    <a:pt x="896227" y="582094"/>
                  </a:lnTo>
                  <a:lnTo>
                    <a:pt x="896798" y="601979"/>
                  </a:lnTo>
                  <a:lnTo>
                    <a:pt x="896798" y="608150"/>
                  </a:lnTo>
                  <a:lnTo>
                    <a:pt x="897084" y="609265"/>
                  </a:lnTo>
                  <a:lnTo>
                    <a:pt x="897084" y="616264"/>
                  </a:lnTo>
                  <a:lnTo>
                    <a:pt x="897369" y="617093"/>
                  </a:lnTo>
                  <a:lnTo>
                    <a:pt x="897369" y="621293"/>
                  </a:lnTo>
                  <a:lnTo>
                    <a:pt x="898198" y="651834"/>
                  </a:lnTo>
                  <a:lnTo>
                    <a:pt x="898198" y="657692"/>
                  </a:lnTo>
                  <a:lnTo>
                    <a:pt x="898484" y="658548"/>
                  </a:lnTo>
                  <a:lnTo>
                    <a:pt x="898484" y="659948"/>
                  </a:lnTo>
                  <a:lnTo>
                    <a:pt x="898769" y="670291"/>
                  </a:lnTo>
                  <a:lnTo>
                    <a:pt x="898769" y="675062"/>
                  </a:lnTo>
                  <a:lnTo>
                    <a:pt x="899027" y="678977"/>
                  </a:lnTo>
                  <a:lnTo>
                    <a:pt x="899027" y="682633"/>
                  </a:lnTo>
                  <a:lnTo>
                    <a:pt x="899312" y="683462"/>
                  </a:lnTo>
                  <a:lnTo>
                    <a:pt x="899312" y="686548"/>
                  </a:lnTo>
                  <a:lnTo>
                    <a:pt x="899884" y="703347"/>
                  </a:lnTo>
                  <a:lnTo>
                    <a:pt x="899884" y="704747"/>
                  </a:lnTo>
                  <a:lnTo>
                    <a:pt x="900169" y="717890"/>
                  </a:lnTo>
                  <a:lnTo>
                    <a:pt x="900169" y="720146"/>
                  </a:lnTo>
                  <a:lnTo>
                    <a:pt x="900427" y="720690"/>
                  </a:lnTo>
                  <a:lnTo>
                    <a:pt x="900427" y="726032"/>
                  </a:lnTo>
                  <a:lnTo>
                    <a:pt x="900712" y="726575"/>
                  </a:lnTo>
                  <a:lnTo>
                    <a:pt x="900712" y="732460"/>
                  </a:lnTo>
                  <a:lnTo>
                    <a:pt x="900998" y="739746"/>
                  </a:lnTo>
                  <a:lnTo>
                    <a:pt x="900998" y="741146"/>
                  </a:lnTo>
                  <a:lnTo>
                    <a:pt x="901569" y="751774"/>
                  </a:lnTo>
                  <a:lnTo>
                    <a:pt x="901569" y="755974"/>
                  </a:lnTo>
                  <a:lnTo>
                    <a:pt x="901827" y="756545"/>
                  </a:lnTo>
                  <a:lnTo>
                    <a:pt x="901827" y="761288"/>
                  </a:lnTo>
                  <a:lnTo>
                    <a:pt x="902112" y="761859"/>
                  </a:lnTo>
                  <a:lnTo>
                    <a:pt x="902112" y="767174"/>
                  </a:lnTo>
                  <a:lnTo>
                    <a:pt x="902398" y="767745"/>
                  </a:lnTo>
                  <a:lnTo>
                    <a:pt x="902398" y="772230"/>
                  </a:lnTo>
                  <a:lnTo>
                    <a:pt x="902683" y="772773"/>
                  </a:lnTo>
                  <a:lnTo>
                    <a:pt x="902969" y="780344"/>
                  </a:lnTo>
                  <a:lnTo>
                    <a:pt x="902969" y="783430"/>
                  </a:lnTo>
                  <a:lnTo>
                    <a:pt x="903227" y="786230"/>
                  </a:lnTo>
                  <a:lnTo>
                    <a:pt x="903227" y="789287"/>
                  </a:lnTo>
                  <a:lnTo>
                    <a:pt x="903512" y="789858"/>
                  </a:lnTo>
                  <a:lnTo>
                    <a:pt x="903798" y="797973"/>
                  </a:lnTo>
                  <a:lnTo>
                    <a:pt x="903798" y="802744"/>
                  </a:lnTo>
                  <a:lnTo>
                    <a:pt x="904083" y="803287"/>
                  </a:lnTo>
                  <a:lnTo>
                    <a:pt x="904083" y="806658"/>
                  </a:lnTo>
                  <a:lnTo>
                    <a:pt x="904369" y="807229"/>
                  </a:lnTo>
                  <a:lnTo>
                    <a:pt x="904369" y="810858"/>
                  </a:lnTo>
                  <a:lnTo>
                    <a:pt x="904627" y="814772"/>
                  </a:lnTo>
                </a:path>
                <a:path w="1628139" h="1057275">
                  <a:moveTo>
                    <a:pt x="904627" y="814772"/>
                  </a:moveTo>
                  <a:lnTo>
                    <a:pt x="904627" y="817572"/>
                  </a:lnTo>
                  <a:lnTo>
                    <a:pt x="904912" y="818143"/>
                  </a:lnTo>
                  <a:lnTo>
                    <a:pt x="904912" y="823457"/>
                  </a:lnTo>
                  <a:lnTo>
                    <a:pt x="905198" y="824029"/>
                  </a:lnTo>
                  <a:lnTo>
                    <a:pt x="905198" y="825428"/>
                  </a:lnTo>
                  <a:lnTo>
                    <a:pt x="905769" y="838571"/>
                  </a:lnTo>
                  <a:lnTo>
                    <a:pt x="905769" y="840828"/>
                  </a:lnTo>
                  <a:lnTo>
                    <a:pt x="906027" y="841371"/>
                  </a:lnTo>
                  <a:lnTo>
                    <a:pt x="906027" y="842228"/>
                  </a:lnTo>
                  <a:lnTo>
                    <a:pt x="906883" y="862085"/>
                  </a:lnTo>
                  <a:lnTo>
                    <a:pt x="906883" y="864056"/>
                  </a:lnTo>
                  <a:lnTo>
                    <a:pt x="907169" y="864627"/>
                  </a:lnTo>
                  <a:lnTo>
                    <a:pt x="907169" y="867685"/>
                  </a:lnTo>
                  <a:lnTo>
                    <a:pt x="907712" y="879741"/>
                  </a:lnTo>
                  <a:lnTo>
                    <a:pt x="907712" y="880284"/>
                  </a:lnTo>
                  <a:lnTo>
                    <a:pt x="907998" y="880570"/>
                  </a:lnTo>
                  <a:lnTo>
                    <a:pt x="907998" y="883084"/>
                  </a:lnTo>
                  <a:lnTo>
                    <a:pt x="908283" y="883370"/>
                  </a:lnTo>
                  <a:lnTo>
                    <a:pt x="908283" y="887284"/>
                  </a:lnTo>
                  <a:lnTo>
                    <a:pt x="908569" y="887570"/>
                  </a:lnTo>
                  <a:lnTo>
                    <a:pt x="908569" y="888970"/>
                  </a:lnTo>
                  <a:lnTo>
                    <a:pt x="908826" y="894569"/>
                  </a:lnTo>
                  <a:lnTo>
                    <a:pt x="908826" y="895426"/>
                  </a:lnTo>
                  <a:lnTo>
                    <a:pt x="909112" y="895684"/>
                  </a:lnTo>
                  <a:lnTo>
                    <a:pt x="909112" y="896255"/>
                  </a:lnTo>
                  <a:lnTo>
                    <a:pt x="909398" y="903826"/>
                  </a:lnTo>
                  <a:lnTo>
                    <a:pt x="909398" y="904083"/>
                  </a:lnTo>
                  <a:lnTo>
                    <a:pt x="910226" y="915569"/>
                  </a:lnTo>
                  <a:lnTo>
                    <a:pt x="910226" y="916969"/>
                  </a:lnTo>
                  <a:lnTo>
                    <a:pt x="910512" y="917254"/>
                  </a:lnTo>
                  <a:lnTo>
                    <a:pt x="910512" y="919225"/>
                  </a:lnTo>
                  <a:lnTo>
                    <a:pt x="911083" y="929568"/>
                  </a:lnTo>
                  <a:lnTo>
                    <a:pt x="911626" y="934625"/>
                  </a:lnTo>
                  <a:lnTo>
                    <a:pt x="911626" y="936025"/>
                  </a:lnTo>
                  <a:lnTo>
                    <a:pt x="912198" y="940768"/>
                  </a:lnTo>
                  <a:lnTo>
                    <a:pt x="912198" y="942168"/>
                  </a:lnTo>
                  <a:lnTo>
                    <a:pt x="912483" y="945253"/>
                  </a:lnTo>
                  <a:lnTo>
                    <a:pt x="912769" y="945539"/>
                  </a:lnTo>
                  <a:lnTo>
                    <a:pt x="912769" y="946368"/>
                  </a:lnTo>
                  <a:lnTo>
                    <a:pt x="913597" y="955624"/>
                  </a:lnTo>
                  <a:lnTo>
                    <a:pt x="913597" y="957024"/>
                  </a:lnTo>
                  <a:lnTo>
                    <a:pt x="913883" y="957282"/>
                  </a:lnTo>
                  <a:lnTo>
                    <a:pt x="913883" y="957567"/>
                  </a:lnTo>
                  <a:lnTo>
                    <a:pt x="914169" y="960653"/>
                  </a:lnTo>
                  <a:lnTo>
                    <a:pt x="914426" y="962624"/>
                  </a:lnTo>
                  <a:lnTo>
                    <a:pt x="914426" y="962881"/>
                  </a:lnTo>
                  <a:lnTo>
                    <a:pt x="914712" y="966538"/>
                  </a:lnTo>
                  <a:lnTo>
                    <a:pt x="914712" y="967367"/>
                  </a:lnTo>
                  <a:lnTo>
                    <a:pt x="914997" y="967652"/>
                  </a:lnTo>
                  <a:lnTo>
                    <a:pt x="915569" y="972681"/>
                  </a:lnTo>
                  <a:lnTo>
                    <a:pt x="915569" y="973823"/>
                  </a:lnTo>
                  <a:lnTo>
                    <a:pt x="916683" y="982223"/>
                  </a:lnTo>
                  <a:lnTo>
                    <a:pt x="916683" y="983338"/>
                  </a:lnTo>
                  <a:lnTo>
                    <a:pt x="916969" y="984166"/>
                  </a:lnTo>
                  <a:lnTo>
                    <a:pt x="916969" y="984452"/>
                  </a:lnTo>
                  <a:lnTo>
                    <a:pt x="917512" y="988937"/>
                  </a:lnTo>
                  <a:lnTo>
                    <a:pt x="917512" y="989481"/>
                  </a:lnTo>
                  <a:lnTo>
                    <a:pt x="917797" y="989766"/>
                  </a:lnTo>
                  <a:lnTo>
                    <a:pt x="917797" y="990623"/>
                  </a:lnTo>
                  <a:lnTo>
                    <a:pt x="918083" y="991452"/>
                  </a:lnTo>
                  <a:lnTo>
                    <a:pt x="918083" y="991737"/>
                  </a:lnTo>
                  <a:lnTo>
                    <a:pt x="918626" y="995080"/>
                  </a:lnTo>
                  <a:lnTo>
                    <a:pt x="918626" y="995652"/>
                  </a:lnTo>
                  <a:lnTo>
                    <a:pt x="918912" y="995652"/>
                  </a:lnTo>
                  <a:lnTo>
                    <a:pt x="919768" y="1002080"/>
                  </a:lnTo>
                  <a:lnTo>
                    <a:pt x="920026" y="1003222"/>
                  </a:lnTo>
                  <a:lnTo>
                    <a:pt x="920026" y="1004051"/>
                  </a:lnTo>
                  <a:lnTo>
                    <a:pt x="920312" y="1004880"/>
                  </a:lnTo>
                  <a:lnTo>
                    <a:pt x="920883" y="1008537"/>
                  </a:lnTo>
                  <a:lnTo>
                    <a:pt x="921168" y="1010222"/>
                  </a:lnTo>
                  <a:lnTo>
                    <a:pt x="921168" y="1010480"/>
                  </a:lnTo>
                  <a:lnTo>
                    <a:pt x="921426" y="1010480"/>
                  </a:lnTo>
                  <a:lnTo>
                    <a:pt x="921426" y="1011051"/>
                  </a:lnTo>
                  <a:lnTo>
                    <a:pt x="921712" y="1012737"/>
                  </a:lnTo>
                  <a:lnTo>
                    <a:pt x="921997" y="1012737"/>
                  </a:lnTo>
                  <a:lnTo>
                    <a:pt x="921997" y="1013280"/>
                  </a:lnTo>
                  <a:lnTo>
                    <a:pt x="922283" y="1014422"/>
                  </a:lnTo>
                  <a:lnTo>
                    <a:pt x="922283" y="1014680"/>
                  </a:lnTo>
                  <a:lnTo>
                    <a:pt x="922568" y="1014680"/>
                  </a:lnTo>
                  <a:lnTo>
                    <a:pt x="922568" y="1014965"/>
                  </a:lnTo>
                  <a:lnTo>
                    <a:pt x="922826" y="1016365"/>
                  </a:lnTo>
                  <a:lnTo>
                    <a:pt x="923112" y="1018336"/>
                  </a:lnTo>
                  <a:lnTo>
                    <a:pt x="923397" y="1018336"/>
                  </a:lnTo>
                  <a:lnTo>
                    <a:pt x="923397" y="1018880"/>
                  </a:lnTo>
                  <a:lnTo>
                    <a:pt x="923683" y="1019165"/>
                  </a:lnTo>
                  <a:lnTo>
                    <a:pt x="923968" y="1021136"/>
                  </a:lnTo>
                  <a:lnTo>
                    <a:pt x="924226" y="1021136"/>
                  </a:lnTo>
                  <a:lnTo>
                    <a:pt x="924226" y="1021422"/>
                  </a:lnTo>
                  <a:lnTo>
                    <a:pt x="924512" y="1022536"/>
                  </a:lnTo>
                  <a:lnTo>
                    <a:pt x="924512" y="1023079"/>
                  </a:lnTo>
                  <a:lnTo>
                    <a:pt x="924797" y="1023079"/>
                  </a:lnTo>
                  <a:lnTo>
                    <a:pt x="925083" y="1024765"/>
                  </a:lnTo>
                  <a:lnTo>
                    <a:pt x="925083" y="1025051"/>
                  </a:lnTo>
                  <a:lnTo>
                    <a:pt x="925368" y="1025051"/>
                  </a:lnTo>
                  <a:lnTo>
                    <a:pt x="925368" y="1025336"/>
                  </a:lnTo>
                  <a:lnTo>
                    <a:pt x="926197" y="1028679"/>
                  </a:lnTo>
                  <a:lnTo>
                    <a:pt x="926483" y="1028679"/>
                  </a:lnTo>
                  <a:lnTo>
                    <a:pt x="926483" y="1028965"/>
                  </a:lnTo>
                  <a:lnTo>
                    <a:pt x="926768" y="1029250"/>
                  </a:lnTo>
                  <a:lnTo>
                    <a:pt x="926768" y="1029536"/>
                  </a:lnTo>
                  <a:lnTo>
                    <a:pt x="927311" y="1031222"/>
                  </a:lnTo>
                  <a:lnTo>
                    <a:pt x="927311" y="1031479"/>
                  </a:lnTo>
                  <a:lnTo>
                    <a:pt x="927597" y="1031479"/>
                  </a:lnTo>
                  <a:lnTo>
                    <a:pt x="927883" y="1031765"/>
                  </a:lnTo>
                  <a:lnTo>
                    <a:pt x="928426" y="1033165"/>
                  </a:lnTo>
                  <a:lnTo>
                    <a:pt x="928426" y="1033450"/>
                  </a:lnTo>
                  <a:lnTo>
                    <a:pt x="929568" y="1035965"/>
                  </a:lnTo>
                  <a:lnTo>
                    <a:pt x="929568" y="1036536"/>
                  </a:lnTo>
                  <a:lnTo>
                    <a:pt x="929826" y="1036536"/>
                  </a:lnTo>
                  <a:lnTo>
                    <a:pt x="929826" y="1036821"/>
                  </a:lnTo>
                  <a:lnTo>
                    <a:pt x="930111" y="1037079"/>
                  </a:lnTo>
                  <a:lnTo>
                    <a:pt x="930683" y="1038479"/>
                  </a:lnTo>
                  <a:lnTo>
                    <a:pt x="930968" y="1039336"/>
                  </a:lnTo>
                  <a:lnTo>
                    <a:pt x="931226" y="1039621"/>
                  </a:lnTo>
                  <a:lnTo>
                    <a:pt x="931511" y="1040164"/>
                  </a:lnTo>
                  <a:lnTo>
                    <a:pt x="931797" y="1040164"/>
                  </a:lnTo>
                  <a:lnTo>
                    <a:pt x="931797" y="1040450"/>
                  </a:lnTo>
                  <a:lnTo>
                    <a:pt x="932082" y="1040736"/>
                  </a:lnTo>
                  <a:lnTo>
                    <a:pt x="932368" y="1040736"/>
                  </a:lnTo>
                  <a:lnTo>
                    <a:pt x="932626" y="1041279"/>
                  </a:lnTo>
                  <a:lnTo>
                    <a:pt x="932911" y="1042136"/>
                  </a:lnTo>
                  <a:lnTo>
                    <a:pt x="933197" y="1042136"/>
                  </a:lnTo>
                  <a:lnTo>
                    <a:pt x="933197" y="1042421"/>
                  </a:lnTo>
                  <a:lnTo>
                    <a:pt x="933482" y="1042421"/>
                  </a:lnTo>
                  <a:lnTo>
                    <a:pt x="933768" y="1043250"/>
                  </a:lnTo>
                  <a:lnTo>
                    <a:pt x="934026" y="1043536"/>
                  </a:lnTo>
                  <a:lnTo>
                    <a:pt x="934311" y="1043536"/>
                  </a:lnTo>
                  <a:lnTo>
                    <a:pt x="934311" y="1043821"/>
                  </a:lnTo>
                  <a:lnTo>
                    <a:pt x="934882" y="1044650"/>
                  </a:lnTo>
                  <a:lnTo>
                    <a:pt x="935168" y="1044650"/>
                  </a:lnTo>
                  <a:lnTo>
                    <a:pt x="935168" y="1044935"/>
                  </a:lnTo>
                  <a:lnTo>
                    <a:pt x="935997" y="1046335"/>
                  </a:lnTo>
                  <a:lnTo>
                    <a:pt x="936282" y="1046335"/>
                  </a:lnTo>
                  <a:lnTo>
                    <a:pt x="936282" y="1046621"/>
                  </a:lnTo>
                  <a:lnTo>
                    <a:pt x="936568" y="1046621"/>
                  </a:lnTo>
                  <a:lnTo>
                    <a:pt x="937111" y="1047164"/>
                  </a:lnTo>
                  <a:lnTo>
                    <a:pt x="937111" y="1047450"/>
                  </a:lnTo>
                  <a:lnTo>
                    <a:pt x="937397" y="1047450"/>
                  </a:lnTo>
                  <a:lnTo>
                    <a:pt x="937397" y="1047164"/>
                  </a:lnTo>
                  <a:lnTo>
                    <a:pt x="937682" y="1047164"/>
                  </a:lnTo>
                  <a:lnTo>
                    <a:pt x="937968" y="1047735"/>
                  </a:lnTo>
                  <a:lnTo>
                    <a:pt x="938225" y="1047735"/>
                  </a:lnTo>
                  <a:lnTo>
                    <a:pt x="939082" y="1048850"/>
                  </a:lnTo>
                  <a:lnTo>
                    <a:pt x="939368" y="1049135"/>
                  </a:lnTo>
                  <a:lnTo>
                    <a:pt x="939625" y="1049135"/>
                  </a:lnTo>
                  <a:lnTo>
                    <a:pt x="939625" y="1049421"/>
                  </a:lnTo>
                  <a:lnTo>
                    <a:pt x="939911" y="1049421"/>
                  </a:lnTo>
                  <a:lnTo>
                    <a:pt x="940482" y="1049964"/>
                  </a:lnTo>
                  <a:lnTo>
                    <a:pt x="940768" y="1050250"/>
                  </a:lnTo>
                  <a:lnTo>
                    <a:pt x="941025" y="1050250"/>
                  </a:lnTo>
                  <a:lnTo>
                    <a:pt x="941025" y="1049964"/>
                  </a:lnTo>
                  <a:lnTo>
                    <a:pt x="941597" y="1049964"/>
                  </a:lnTo>
                  <a:lnTo>
                    <a:pt x="941882" y="1050250"/>
                  </a:lnTo>
                  <a:lnTo>
                    <a:pt x="941882" y="1049964"/>
                  </a:lnTo>
                  <a:lnTo>
                    <a:pt x="942168" y="1049964"/>
                  </a:lnTo>
                  <a:lnTo>
                    <a:pt x="942168" y="1050250"/>
                  </a:lnTo>
                  <a:lnTo>
                    <a:pt x="942425" y="1050250"/>
                  </a:lnTo>
                  <a:lnTo>
                    <a:pt x="942711" y="1050535"/>
                  </a:lnTo>
                  <a:lnTo>
                    <a:pt x="942996" y="1050535"/>
                  </a:lnTo>
                  <a:lnTo>
                    <a:pt x="943568" y="1051078"/>
                  </a:lnTo>
                  <a:lnTo>
                    <a:pt x="943825" y="1051078"/>
                  </a:lnTo>
                  <a:lnTo>
                    <a:pt x="943825" y="1051364"/>
                  </a:lnTo>
                  <a:lnTo>
                    <a:pt x="944111" y="1051364"/>
                  </a:lnTo>
                  <a:lnTo>
                    <a:pt x="944682" y="1051935"/>
                  </a:lnTo>
                  <a:lnTo>
                    <a:pt x="944968" y="1051935"/>
                  </a:lnTo>
                  <a:lnTo>
                    <a:pt x="945796" y="1052764"/>
                  </a:lnTo>
                  <a:lnTo>
                    <a:pt x="946082" y="1052764"/>
                  </a:lnTo>
                  <a:lnTo>
                    <a:pt x="946082" y="1052478"/>
                  </a:lnTo>
                  <a:lnTo>
                    <a:pt x="946368" y="1052478"/>
                  </a:lnTo>
                  <a:lnTo>
                    <a:pt x="946625" y="1052764"/>
                  </a:lnTo>
                  <a:lnTo>
                    <a:pt x="947196" y="1052764"/>
                  </a:lnTo>
                  <a:lnTo>
                    <a:pt x="947196" y="1052478"/>
                  </a:lnTo>
                  <a:lnTo>
                    <a:pt x="947768" y="1052478"/>
                  </a:lnTo>
                  <a:lnTo>
                    <a:pt x="947768" y="1052764"/>
                  </a:lnTo>
                  <a:lnTo>
                    <a:pt x="948025" y="1052764"/>
                  </a:lnTo>
                  <a:lnTo>
                    <a:pt x="948882" y="1053335"/>
                  </a:lnTo>
                  <a:lnTo>
                    <a:pt x="949167" y="1053335"/>
                  </a:lnTo>
                  <a:lnTo>
                    <a:pt x="949167" y="1053621"/>
                  </a:lnTo>
                  <a:lnTo>
                    <a:pt x="949425" y="1053621"/>
                  </a:lnTo>
                  <a:lnTo>
                    <a:pt x="949996" y="1053878"/>
                  </a:lnTo>
                </a:path>
                <a:path w="1628139" h="1057275">
                  <a:moveTo>
                    <a:pt x="949996" y="1053878"/>
                  </a:moveTo>
                  <a:lnTo>
                    <a:pt x="950282" y="1054164"/>
                  </a:lnTo>
                  <a:lnTo>
                    <a:pt x="950567" y="1054164"/>
                  </a:lnTo>
                  <a:lnTo>
                    <a:pt x="950567" y="1053878"/>
                  </a:lnTo>
                  <a:lnTo>
                    <a:pt x="950825" y="1053878"/>
                  </a:lnTo>
                  <a:lnTo>
                    <a:pt x="950825" y="1053621"/>
                  </a:lnTo>
                  <a:lnTo>
                    <a:pt x="951111" y="1053621"/>
                  </a:lnTo>
                  <a:lnTo>
                    <a:pt x="951111" y="1053878"/>
                  </a:lnTo>
                  <a:lnTo>
                    <a:pt x="951682" y="1053878"/>
                  </a:lnTo>
                  <a:lnTo>
                    <a:pt x="951682" y="1053621"/>
                  </a:lnTo>
                  <a:lnTo>
                    <a:pt x="951967" y="1053621"/>
                  </a:lnTo>
                  <a:lnTo>
                    <a:pt x="951967" y="1053335"/>
                  </a:lnTo>
                  <a:lnTo>
                    <a:pt x="952225" y="1053335"/>
                  </a:lnTo>
                  <a:lnTo>
                    <a:pt x="952511" y="1053621"/>
                  </a:lnTo>
                  <a:lnTo>
                    <a:pt x="952796" y="1053621"/>
                  </a:lnTo>
                  <a:lnTo>
                    <a:pt x="953367" y="1053878"/>
                  </a:lnTo>
                  <a:lnTo>
                    <a:pt x="953625" y="1053878"/>
                  </a:lnTo>
                  <a:lnTo>
                    <a:pt x="953625" y="1054164"/>
                  </a:lnTo>
                  <a:lnTo>
                    <a:pt x="953911" y="1054164"/>
                  </a:lnTo>
                  <a:lnTo>
                    <a:pt x="954196" y="1054450"/>
                  </a:lnTo>
                  <a:lnTo>
                    <a:pt x="954767" y="1054450"/>
                  </a:lnTo>
                  <a:lnTo>
                    <a:pt x="955310" y="1055021"/>
                  </a:lnTo>
                  <a:lnTo>
                    <a:pt x="956996" y="1055021"/>
                  </a:lnTo>
                  <a:lnTo>
                    <a:pt x="956996" y="1054735"/>
                  </a:lnTo>
                  <a:lnTo>
                    <a:pt x="957825" y="1054735"/>
                  </a:lnTo>
                  <a:lnTo>
                    <a:pt x="958682" y="1055278"/>
                  </a:lnTo>
                  <a:lnTo>
                    <a:pt x="959225" y="1055278"/>
                  </a:lnTo>
                  <a:lnTo>
                    <a:pt x="959796" y="1055564"/>
                  </a:lnTo>
                  <a:lnTo>
                    <a:pt x="960082" y="1055849"/>
                  </a:lnTo>
                  <a:lnTo>
                    <a:pt x="960367" y="1055849"/>
                  </a:lnTo>
                  <a:lnTo>
                    <a:pt x="960367" y="1055564"/>
                  </a:lnTo>
                  <a:lnTo>
                    <a:pt x="960625" y="1055564"/>
                  </a:lnTo>
                  <a:lnTo>
                    <a:pt x="960625" y="1055278"/>
                  </a:lnTo>
                  <a:lnTo>
                    <a:pt x="960910" y="1055278"/>
                  </a:lnTo>
                  <a:lnTo>
                    <a:pt x="960910" y="1054735"/>
                  </a:lnTo>
                  <a:lnTo>
                    <a:pt x="961196" y="1054735"/>
                  </a:lnTo>
                  <a:lnTo>
                    <a:pt x="961196" y="1054450"/>
                  </a:lnTo>
                  <a:lnTo>
                    <a:pt x="961481" y="1054450"/>
                  </a:lnTo>
                  <a:lnTo>
                    <a:pt x="961481" y="1053878"/>
                  </a:lnTo>
                  <a:lnTo>
                    <a:pt x="961767" y="1053878"/>
                  </a:lnTo>
                  <a:lnTo>
                    <a:pt x="961767" y="1053335"/>
                  </a:lnTo>
                  <a:lnTo>
                    <a:pt x="962596" y="1053335"/>
                  </a:lnTo>
                  <a:lnTo>
                    <a:pt x="962881" y="1053621"/>
                  </a:lnTo>
                  <a:lnTo>
                    <a:pt x="963425" y="1053621"/>
                  </a:lnTo>
                  <a:lnTo>
                    <a:pt x="963425" y="1053878"/>
                  </a:lnTo>
                  <a:lnTo>
                    <a:pt x="963710" y="1053878"/>
                  </a:lnTo>
                  <a:lnTo>
                    <a:pt x="963996" y="1054164"/>
                  </a:lnTo>
                  <a:lnTo>
                    <a:pt x="964567" y="1054164"/>
                  </a:lnTo>
                  <a:lnTo>
                    <a:pt x="965110" y="1054735"/>
                  </a:lnTo>
                  <a:lnTo>
                    <a:pt x="966796" y="1054735"/>
                  </a:lnTo>
                  <a:lnTo>
                    <a:pt x="966796" y="1054450"/>
                  </a:lnTo>
                  <a:lnTo>
                    <a:pt x="967081" y="1054450"/>
                  </a:lnTo>
                  <a:lnTo>
                    <a:pt x="967081" y="1054164"/>
                  </a:lnTo>
                  <a:lnTo>
                    <a:pt x="967367" y="1054450"/>
                  </a:lnTo>
                  <a:lnTo>
                    <a:pt x="967624" y="1054450"/>
                  </a:lnTo>
                  <a:lnTo>
                    <a:pt x="968481" y="1055021"/>
                  </a:lnTo>
                  <a:lnTo>
                    <a:pt x="968767" y="1055021"/>
                  </a:lnTo>
                  <a:lnTo>
                    <a:pt x="968767" y="1054735"/>
                  </a:lnTo>
                  <a:lnTo>
                    <a:pt x="969024" y="1054735"/>
                  </a:lnTo>
                  <a:lnTo>
                    <a:pt x="969596" y="1055021"/>
                  </a:lnTo>
                  <a:lnTo>
                    <a:pt x="970424" y="1055021"/>
                  </a:lnTo>
                  <a:lnTo>
                    <a:pt x="970424" y="1054735"/>
                  </a:lnTo>
                  <a:lnTo>
                    <a:pt x="970710" y="1054450"/>
                  </a:lnTo>
                  <a:lnTo>
                    <a:pt x="970710" y="1054164"/>
                  </a:lnTo>
                  <a:lnTo>
                    <a:pt x="970996" y="1054164"/>
                  </a:lnTo>
                  <a:lnTo>
                    <a:pt x="970996" y="1053621"/>
                  </a:lnTo>
                  <a:lnTo>
                    <a:pt x="971281" y="1053621"/>
                  </a:lnTo>
                  <a:lnTo>
                    <a:pt x="971281" y="1052764"/>
                  </a:lnTo>
                  <a:lnTo>
                    <a:pt x="971567" y="1052764"/>
                  </a:lnTo>
                  <a:lnTo>
                    <a:pt x="971567" y="1051935"/>
                  </a:lnTo>
                  <a:lnTo>
                    <a:pt x="971824" y="1051935"/>
                  </a:lnTo>
                  <a:lnTo>
                    <a:pt x="971824" y="1051078"/>
                  </a:lnTo>
                  <a:lnTo>
                    <a:pt x="972110" y="1050821"/>
                  </a:lnTo>
                  <a:lnTo>
                    <a:pt x="972110" y="1049964"/>
                  </a:lnTo>
                  <a:lnTo>
                    <a:pt x="972396" y="1049678"/>
                  </a:lnTo>
                  <a:lnTo>
                    <a:pt x="972396" y="1049135"/>
                  </a:lnTo>
                  <a:lnTo>
                    <a:pt x="973224" y="1049135"/>
                  </a:lnTo>
                  <a:lnTo>
                    <a:pt x="973510" y="1049421"/>
                  </a:lnTo>
                  <a:lnTo>
                    <a:pt x="973795" y="1049678"/>
                  </a:lnTo>
                  <a:lnTo>
                    <a:pt x="974081" y="1049678"/>
                  </a:lnTo>
                  <a:lnTo>
                    <a:pt x="974081" y="1049964"/>
                  </a:lnTo>
                  <a:lnTo>
                    <a:pt x="974910" y="1050821"/>
                  </a:lnTo>
                  <a:lnTo>
                    <a:pt x="975767" y="1050821"/>
                  </a:lnTo>
                  <a:lnTo>
                    <a:pt x="975767" y="1051078"/>
                  </a:lnTo>
                  <a:lnTo>
                    <a:pt x="976310" y="1051078"/>
                  </a:lnTo>
                  <a:lnTo>
                    <a:pt x="976310" y="1051364"/>
                  </a:lnTo>
                  <a:lnTo>
                    <a:pt x="976881" y="1051364"/>
                  </a:lnTo>
                  <a:lnTo>
                    <a:pt x="976881" y="1051078"/>
                  </a:lnTo>
                  <a:lnTo>
                    <a:pt x="977167" y="1051078"/>
                  </a:lnTo>
                  <a:lnTo>
                    <a:pt x="977424" y="1050821"/>
                  </a:lnTo>
                  <a:lnTo>
                    <a:pt x="977995" y="1051650"/>
                  </a:lnTo>
                  <a:lnTo>
                    <a:pt x="978566" y="1051650"/>
                  </a:lnTo>
                  <a:lnTo>
                    <a:pt x="978566" y="1051364"/>
                  </a:lnTo>
                  <a:lnTo>
                    <a:pt x="979395" y="1051364"/>
                  </a:lnTo>
                  <a:lnTo>
                    <a:pt x="979681" y="1051650"/>
                  </a:lnTo>
                  <a:lnTo>
                    <a:pt x="979681" y="1051935"/>
                  </a:lnTo>
                  <a:lnTo>
                    <a:pt x="980224" y="1051935"/>
                  </a:lnTo>
                  <a:lnTo>
                    <a:pt x="980224" y="1051650"/>
                  </a:lnTo>
                  <a:lnTo>
                    <a:pt x="980795" y="1051650"/>
                  </a:lnTo>
                  <a:lnTo>
                    <a:pt x="980795" y="1051364"/>
                  </a:lnTo>
                  <a:lnTo>
                    <a:pt x="981081" y="1051364"/>
                  </a:lnTo>
                  <a:lnTo>
                    <a:pt x="981081" y="1050821"/>
                  </a:lnTo>
                  <a:lnTo>
                    <a:pt x="981366" y="1050821"/>
                  </a:lnTo>
                  <a:lnTo>
                    <a:pt x="981366" y="1050250"/>
                  </a:lnTo>
                  <a:lnTo>
                    <a:pt x="981624" y="1050250"/>
                  </a:lnTo>
                  <a:lnTo>
                    <a:pt x="981624" y="1049678"/>
                  </a:lnTo>
                  <a:lnTo>
                    <a:pt x="981910" y="1049421"/>
                  </a:lnTo>
                  <a:lnTo>
                    <a:pt x="981910" y="1048850"/>
                  </a:lnTo>
                  <a:lnTo>
                    <a:pt x="982195" y="1048564"/>
                  </a:lnTo>
                  <a:lnTo>
                    <a:pt x="982195" y="1047735"/>
                  </a:lnTo>
                  <a:lnTo>
                    <a:pt x="982481" y="1047735"/>
                  </a:lnTo>
                  <a:lnTo>
                    <a:pt x="982481" y="1046621"/>
                  </a:lnTo>
                  <a:lnTo>
                    <a:pt x="982766" y="1046621"/>
                  </a:lnTo>
                  <a:lnTo>
                    <a:pt x="982766" y="1045479"/>
                  </a:lnTo>
                  <a:lnTo>
                    <a:pt x="983024" y="1045479"/>
                  </a:lnTo>
                  <a:lnTo>
                    <a:pt x="983024" y="1044650"/>
                  </a:lnTo>
                  <a:lnTo>
                    <a:pt x="983310" y="1044364"/>
                  </a:lnTo>
                  <a:lnTo>
                    <a:pt x="983881" y="1044364"/>
                  </a:lnTo>
                  <a:lnTo>
                    <a:pt x="983881" y="1044650"/>
                  </a:lnTo>
                  <a:lnTo>
                    <a:pt x="984709" y="1045764"/>
                  </a:lnTo>
                  <a:lnTo>
                    <a:pt x="984709" y="1046050"/>
                  </a:lnTo>
                  <a:lnTo>
                    <a:pt x="985566" y="1046050"/>
                  </a:lnTo>
                  <a:lnTo>
                    <a:pt x="985566" y="1046335"/>
                  </a:lnTo>
                  <a:lnTo>
                    <a:pt x="985824" y="1046335"/>
                  </a:lnTo>
                  <a:lnTo>
                    <a:pt x="985824" y="1046621"/>
                  </a:lnTo>
                  <a:lnTo>
                    <a:pt x="986395" y="1046621"/>
                  </a:lnTo>
                  <a:lnTo>
                    <a:pt x="986681" y="1046335"/>
                  </a:lnTo>
                  <a:lnTo>
                    <a:pt x="986966" y="1046335"/>
                  </a:lnTo>
                  <a:lnTo>
                    <a:pt x="986966" y="1046050"/>
                  </a:lnTo>
                  <a:lnTo>
                    <a:pt x="987224" y="1046050"/>
                  </a:lnTo>
                  <a:lnTo>
                    <a:pt x="987224" y="1045764"/>
                  </a:lnTo>
                  <a:lnTo>
                    <a:pt x="987795" y="1046621"/>
                  </a:lnTo>
                  <a:lnTo>
                    <a:pt x="988081" y="1046879"/>
                  </a:lnTo>
                  <a:lnTo>
                    <a:pt x="988366" y="1046879"/>
                  </a:lnTo>
                  <a:lnTo>
                    <a:pt x="988624" y="1046621"/>
                  </a:lnTo>
                  <a:lnTo>
                    <a:pt x="988909" y="1046879"/>
                  </a:lnTo>
                  <a:lnTo>
                    <a:pt x="989195" y="1047164"/>
                  </a:lnTo>
                  <a:lnTo>
                    <a:pt x="989481" y="1047164"/>
                  </a:lnTo>
                  <a:lnTo>
                    <a:pt x="989481" y="1047450"/>
                  </a:lnTo>
                  <a:lnTo>
                    <a:pt x="989766" y="1047450"/>
                  </a:lnTo>
                  <a:lnTo>
                    <a:pt x="989766" y="1047164"/>
                  </a:lnTo>
                  <a:lnTo>
                    <a:pt x="990309" y="1047164"/>
                  </a:lnTo>
                  <a:lnTo>
                    <a:pt x="990309" y="1046879"/>
                  </a:lnTo>
                  <a:lnTo>
                    <a:pt x="990595" y="1046879"/>
                  </a:lnTo>
                  <a:lnTo>
                    <a:pt x="990595" y="1046621"/>
                  </a:lnTo>
                  <a:lnTo>
                    <a:pt x="990880" y="1046621"/>
                  </a:lnTo>
                  <a:lnTo>
                    <a:pt x="990880" y="1046050"/>
                  </a:lnTo>
                  <a:lnTo>
                    <a:pt x="991166" y="1046050"/>
                  </a:lnTo>
                  <a:lnTo>
                    <a:pt x="991166" y="1045479"/>
                  </a:lnTo>
                  <a:lnTo>
                    <a:pt x="991424" y="1045221"/>
                  </a:lnTo>
                  <a:lnTo>
                    <a:pt x="991424" y="1044650"/>
                  </a:lnTo>
                  <a:lnTo>
                    <a:pt x="991709" y="1044650"/>
                  </a:lnTo>
                  <a:lnTo>
                    <a:pt x="991709" y="1043821"/>
                  </a:lnTo>
                  <a:lnTo>
                    <a:pt x="991995" y="1043821"/>
                  </a:lnTo>
                  <a:lnTo>
                    <a:pt x="991995" y="1042964"/>
                  </a:lnTo>
                  <a:lnTo>
                    <a:pt x="992280" y="1042964"/>
                  </a:lnTo>
                  <a:lnTo>
                    <a:pt x="992280" y="1041850"/>
                  </a:lnTo>
                  <a:lnTo>
                    <a:pt x="992566" y="1041850"/>
                  </a:lnTo>
                  <a:lnTo>
                    <a:pt x="992566" y="1040736"/>
                  </a:lnTo>
                  <a:lnTo>
                    <a:pt x="992824" y="1040450"/>
                  </a:lnTo>
                  <a:lnTo>
                    <a:pt x="992824" y="1039336"/>
                  </a:lnTo>
                  <a:lnTo>
                    <a:pt x="993109" y="1039336"/>
                  </a:lnTo>
                  <a:lnTo>
                    <a:pt x="993109" y="1038221"/>
                  </a:lnTo>
                  <a:lnTo>
                    <a:pt x="993395" y="1037936"/>
                  </a:lnTo>
                  <a:lnTo>
                    <a:pt x="993395" y="1036821"/>
                  </a:lnTo>
                </a:path>
                <a:path w="1628139" h="1057275">
                  <a:moveTo>
                    <a:pt x="993395" y="1036821"/>
                  </a:moveTo>
                  <a:lnTo>
                    <a:pt x="993680" y="1036821"/>
                  </a:lnTo>
                  <a:lnTo>
                    <a:pt x="993680" y="1035679"/>
                  </a:lnTo>
                  <a:lnTo>
                    <a:pt x="994224" y="1036250"/>
                  </a:lnTo>
                  <a:lnTo>
                    <a:pt x="994224" y="1036536"/>
                  </a:lnTo>
                  <a:lnTo>
                    <a:pt x="994509" y="1036536"/>
                  </a:lnTo>
                  <a:lnTo>
                    <a:pt x="994795" y="1036821"/>
                  </a:lnTo>
                  <a:lnTo>
                    <a:pt x="995366" y="1036821"/>
                  </a:lnTo>
                  <a:lnTo>
                    <a:pt x="995366" y="1037079"/>
                  </a:lnTo>
                  <a:lnTo>
                    <a:pt x="995624" y="1037079"/>
                  </a:lnTo>
                  <a:lnTo>
                    <a:pt x="995624" y="1037365"/>
                  </a:lnTo>
                  <a:lnTo>
                    <a:pt x="995909" y="1037365"/>
                  </a:lnTo>
                  <a:lnTo>
                    <a:pt x="995909" y="1037650"/>
                  </a:lnTo>
                  <a:lnTo>
                    <a:pt x="996766" y="1037650"/>
                  </a:lnTo>
                  <a:lnTo>
                    <a:pt x="996766" y="1037365"/>
                  </a:lnTo>
                  <a:lnTo>
                    <a:pt x="997023" y="1037365"/>
                  </a:lnTo>
                  <a:lnTo>
                    <a:pt x="997595" y="1038221"/>
                  </a:lnTo>
                  <a:lnTo>
                    <a:pt x="997595" y="1038479"/>
                  </a:lnTo>
                  <a:lnTo>
                    <a:pt x="997880" y="1038479"/>
                  </a:lnTo>
                  <a:lnTo>
                    <a:pt x="997880" y="1038764"/>
                  </a:lnTo>
                  <a:lnTo>
                    <a:pt x="998166" y="1038764"/>
                  </a:lnTo>
                  <a:lnTo>
                    <a:pt x="998166" y="1039050"/>
                  </a:lnTo>
                  <a:lnTo>
                    <a:pt x="998423" y="1039050"/>
                  </a:lnTo>
                  <a:lnTo>
                    <a:pt x="998423" y="1039336"/>
                  </a:lnTo>
                  <a:lnTo>
                    <a:pt x="998709" y="1039336"/>
                  </a:lnTo>
                  <a:lnTo>
                    <a:pt x="998995" y="1039879"/>
                  </a:lnTo>
                  <a:lnTo>
                    <a:pt x="998995" y="1040164"/>
                  </a:lnTo>
                  <a:lnTo>
                    <a:pt x="999280" y="1040164"/>
                  </a:lnTo>
                  <a:lnTo>
                    <a:pt x="999280" y="1040450"/>
                  </a:lnTo>
                  <a:lnTo>
                    <a:pt x="1000109" y="1040450"/>
                  </a:lnTo>
                  <a:lnTo>
                    <a:pt x="1000109" y="1040164"/>
                  </a:lnTo>
                  <a:lnTo>
                    <a:pt x="1000395" y="1040164"/>
                  </a:lnTo>
                  <a:lnTo>
                    <a:pt x="1000395" y="1039879"/>
                  </a:lnTo>
                  <a:lnTo>
                    <a:pt x="1000680" y="1039879"/>
                  </a:lnTo>
                  <a:lnTo>
                    <a:pt x="1000680" y="1039621"/>
                  </a:lnTo>
                  <a:lnTo>
                    <a:pt x="1000966" y="1039621"/>
                  </a:lnTo>
                  <a:lnTo>
                    <a:pt x="1000966" y="1039336"/>
                  </a:lnTo>
                  <a:lnTo>
                    <a:pt x="1001223" y="1039336"/>
                  </a:lnTo>
                  <a:lnTo>
                    <a:pt x="1001223" y="1038764"/>
                  </a:lnTo>
                  <a:lnTo>
                    <a:pt x="1001509" y="1038479"/>
                  </a:lnTo>
                  <a:lnTo>
                    <a:pt x="1001509" y="1037936"/>
                  </a:lnTo>
                  <a:lnTo>
                    <a:pt x="1001795" y="1037936"/>
                  </a:lnTo>
                  <a:lnTo>
                    <a:pt x="1001795" y="1037365"/>
                  </a:lnTo>
                  <a:lnTo>
                    <a:pt x="1002080" y="1037079"/>
                  </a:lnTo>
                  <a:lnTo>
                    <a:pt x="1002080" y="1036536"/>
                  </a:lnTo>
                  <a:lnTo>
                    <a:pt x="1002366" y="1036536"/>
                  </a:lnTo>
                  <a:lnTo>
                    <a:pt x="1002366" y="1035421"/>
                  </a:lnTo>
                  <a:lnTo>
                    <a:pt x="1002623" y="1035421"/>
                  </a:lnTo>
                  <a:lnTo>
                    <a:pt x="1002623" y="1034279"/>
                  </a:lnTo>
                  <a:lnTo>
                    <a:pt x="1002909" y="1034279"/>
                  </a:lnTo>
                  <a:lnTo>
                    <a:pt x="1002909" y="1033165"/>
                  </a:lnTo>
                  <a:lnTo>
                    <a:pt x="1003194" y="1033165"/>
                  </a:lnTo>
                  <a:lnTo>
                    <a:pt x="1003194" y="1032050"/>
                  </a:lnTo>
                  <a:lnTo>
                    <a:pt x="1003480" y="1031765"/>
                  </a:lnTo>
                  <a:lnTo>
                    <a:pt x="1003480" y="1030936"/>
                  </a:lnTo>
                  <a:lnTo>
                    <a:pt x="1003766" y="1030650"/>
                  </a:lnTo>
                  <a:lnTo>
                    <a:pt x="1003766" y="1029822"/>
                  </a:lnTo>
                  <a:lnTo>
                    <a:pt x="1004023" y="1029822"/>
                  </a:lnTo>
                  <a:lnTo>
                    <a:pt x="1004023" y="1029536"/>
                  </a:lnTo>
                  <a:lnTo>
                    <a:pt x="1004309" y="1029536"/>
                  </a:lnTo>
                  <a:lnTo>
                    <a:pt x="1004309" y="1028965"/>
                  </a:lnTo>
                  <a:lnTo>
                    <a:pt x="1004594" y="1028965"/>
                  </a:lnTo>
                  <a:lnTo>
                    <a:pt x="1004594" y="1028422"/>
                  </a:lnTo>
                  <a:lnTo>
                    <a:pt x="1004880" y="1028422"/>
                  </a:lnTo>
                  <a:lnTo>
                    <a:pt x="1004880" y="1027850"/>
                  </a:lnTo>
                  <a:lnTo>
                    <a:pt x="1005166" y="1027850"/>
                  </a:lnTo>
                  <a:lnTo>
                    <a:pt x="1005166" y="1027279"/>
                  </a:lnTo>
                  <a:lnTo>
                    <a:pt x="1005423" y="1027279"/>
                  </a:lnTo>
                  <a:lnTo>
                    <a:pt x="1005423" y="1026450"/>
                  </a:lnTo>
                  <a:lnTo>
                    <a:pt x="1005709" y="1026450"/>
                  </a:lnTo>
                  <a:lnTo>
                    <a:pt x="1005709" y="1025622"/>
                  </a:lnTo>
                  <a:lnTo>
                    <a:pt x="1005994" y="1025622"/>
                  </a:lnTo>
                  <a:lnTo>
                    <a:pt x="1005994" y="1024765"/>
                  </a:lnTo>
                  <a:lnTo>
                    <a:pt x="1006280" y="1024479"/>
                  </a:lnTo>
                  <a:lnTo>
                    <a:pt x="1006280" y="1023651"/>
                  </a:lnTo>
                  <a:lnTo>
                    <a:pt x="1006566" y="1023651"/>
                  </a:lnTo>
                  <a:lnTo>
                    <a:pt x="1006566" y="1022536"/>
                  </a:lnTo>
                  <a:lnTo>
                    <a:pt x="1006823" y="1022536"/>
                  </a:lnTo>
                  <a:lnTo>
                    <a:pt x="1006823" y="1021679"/>
                  </a:lnTo>
                  <a:lnTo>
                    <a:pt x="1007394" y="1021679"/>
                  </a:lnTo>
                  <a:lnTo>
                    <a:pt x="1007394" y="1021965"/>
                  </a:lnTo>
                  <a:lnTo>
                    <a:pt x="1007680" y="1021965"/>
                  </a:lnTo>
                  <a:lnTo>
                    <a:pt x="1007680" y="1022251"/>
                  </a:lnTo>
                  <a:lnTo>
                    <a:pt x="1008223" y="1022251"/>
                  </a:lnTo>
                  <a:lnTo>
                    <a:pt x="1008223" y="1022536"/>
                  </a:lnTo>
                  <a:lnTo>
                    <a:pt x="1008509" y="1022536"/>
                  </a:lnTo>
                  <a:lnTo>
                    <a:pt x="1008794" y="1022822"/>
                  </a:lnTo>
                  <a:lnTo>
                    <a:pt x="1008794" y="1023079"/>
                  </a:lnTo>
                  <a:lnTo>
                    <a:pt x="1009080" y="1023079"/>
                  </a:lnTo>
                  <a:lnTo>
                    <a:pt x="1009080" y="1023651"/>
                  </a:lnTo>
                  <a:lnTo>
                    <a:pt x="1009365" y="1023651"/>
                  </a:lnTo>
                  <a:lnTo>
                    <a:pt x="1009365" y="1023936"/>
                  </a:lnTo>
                  <a:lnTo>
                    <a:pt x="1009623" y="1023936"/>
                  </a:lnTo>
                  <a:lnTo>
                    <a:pt x="1009623" y="1024222"/>
                  </a:lnTo>
                  <a:lnTo>
                    <a:pt x="1009909" y="1024222"/>
                  </a:lnTo>
                  <a:lnTo>
                    <a:pt x="1009909" y="1024479"/>
                  </a:lnTo>
                  <a:lnTo>
                    <a:pt x="1011023" y="1024479"/>
                  </a:lnTo>
                  <a:lnTo>
                    <a:pt x="1011023" y="1024222"/>
                  </a:lnTo>
                  <a:lnTo>
                    <a:pt x="1011309" y="1023936"/>
                  </a:lnTo>
                  <a:lnTo>
                    <a:pt x="1011309" y="1023651"/>
                  </a:lnTo>
                  <a:lnTo>
                    <a:pt x="1011594" y="1023651"/>
                  </a:lnTo>
                  <a:lnTo>
                    <a:pt x="1011594" y="1023365"/>
                  </a:lnTo>
                  <a:lnTo>
                    <a:pt x="1011880" y="1023365"/>
                  </a:lnTo>
                  <a:lnTo>
                    <a:pt x="1011880" y="1022822"/>
                  </a:lnTo>
                  <a:lnTo>
                    <a:pt x="1012165" y="1022822"/>
                  </a:lnTo>
                  <a:lnTo>
                    <a:pt x="1012165" y="1022251"/>
                  </a:lnTo>
                  <a:lnTo>
                    <a:pt x="1012423" y="1022251"/>
                  </a:lnTo>
                  <a:lnTo>
                    <a:pt x="1012423" y="1021422"/>
                  </a:lnTo>
                  <a:lnTo>
                    <a:pt x="1012709" y="1021422"/>
                  </a:lnTo>
                  <a:lnTo>
                    <a:pt x="1012709" y="1020565"/>
                  </a:lnTo>
                  <a:lnTo>
                    <a:pt x="1012994" y="1020565"/>
                  </a:lnTo>
                  <a:lnTo>
                    <a:pt x="1012994" y="1019736"/>
                  </a:lnTo>
                  <a:lnTo>
                    <a:pt x="1013280" y="1019736"/>
                  </a:lnTo>
                  <a:lnTo>
                    <a:pt x="1013280" y="1018880"/>
                  </a:lnTo>
                  <a:lnTo>
                    <a:pt x="1013565" y="1018622"/>
                  </a:lnTo>
                  <a:lnTo>
                    <a:pt x="1013565" y="1017765"/>
                  </a:lnTo>
                  <a:lnTo>
                    <a:pt x="1013823" y="1017765"/>
                  </a:lnTo>
                  <a:lnTo>
                    <a:pt x="1013823" y="1016651"/>
                  </a:lnTo>
                  <a:lnTo>
                    <a:pt x="1014108" y="1016651"/>
                  </a:lnTo>
                  <a:lnTo>
                    <a:pt x="1014108" y="1015251"/>
                  </a:lnTo>
                  <a:lnTo>
                    <a:pt x="1014394" y="1015251"/>
                  </a:lnTo>
                  <a:lnTo>
                    <a:pt x="1014394" y="1014136"/>
                  </a:lnTo>
                  <a:lnTo>
                    <a:pt x="1014680" y="1013851"/>
                  </a:lnTo>
                  <a:lnTo>
                    <a:pt x="1014680" y="1012737"/>
                  </a:lnTo>
                  <a:lnTo>
                    <a:pt x="1014965" y="1012451"/>
                  </a:lnTo>
                  <a:lnTo>
                    <a:pt x="1014965" y="1011337"/>
                  </a:lnTo>
                  <a:lnTo>
                    <a:pt x="1015223" y="1011337"/>
                  </a:lnTo>
                  <a:lnTo>
                    <a:pt x="1015223" y="1009937"/>
                  </a:lnTo>
                  <a:lnTo>
                    <a:pt x="1015508" y="1009651"/>
                  </a:lnTo>
                  <a:lnTo>
                    <a:pt x="1015508" y="1008537"/>
                  </a:lnTo>
                  <a:lnTo>
                    <a:pt x="1015794" y="1008251"/>
                  </a:lnTo>
                  <a:lnTo>
                    <a:pt x="1015794" y="1006851"/>
                  </a:lnTo>
                  <a:lnTo>
                    <a:pt x="1016080" y="1006566"/>
                  </a:lnTo>
                  <a:lnTo>
                    <a:pt x="1016080" y="1005166"/>
                  </a:lnTo>
                  <a:lnTo>
                    <a:pt x="1016365" y="1004880"/>
                  </a:lnTo>
                  <a:lnTo>
                    <a:pt x="1016365" y="1003480"/>
                  </a:lnTo>
                  <a:lnTo>
                    <a:pt x="1016623" y="1003480"/>
                  </a:lnTo>
                  <a:lnTo>
                    <a:pt x="1016623" y="1001823"/>
                  </a:lnTo>
                  <a:lnTo>
                    <a:pt x="1016908" y="1001823"/>
                  </a:lnTo>
                  <a:lnTo>
                    <a:pt x="1016908" y="1000137"/>
                  </a:lnTo>
                  <a:lnTo>
                    <a:pt x="1017194" y="999851"/>
                  </a:lnTo>
                  <a:lnTo>
                    <a:pt x="1017194" y="999566"/>
                  </a:lnTo>
                </a:path>
                <a:path w="1628139" h="1057275">
                  <a:moveTo>
                    <a:pt x="1017194" y="999566"/>
                  </a:moveTo>
                  <a:lnTo>
                    <a:pt x="1017194" y="998166"/>
                  </a:lnTo>
                  <a:lnTo>
                    <a:pt x="1017480" y="998166"/>
                  </a:lnTo>
                  <a:lnTo>
                    <a:pt x="1017480" y="996223"/>
                  </a:lnTo>
                  <a:lnTo>
                    <a:pt x="1017765" y="996223"/>
                  </a:lnTo>
                  <a:lnTo>
                    <a:pt x="1017765" y="994537"/>
                  </a:lnTo>
                  <a:lnTo>
                    <a:pt x="1018023" y="994252"/>
                  </a:lnTo>
                  <a:lnTo>
                    <a:pt x="1018023" y="992280"/>
                  </a:lnTo>
                  <a:lnTo>
                    <a:pt x="1018308" y="992280"/>
                  </a:lnTo>
                  <a:lnTo>
                    <a:pt x="1018308" y="990623"/>
                  </a:lnTo>
                  <a:lnTo>
                    <a:pt x="1018594" y="990337"/>
                  </a:lnTo>
                  <a:lnTo>
                    <a:pt x="1018594" y="988937"/>
                  </a:lnTo>
                  <a:lnTo>
                    <a:pt x="1018880" y="988652"/>
                  </a:lnTo>
                  <a:lnTo>
                    <a:pt x="1018880" y="986966"/>
                  </a:lnTo>
                  <a:lnTo>
                    <a:pt x="1019165" y="986681"/>
                  </a:lnTo>
                  <a:lnTo>
                    <a:pt x="1019165" y="985023"/>
                  </a:lnTo>
                  <a:lnTo>
                    <a:pt x="1019423" y="984737"/>
                  </a:lnTo>
                  <a:lnTo>
                    <a:pt x="1019423" y="983052"/>
                  </a:lnTo>
                  <a:lnTo>
                    <a:pt x="1019708" y="982766"/>
                  </a:lnTo>
                  <a:lnTo>
                    <a:pt x="1019708" y="981081"/>
                  </a:lnTo>
                  <a:lnTo>
                    <a:pt x="1019994" y="980823"/>
                  </a:lnTo>
                  <a:lnTo>
                    <a:pt x="1019994" y="978852"/>
                  </a:lnTo>
                  <a:lnTo>
                    <a:pt x="1020279" y="978852"/>
                  </a:lnTo>
                  <a:lnTo>
                    <a:pt x="1020279" y="976623"/>
                  </a:lnTo>
                  <a:lnTo>
                    <a:pt x="1020565" y="976338"/>
                  </a:lnTo>
                  <a:lnTo>
                    <a:pt x="1020565" y="974938"/>
                  </a:lnTo>
                  <a:lnTo>
                    <a:pt x="1020823" y="974652"/>
                  </a:lnTo>
                  <a:lnTo>
                    <a:pt x="1020823" y="972967"/>
                  </a:lnTo>
                  <a:lnTo>
                    <a:pt x="1021108" y="972681"/>
                  </a:lnTo>
                  <a:lnTo>
                    <a:pt x="1021108" y="970167"/>
                  </a:lnTo>
                  <a:lnTo>
                    <a:pt x="1021394" y="969881"/>
                  </a:lnTo>
                  <a:lnTo>
                    <a:pt x="1021394" y="967938"/>
                  </a:lnTo>
                  <a:lnTo>
                    <a:pt x="1021679" y="967652"/>
                  </a:lnTo>
                  <a:lnTo>
                    <a:pt x="1021679" y="965967"/>
                  </a:lnTo>
                  <a:lnTo>
                    <a:pt x="1021965" y="965681"/>
                  </a:lnTo>
                  <a:lnTo>
                    <a:pt x="1021965" y="963453"/>
                  </a:lnTo>
                  <a:lnTo>
                    <a:pt x="1022223" y="963167"/>
                  </a:lnTo>
                  <a:lnTo>
                    <a:pt x="1022223" y="960938"/>
                  </a:lnTo>
                  <a:lnTo>
                    <a:pt x="1022508" y="960653"/>
                  </a:lnTo>
                  <a:lnTo>
                    <a:pt x="1022508" y="958967"/>
                  </a:lnTo>
                  <a:lnTo>
                    <a:pt x="1022794" y="958682"/>
                  </a:lnTo>
                  <a:lnTo>
                    <a:pt x="1022794" y="956167"/>
                  </a:lnTo>
                  <a:lnTo>
                    <a:pt x="1023079" y="955882"/>
                  </a:lnTo>
                  <a:lnTo>
                    <a:pt x="1023079" y="953367"/>
                  </a:lnTo>
                  <a:lnTo>
                    <a:pt x="1023365" y="952824"/>
                  </a:lnTo>
                  <a:lnTo>
                    <a:pt x="1023365" y="950853"/>
                  </a:lnTo>
                  <a:lnTo>
                    <a:pt x="1023623" y="950567"/>
                  </a:lnTo>
                  <a:lnTo>
                    <a:pt x="1023623" y="948624"/>
                  </a:lnTo>
                  <a:lnTo>
                    <a:pt x="1023908" y="948339"/>
                  </a:lnTo>
                  <a:lnTo>
                    <a:pt x="1023908" y="945539"/>
                  </a:lnTo>
                  <a:lnTo>
                    <a:pt x="1024194" y="945253"/>
                  </a:lnTo>
                  <a:lnTo>
                    <a:pt x="1024194" y="942739"/>
                  </a:lnTo>
                  <a:lnTo>
                    <a:pt x="1024479" y="942453"/>
                  </a:lnTo>
                  <a:lnTo>
                    <a:pt x="1024479" y="940225"/>
                  </a:lnTo>
                  <a:lnTo>
                    <a:pt x="1024765" y="939653"/>
                  </a:lnTo>
                  <a:lnTo>
                    <a:pt x="1024765" y="937968"/>
                  </a:lnTo>
                  <a:lnTo>
                    <a:pt x="1025023" y="937425"/>
                  </a:lnTo>
                  <a:lnTo>
                    <a:pt x="1025023" y="934882"/>
                  </a:lnTo>
                  <a:lnTo>
                    <a:pt x="1025308" y="934625"/>
                  </a:lnTo>
                  <a:lnTo>
                    <a:pt x="1025308" y="932368"/>
                  </a:lnTo>
                  <a:lnTo>
                    <a:pt x="1025594" y="932082"/>
                  </a:lnTo>
                  <a:lnTo>
                    <a:pt x="1025594" y="929854"/>
                  </a:lnTo>
                  <a:lnTo>
                    <a:pt x="1025879" y="929568"/>
                  </a:lnTo>
                  <a:lnTo>
                    <a:pt x="1025879" y="927625"/>
                  </a:lnTo>
                </a:path>
                <a:path w="1628139" h="1057275">
                  <a:moveTo>
                    <a:pt x="1025879" y="927625"/>
                  </a:moveTo>
                  <a:lnTo>
                    <a:pt x="1025879" y="927054"/>
                  </a:lnTo>
                  <a:lnTo>
                    <a:pt x="1026165" y="926768"/>
                  </a:lnTo>
                  <a:lnTo>
                    <a:pt x="1026165" y="923968"/>
                  </a:lnTo>
                  <a:lnTo>
                    <a:pt x="1026422" y="923683"/>
                  </a:lnTo>
                  <a:lnTo>
                    <a:pt x="1026422" y="921454"/>
                  </a:lnTo>
                  <a:lnTo>
                    <a:pt x="1026708" y="921168"/>
                  </a:lnTo>
                  <a:lnTo>
                    <a:pt x="1026708" y="918654"/>
                  </a:lnTo>
                  <a:lnTo>
                    <a:pt x="1026994" y="918369"/>
                  </a:lnTo>
                  <a:lnTo>
                    <a:pt x="1026994" y="915569"/>
                  </a:lnTo>
                  <a:lnTo>
                    <a:pt x="1027279" y="915283"/>
                  </a:lnTo>
                  <a:lnTo>
                    <a:pt x="1027279" y="912769"/>
                  </a:lnTo>
                  <a:lnTo>
                    <a:pt x="1027565" y="912226"/>
                  </a:lnTo>
                  <a:lnTo>
                    <a:pt x="1027565" y="910254"/>
                  </a:lnTo>
                  <a:lnTo>
                    <a:pt x="1027822" y="909969"/>
                  </a:lnTo>
                  <a:lnTo>
                    <a:pt x="1027822" y="906626"/>
                  </a:lnTo>
                  <a:lnTo>
                    <a:pt x="1028108" y="906340"/>
                  </a:lnTo>
                  <a:lnTo>
                    <a:pt x="1028108" y="903826"/>
                  </a:lnTo>
                  <a:lnTo>
                    <a:pt x="1028394" y="903540"/>
                  </a:lnTo>
                  <a:lnTo>
                    <a:pt x="1028394" y="900455"/>
                  </a:lnTo>
                  <a:lnTo>
                    <a:pt x="1028679" y="900169"/>
                  </a:lnTo>
                  <a:lnTo>
                    <a:pt x="1028679" y="897655"/>
                  </a:lnTo>
                  <a:lnTo>
                    <a:pt x="1028965" y="897369"/>
                  </a:lnTo>
                  <a:lnTo>
                    <a:pt x="1028965" y="893741"/>
                  </a:lnTo>
                  <a:lnTo>
                    <a:pt x="1029222" y="893169"/>
                  </a:lnTo>
                  <a:lnTo>
                    <a:pt x="1029222" y="890655"/>
                  </a:lnTo>
                  <a:lnTo>
                    <a:pt x="1029508" y="890084"/>
                  </a:lnTo>
                  <a:lnTo>
                    <a:pt x="1029508" y="887284"/>
                  </a:lnTo>
                  <a:lnTo>
                    <a:pt x="1029794" y="887026"/>
                  </a:lnTo>
                  <a:lnTo>
                    <a:pt x="1029794" y="884226"/>
                  </a:lnTo>
                  <a:lnTo>
                    <a:pt x="1030079" y="883655"/>
                  </a:lnTo>
                  <a:lnTo>
                    <a:pt x="1030079" y="880027"/>
                  </a:lnTo>
                  <a:lnTo>
                    <a:pt x="1030365" y="879741"/>
                  </a:lnTo>
                  <a:lnTo>
                    <a:pt x="1030365" y="876941"/>
                  </a:lnTo>
                  <a:lnTo>
                    <a:pt x="1030622" y="876370"/>
                  </a:lnTo>
                  <a:lnTo>
                    <a:pt x="1030622" y="874141"/>
                  </a:lnTo>
                  <a:lnTo>
                    <a:pt x="1030908" y="873570"/>
                  </a:lnTo>
                  <a:lnTo>
                    <a:pt x="1030908" y="870485"/>
                  </a:lnTo>
                  <a:lnTo>
                    <a:pt x="1031194" y="870227"/>
                  </a:lnTo>
                  <a:lnTo>
                    <a:pt x="1031194" y="867427"/>
                  </a:lnTo>
                  <a:lnTo>
                    <a:pt x="1031479" y="867141"/>
                  </a:lnTo>
                  <a:lnTo>
                    <a:pt x="1031479" y="864342"/>
                  </a:lnTo>
                  <a:lnTo>
                    <a:pt x="1031765" y="864056"/>
                  </a:lnTo>
                  <a:lnTo>
                    <a:pt x="1031765" y="860427"/>
                  </a:lnTo>
                  <a:lnTo>
                    <a:pt x="1032022" y="859856"/>
                  </a:lnTo>
                  <a:lnTo>
                    <a:pt x="1032022" y="856485"/>
                  </a:lnTo>
                  <a:lnTo>
                    <a:pt x="1032308" y="856227"/>
                  </a:lnTo>
                  <a:lnTo>
                    <a:pt x="1032308" y="853142"/>
                  </a:lnTo>
                  <a:lnTo>
                    <a:pt x="1032593" y="852856"/>
                  </a:lnTo>
                  <a:lnTo>
                    <a:pt x="1032593" y="850342"/>
                  </a:lnTo>
                  <a:lnTo>
                    <a:pt x="1032879" y="850056"/>
                  </a:lnTo>
                  <a:lnTo>
                    <a:pt x="1032879" y="846142"/>
                  </a:lnTo>
                  <a:lnTo>
                    <a:pt x="1033165" y="845857"/>
                  </a:lnTo>
                  <a:lnTo>
                    <a:pt x="1033165" y="842771"/>
                  </a:lnTo>
                  <a:lnTo>
                    <a:pt x="1033422" y="842485"/>
                  </a:lnTo>
                  <a:lnTo>
                    <a:pt x="1033422" y="839142"/>
                  </a:lnTo>
                  <a:lnTo>
                    <a:pt x="1033708" y="838571"/>
                  </a:lnTo>
                  <a:lnTo>
                    <a:pt x="1033708" y="835486"/>
                  </a:lnTo>
                  <a:lnTo>
                    <a:pt x="1033993" y="835228"/>
                  </a:lnTo>
                  <a:lnTo>
                    <a:pt x="1033993" y="831571"/>
                  </a:lnTo>
                </a:path>
                <a:path w="1628139" h="1057275">
                  <a:moveTo>
                    <a:pt x="1033993" y="831571"/>
                  </a:moveTo>
                  <a:lnTo>
                    <a:pt x="1034279" y="831286"/>
                  </a:lnTo>
                  <a:lnTo>
                    <a:pt x="1034279" y="828228"/>
                  </a:lnTo>
                  <a:lnTo>
                    <a:pt x="1034565" y="827943"/>
                  </a:lnTo>
                  <a:lnTo>
                    <a:pt x="1034565" y="825143"/>
                  </a:lnTo>
                  <a:lnTo>
                    <a:pt x="1034822" y="824857"/>
                  </a:lnTo>
                  <a:lnTo>
                    <a:pt x="1034822" y="820943"/>
                  </a:lnTo>
                  <a:lnTo>
                    <a:pt x="1035108" y="820657"/>
                  </a:lnTo>
                  <a:lnTo>
                    <a:pt x="1035108" y="816458"/>
                  </a:lnTo>
                  <a:lnTo>
                    <a:pt x="1035393" y="815886"/>
                  </a:lnTo>
                  <a:lnTo>
                    <a:pt x="1035393" y="812829"/>
                  </a:lnTo>
                  <a:lnTo>
                    <a:pt x="1035679" y="812258"/>
                  </a:lnTo>
                  <a:lnTo>
                    <a:pt x="1035679" y="809458"/>
                  </a:lnTo>
                  <a:lnTo>
                    <a:pt x="1035965" y="809172"/>
                  </a:lnTo>
                  <a:lnTo>
                    <a:pt x="1035965" y="805544"/>
                  </a:lnTo>
                  <a:lnTo>
                    <a:pt x="1036222" y="804972"/>
                  </a:lnTo>
                  <a:lnTo>
                    <a:pt x="1036222" y="801629"/>
                  </a:lnTo>
                  <a:lnTo>
                    <a:pt x="1036508" y="801058"/>
                  </a:lnTo>
                  <a:lnTo>
                    <a:pt x="1036508" y="798258"/>
                  </a:lnTo>
                  <a:lnTo>
                    <a:pt x="1036793" y="797973"/>
                  </a:lnTo>
                  <a:lnTo>
                    <a:pt x="1036793" y="794344"/>
                  </a:lnTo>
                  <a:lnTo>
                    <a:pt x="1037079" y="794058"/>
                  </a:lnTo>
                  <a:lnTo>
                    <a:pt x="1037079" y="790973"/>
                  </a:lnTo>
                  <a:lnTo>
                    <a:pt x="1037365" y="790430"/>
                  </a:lnTo>
                  <a:lnTo>
                    <a:pt x="1037365" y="787344"/>
                  </a:lnTo>
                  <a:lnTo>
                    <a:pt x="1037622" y="787059"/>
                  </a:lnTo>
                  <a:lnTo>
                    <a:pt x="1037622" y="783973"/>
                  </a:lnTo>
                  <a:lnTo>
                    <a:pt x="1037908" y="783430"/>
                  </a:lnTo>
                  <a:lnTo>
                    <a:pt x="1037908" y="780059"/>
                  </a:lnTo>
                  <a:lnTo>
                    <a:pt x="1038193" y="779773"/>
                  </a:lnTo>
                  <a:lnTo>
                    <a:pt x="1038193" y="776145"/>
                  </a:lnTo>
                  <a:lnTo>
                    <a:pt x="1038479" y="775573"/>
                  </a:lnTo>
                  <a:lnTo>
                    <a:pt x="1038479" y="772488"/>
                  </a:lnTo>
                  <a:lnTo>
                    <a:pt x="1038764" y="772230"/>
                  </a:lnTo>
                  <a:lnTo>
                    <a:pt x="1038764" y="768574"/>
                  </a:lnTo>
                  <a:lnTo>
                    <a:pt x="1039022" y="768288"/>
                  </a:lnTo>
                  <a:lnTo>
                    <a:pt x="1039022" y="765230"/>
                  </a:lnTo>
                  <a:lnTo>
                    <a:pt x="1039308" y="764659"/>
                  </a:lnTo>
                  <a:lnTo>
                    <a:pt x="1039308" y="761031"/>
                  </a:lnTo>
                  <a:lnTo>
                    <a:pt x="1039593" y="760459"/>
                  </a:lnTo>
                  <a:lnTo>
                    <a:pt x="1039593" y="757945"/>
                  </a:lnTo>
                  <a:lnTo>
                    <a:pt x="1039879" y="757374"/>
                  </a:lnTo>
                  <a:lnTo>
                    <a:pt x="1039879" y="753460"/>
                  </a:lnTo>
                  <a:lnTo>
                    <a:pt x="1040164" y="752889"/>
                  </a:lnTo>
                  <a:lnTo>
                    <a:pt x="1040164" y="749831"/>
                  </a:lnTo>
                  <a:lnTo>
                    <a:pt x="1040422" y="749260"/>
                  </a:lnTo>
                  <a:lnTo>
                    <a:pt x="1040422" y="745631"/>
                  </a:lnTo>
                  <a:lnTo>
                    <a:pt x="1040708" y="745060"/>
                  </a:lnTo>
                  <a:lnTo>
                    <a:pt x="1040708" y="741974"/>
                  </a:lnTo>
                  <a:lnTo>
                    <a:pt x="1040993" y="741431"/>
                  </a:lnTo>
                  <a:lnTo>
                    <a:pt x="1040993" y="738346"/>
                  </a:lnTo>
                  <a:lnTo>
                    <a:pt x="1041279" y="737775"/>
                  </a:lnTo>
                  <a:lnTo>
                    <a:pt x="1041279" y="734146"/>
                  </a:lnTo>
                  <a:lnTo>
                    <a:pt x="1041564" y="733575"/>
                  </a:lnTo>
                  <a:lnTo>
                    <a:pt x="1041564" y="731060"/>
                  </a:lnTo>
                  <a:lnTo>
                    <a:pt x="1041822" y="730489"/>
                  </a:lnTo>
                  <a:lnTo>
                    <a:pt x="1041822" y="726861"/>
                  </a:lnTo>
                  <a:lnTo>
                    <a:pt x="1042108" y="726575"/>
                  </a:lnTo>
                  <a:lnTo>
                    <a:pt x="1042108" y="723489"/>
                  </a:lnTo>
                  <a:lnTo>
                    <a:pt x="1042393" y="722946"/>
                  </a:lnTo>
                  <a:lnTo>
                    <a:pt x="1042393" y="720690"/>
                  </a:lnTo>
                </a:path>
                <a:path w="1628139" h="1057275">
                  <a:moveTo>
                    <a:pt x="1042393" y="720690"/>
                  </a:moveTo>
                  <a:lnTo>
                    <a:pt x="1042393" y="719861"/>
                  </a:lnTo>
                  <a:lnTo>
                    <a:pt x="1042679" y="719575"/>
                  </a:lnTo>
                  <a:lnTo>
                    <a:pt x="1042679" y="715947"/>
                  </a:lnTo>
                  <a:lnTo>
                    <a:pt x="1042964" y="715661"/>
                  </a:lnTo>
                  <a:lnTo>
                    <a:pt x="1042964" y="711461"/>
                  </a:lnTo>
                  <a:lnTo>
                    <a:pt x="1043222" y="710890"/>
                  </a:lnTo>
                  <a:lnTo>
                    <a:pt x="1043222" y="707547"/>
                  </a:lnTo>
                  <a:lnTo>
                    <a:pt x="1043508" y="707261"/>
                  </a:lnTo>
                  <a:lnTo>
                    <a:pt x="1043508" y="704461"/>
                  </a:lnTo>
                  <a:lnTo>
                    <a:pt x="1043793" y="703890"/>
                  </a:lnTo>
                  <a:lnTo>
                    <a:pt x="1043793" y="700261"/>
                  </a:lnTo>
                  <a:lnTo>
                    <a:pt x="1044079" y="699690"/>
                  </a:lnTo>
                  <a:lnTo>
                    <a:pt x="1044079" y="696062"/>
                  </a:lnTo>
                  <a:lnTo>
                    <a:pt x="1044364" y="695776"/>
                  </a:lnTo>
                  <a:lnTo>
                    <a:pt x="1044364" y="692433"/>
                  </a:lnTo>
                  <a:lnTo>
                    <a:pt x="1044622" y="691862"/>
                  </a:lnTo>
                  <a:lnTo>
                    <a:pt x="1044622" y="688233"/>
                  </a:lnTo>
                  <a:lnTo>
                    <a:pt x="1044907" y="687662"/>
                  </a:lnTo>
                  <a:lnTo>
                    <a:pt x="1044907" y="684576"/>
                  </a:lnTo>
                  <a:lnTo>
                    <a:pt x="1045193" y="684033"/>
                  </a:lnTo>
                  <a:lnTo>
                    <a:pt x="1045193" y="680091"/>
                  </a:lnTo>
                  <a:lnTo>
                    <a:pt x="1045479" y="679833"/>
                  </a:lnTo>
                  <a:lnTo>
                    <a:pt x="1045479" y="676462"/>
                  </a:lnTo>
                  <a:lnTo>
                    <a:pt x="1045764" y="675891"/>
                  </a:lnTo>
                  <a:lnTo>
                    <a:pt x="1045764" y="672834"/>
                  </a:lnTo>
                  <a:lnTo>
                    <a:pt x="1046022" y="672262"/>
                  </a:lnTo>
                  <a:lnTo>
                    <a:pt x="1046022" y="668634"/>
                  </a:lnTo>
                  <a:lnTo>
                    <a:pt x="1046307" y="668063"/>
                  </a:lnTo>
                  <a:lnTo>
                    <a:pt x="1046307" y="663863"/>
                  </a:lnTo>
                  <a:lnTo>
                    <a:pt x="1046593" y="663292"/>
                  </a:lnTo>
                  <a:lnTo>
                    <a:pt x="1046593" y="659663"/>
                  </a:lnTo>
                  <a:lnTo>
                    <a:pt x="1046879" y="659377"/>
                  </a:lnTo>
                  <a:lnTo>
                    <a:pt x="1046879" y="655749"/>
                  </a:lnTo>
                  <a:lnTo>
                    <a:pt x="1047164" y="655463"/>
                  </a:lnTo>
                  <a:lnTo>
                    <a:pt x="1047164" y="652092"/>
                  </a:lnTo>
                  <a:lnTo>
                    <a:pt x="1047422" y="651549"/>
                  </a:lnTo>
                  <a:lnTo>
                    <a:pt x="1047422" y="647892"/>
                  </a:lnTo>
                  <a:lnTo>
                    <a:pt x="1047707" y="647349"/>
                  </a:lnTo>
                  <a:lnTo>
                    <a:pt x="1047707" y="643692"/>
                  </a:lnTo>
                  <a:lnTo>
                    <a:pt x="1047993" y="643149"/>
                  </a:lnTo>
                  <a:lnTo>
                    <a:pt x="1047993" y="639778"/>
                  </a:lnTo>
                  <a:lnTo>
                    <a:pt x="1048279" y="639235"/>
                  </a:lnTo>
                  <a:lnTo>
                    <a:pt x="1048279" y="635864"/>
                  </a:lnTo>
                  <a:lnTo>
                    <a:pt x="1048564" y="635578"/>
                  </a:lnTo>
                  <a:lnTo>
                    <a:pt x="1048564" y="632778"/>
                  </a:lnTo>
                  <a:lnTo>
                    <a:pt x="1048822" y="632235"/>
                  </a:lnTo>
                  <a:lnTo>
                    <a:pt x="1048822" y="628578"/>
                  </a:lnTo>
                  <a:lnTo>
                    <a:pt x="1049107" y="628293"/>
                  </a:lnTo>
                  <a:lnTo>
                    <a:pt x="1049107" y="625235"/>
                  </a:lnTo>
                  <a:lnTo>
                    <a:pt x="1049393" y="624950"/>
                  </a:lnTo>
                  <a:lnTo>
                    <a:pt x="1049393" y="621864"/>
                  </a:lnTo>
                  <a:lnTo>
                    <a:pt x="1049678" y="621579"/>
                  </a:lnTo>
                  <a:lnTo>
                    <a:pt x="1049678" y="618235"/>
                  </a:lnTo>
                  <a:lnTo>
                    <a:pt x="1049964" y="617664"/>
                  </a:lnTo>
                  <a:lnTo>
                    <a:pt x="1049964" y="614864"/>
                  </a:lnTo>
                  <a:lnTo>
                    <a:pt x="1050222" y="614579"/>
                  </a:lnTo>
                  <a:lnTo>
                    <a:pt x="1050222" y="611493"/>
                  </a:lnTo>
                  <a:lnTo>
                    <a:pt x="1050507" y="611236"/>
                  </a:lnTo>
                  <a:lnTo>
                    <a:pt x="1050507" y="608436"/>
                  </a:lnTo>
                  <a:lnTo>
                    <a:pt x="1050793" y="607865"/>
                  </a:lnTo>
                  <a:lnTo>
                    <a:pt x="1050793" y="607036"/>
                  </a:lnTo>
                </a:path>
                <a:path w="1628139" h="1057275">
                  <a:moveTo>
                    <a:pt x="1050793" y="607036"/>
                  </a:moveTo>
                  <a:lnTo>
                    <a:pt x="1050793" y="604236"/>
                  </a:lnTo>
                  <a:lnTo>
                    <a:pt x="1051078" y="603950"/>
                  </a:lnTo>
                  <a:lnTo>
                    <a:pt x="1051078" y="601150"/>
                  </a:lnTo>
                  <a:lnTo>
                    <a:pt x="1051364" y="600865"/>
                  </a:lnTo>
                  <a:lnTo>
                    <a:pt x="1051364" y="597494"/>
                  </a:lnTo>
                  <a:lnTo>
                    <a:pt x="1051622" y="597236"/>
                  </a:lnTo>
                  <a:lnTo>
                    <a:pt x="1051622" y="594151"/>
                  </a:lnTo>
                  <a:lnTo>
                    <a:pt x="1051907" y="593865"/>
                  </a:lnTo>
                  <a:lnTo>
                    <a:pt x="1051907" y="591351"/>
                  </a:lnTo>
                  <a:lnTo>
                    <a:pt x="1052193" y="590780"/>
                  </a:lnTo>
                  <a:lnTo>
                    <a:pt x="1052193" y="587151"/>
                  </a:lnTo>
                  <a:lnTo>
                    <a:pt x="1052478" y="586865"/>
                  </a:lnTo>
                  <a:lnTo>
                    <a:pt x="1052478" y="584065"/>
                  </a:lnTo>
                  <a:lnTo>
                    <a:pt x="1052764" y="583494"/>
                  </a:lnTo>
                  <a:lnTo>
                    <a:pt x="1052764" y="580437"/>
                  </a:lnTo>
                  <a:lnTo>
                    <a:pt x="1053022" y="580151"/>
                  </a:lnTo>
                  <a:lnTo>
                    <a:pt x="1053022" y="577351"/>
                  </a:lnTo>
                  <a:lnTo>
                    <a:pt x="1053307" y="577066"/>
                  </a:lnTo>
                  <a:lnTo>
                    <a:pt x="1053307" y="574266"/>
                  </a:lnTo>
                  <a:lnTo>
                    <a:pt x="1053593" y="573980"/>
                  </a:lnTo>
                  <a:lnTo>
                    <a:pt x="1053593" y="571180"/>
                  </a:lnTo>
                  <a:lnTo>
                    <a:pt x="1053878" y="570895"/>
                  </a:lnTo>
                  <a:lnTo>
                    <a:pt x="1053878" y="568380"/>
                  </a:lnTo>
                  <a:lnTo>
                    <a:pt x="1054164" y="568095"/>
                  </a:lnTo>
                  <a:lnTo>
                    <a:pt x="1054164" y="565580"/>
                  </a:lnTo>
                  <a:lnTo>
                    <a:pt x="1054422" y="565295"/>
                  </a:lnTo>
                  <a:lnTo>
                    <a:pt x="1054422" y="562495"/>
                  </a:lnTo>
                  <a:lnTo>
                    <a:pt x="1054707" y="562237"/>
                  </a:lnTo>
                  <a:lnTo>
                    <a:pt x="1054707" y="558866"/>
                  </a:lnTo>
                  <a:lnTo>
                    <a:pt x="1054993" y="558581"/>
                  </a:lnTo>
                  <a:lnTo>
                    <a:pt x="1054993" y="556066"/>
                  </a:lnTo>
                  <a:lnTo>
                    <a:pt x="1055278" y="555781"/>
                  </a:lnTo>
                  <a:lnTo>
                    <a:pt x="1055278" y="553266"/>
                  </a:lnTo>
                  <a:lnTo>
                    <a:pt x="1055564" y="552981"/>
                  </a:lnTo>
                  <a:lnTo>
                    <a:pt x="1055564" y="550752"/>
                  </a:lnTo>
                  <a:lnTo>
                    <a:pt x="1055821" y="550467"/>
                  </a:lnTo>
                  <a:lnTo>
                    <a:pt x="1055821" y="547952"/>
                  </a:lnTo>
                  <a:lnTo>
                    <a:pt x="1056107" y="547667"/>
                  </a:lnTo>
                  <a:lnTo>
                    <a:pt x="1056107" y="545438"/>
                  </a:lnTo>
                  <a:lnTo>
                    <a:pt x="1056393" y="545152"/>
                  </a:lnTo>
                  <a:lnTo>
                    <a:pt x="1056393" y="542638"/>
                  </a:lnTo>
                  <a:lnTo>
                    <a:pt x="1056678" y="542352"/>
                  </a:lnTo>
                  <a:lnTo>
                    <a:pt x="1056678" y="540381"/>
                  </a:lnTo>
                  <a:lnTo>
                    <a:pt x="1056964" y="540096"/>
                  </a:lnTo>
                  <a:lnTo>
                    <a:pt x="1056964" y="537581"/>
                  </a:lnTo>
                  <a:lnTo>
                    <a:pt x="1057221" y="537296"/>
                  </a:lnTo>
                  <a:lnTo>
                    <a:pt x="1057221" y="535353"/>
                  </a:lnTo>
                  <a:lnTo>
                    <a:pt x="1057507" y="535067"/>
                  </a:lnTo>
                  <a:lnTo>
                    <a:pt x="1057507" y="533096"/>
                  </a:lnTo>
                  <a:lnTo>
                    <a:pt x="1057793" y="532838"/>
                  </a:lnTo>
                  <a:lnTo>
                    <a:pt x="1057793" y="531153"/>
                  </a:lnTo>
                  <a:lnTo>
                    <a:pt x="1058078" y="530867"/>
                  </a:lnTo>
                  <a:lnTo>
                    <a:pt x="1058078" y="528896"/>
                  </a:lnTo>
                  <a:lnTo>
                    <a:pt x="1058364" y="528896"/>
                  </a:lnTo>
                  <a:lnTo>
                    <a:pt x="1058364" y="526953"/>
                  </a:lnTo>
                  <a:lnTo>
                    <a:pt x="1058621" y="526667"/>
                  </a:lnTo>
                  <a:lnTo>
                    <a:pt x="1058621" y="524696"/>
                  </a:lnTo>
                  <a:lnTo>
                    <a:pt x="1058907" y="524439"/>
                  </a:lnTo>
                  <a:lnTo>
                    <a:pt x="1058907" y="522753"/>
                  </a:lnTo>
                  <a:lnTo>
                    <a:pt x="1059193" y="522467"/>
                  </a:lnTo>
                  <a:lnTo>
                    <a:pt x="1059193" y="522182"/>
                  </a:lnTo>
                </a:path>
                <a:path w="1628139" h="1057275">
                  <a:moveTo>
                    <a:pt x="1059193" y="522182"/>
                  </a:moveTo>
                  <a:lnTo>
                    <a:pt x="1059193" y="521353"/>
                  </a:lnTo>
                  <a:lnTo>
                    <a:pt x="1059478" y="521068"/>
                  </a:lnTo>
                  <a:lnTo>
                    <a:pt x="1059478" y="519953"/>
                  </a:lnTo>
                  <a:lnTo>
                    <a:pt x="1059764" y="519668"/>
                  </a:lnTo>
                  <a:lnTo>
                    <a:pt x="1059764" y="518268"/>
                  </a:lnTo>
                  <a:lnTo>
                    <a:pt x="1060021" y="517982"/>
                  </a:lnTo>
                  <a:lnTo>
                    <a:pt x="1060021" y="516868"/>
                  </a:lnTo>
                  <a:lnTo>
                    <a:pt x="1060307" y="516582"/>
                  </a:lnTo>
                  <a:lnTo>
                    <a:pt x="1060307" y="515182"/>
                  </a:lnTo>
                  <a:lnTo>
                    <a:pt x="1060593" y="515182"/>
                  </a:lnTo>
                  <a:lnTo>
                    <a:pt x="1060593" y="514068"/>
                  </a:lnTo>
                  <a:lnTo>
                    <a:pt x="1060878" y="513782"/>
                  </a:lnTo>
                  <a:lnTo>
                    <a:pt x="1060878" y="512953"/>
                  </a:lnTo>
                  <a:lnTo>
                    <a:pt x="1061164" y="512668"/>
                  </a:lnTo>
                  <a:lnTo>
                    <a:pt x="1061164" y="511553"/>
                  </a:lnTo>
                  <a:lnTo>
                    <a:pt x="1061421" y="511553"/>
                  </a:lnTo>
                  <a:lnTo>
                    <a:pt x="1061421" y="510439"/>
                  </a:lnTo>
                  <a:lnTo>
                    <a:pt x="1061707" y="510439"/>
                  </a:lnTo>
                  <a:lnTo>
                    <a:pt x="1061707" y="509297"/>
                  </a:lnTo>
                  <a:lnTo>
                    <a:pt x="1061992" y="509297"/>
                  </a:lnTo>
                  <a:lnTo>
                    <a:pt x="1061992" y="508754"/>
                  </a:lnTo>
                  <a:lnTo>
                    <a:pt x="1062278" y="508754"/>
                  </a:lnTo>
                  <a:lnTo>
                    <a:pt x="1062278" y="508182"/>
                  </a:lnTo>
                  <a:lnTo>
                    <a:pt x="1062564" y="508182"/>
                  </a:lnTo>
                  <a:lnTo>
                    <a:pt x="1062564" y="507639"/>
                  </a:lnTo>
                  <a:lnTo>
                    <a:pt x="1062821" y="507354"/>
                  </a:lnTo>
                  <a:lnTo>
                    <a:pt x="1062821" y="507639"/>
                  </a:lnTo>
                  <a:lnTo>
                    <a:pt x="1063107" y="507639"/>
                  </a:lnTo>
                  <a:lnTo>
                    <a:pt x="1063392" y="507897"/>
                  </a:lnTo>
                  <a:lnTo>
                    <a:pt x="1063392" y="509297"/>
                  </a:lnTo>
                  <a:lnTo>
                    <a:pt x="1063678" y="509297"/>
                  </a:lnTo>
                  <a:lnTo>
                    <a:pt x="1063678" y="510439"/>
                  </a:lnTo>
                  <a:lnTo>
                    <a:pt x="1063964" y="510439"/>
                  </a:lnTo>
                  <a:lnTo>
                    <a:pt x="1063964" y="510982"/>
                  </a:lnTo>
                  <a:lnTo>
                    <a:pt x="1064221" y="511268"/>
                  </a:lnTo>
                  <a:lnTo>
                    <a:pt x="1064221" y="513239"/>
                  </a:lnTo>
                  <a:lnTo>
                    <a:pt x="1064507" y="513497"/>
                  </a:lnTo>
                  <a:lnTo>
                    <a:pt x="1064507" y="515182"/>
                  </a:lnTo>
                  <a:lnTo>
                    <a:pt x="1064792" y="515468"/>
                  </a:lnTo>
                  <a:lnTo>
                    <a:pt x="1064792" y="517439"/>
                  </a:lnTo>
                  <a:lnTo>
                    <a:pt x="1065078" y="517696"/>
                  </a:lnTo>
                  <a:lnTo>
                    <a:pt x="1065078" y="519382"/>
                  </a:lnTo>
                  <a:lnTo>
                    <a:pt x="1065364" y="519668"/>
                  </a:lnTo>
                  <a:lnTo>
                    <a:pt x="1065364" y="521353"/>
                  </a:lnTo>
                  <a:lnTo>
                    <a:pt x="1065621" y="521639"/>
                  </a:lnTo>
                  <a:lnTo>
                    <a:pt x="1065621" y="523296"/>
                  </a:lnTo>
                  <a:lnTo>
                    <a:pt x="1065907" y="523867"/>
                  </a:lnTo>
                  <a:lnTo>
                    <a:pt x="1065907" y="524439"/>
                  </a:lnTo>
                  <a:lnTo>
                    <a:pt x="1066192" y="524982"/>
                  </a:lnTo>
                  <a:lnTo>
                    <a:pt x="1066192" y="527496"/>
                  </a:lnTo>
                  <a:lnTo>
                    <a:pt x="1066478" y="527782"/>
                  </a:lnTo>
                  <a:lnTo>
                    <a:pt x="1066478" y="529182"/>
                  </a:lnTo>
                  <a:lnTo>
                    <a:pt x="1066764" y="529753"/>
                  </a:lnTo>
                  <a:lnTo>
                    <a:pt x="1066764" y="531153"/>
                  </a:lnTo>
                  <a:lnTo>
                    <a:pt x="1067021" y="531696"/>
                  </a:lnTo>
                  <a:lnTo>
                    <a:pt x="1067021" y="534238"/>
                  </a:lnTo>
                  <a:lnTo>
                    <a:pt x="1067307" y="534781"/>
                  </a:lnTo>
                  <a:lnTo>
                    <a:pt x="1067307" y="538153"/>
                  </a:lnTo>
                  <a:lnTo>
                    <a:pt x="1067592" y="538696"/>
                  </a:lnTo>
                  <a:lnTo>
                    <a:pt x="1067592" y="540096"/>
                  </a:lnTo>
                  <a:lnTo>
                    <a:pt x="1067878" y="540952"/>
                  </a:lnTo>
                  <a:lnTo>
                    <a:pt x="1068163" y="541496"/>
                  </a:lnTo>
                  <a:lnTo>
                    <a:pt x="1068163" y="544038"/>
                  </a:lnTo>
                  <a:lnTo>
                    <a:pt x="1068421" y="545152"/>
                  </a:lnTo>
                  <a:lnTo>
                    <a:pt x="1068421" y="547952"/>
                  </a:lnTo>
                  <a:lnTo>
                    <a:pt x="1068707" y="548781"/>
                  </a:lnTo>
                  <a:lnTo>
                    <a:pt x="1068707" y="555495"/>
                  </a:lnTo>
                  <a:lnTo>
                    <a:pt x="1068992" y="556638"/>
                  </a:lnTo>
                  <a:lnTo>
                    <a:pt x="1068992" y="564180"/>
                  </a:lnTo>
                  <a:lnTo>
                    <a:pt x="1069278" y="565037"/>
                  </a:lnTo>
                  <a:lnTo>
                    <a:pt x="1069278" y="568952"/>
                  </a:lnTo>
                  <a:lnTo>
                    <a:pt x="1069563" y="575951"/>
                  </a:lnTo>
                  <a:lnTo>
                    <a:pt x="1069563" y="579580"/>
                  </a:lnTo>
                  <a:lnTo>
                    <a:pt x="1069821" y="590236"/>
                  </a:lnTo>
                  <a:lnTo>
                    <a:pt x="1069821" y="591065"/>
                  </a:lnTo>
                  <a:lnTo>
                    <a:pt x="1070107" y="606750"/>
                  </a:lnTo>
                  <a:lnTo>
                    <a:pt x="1070392" y="607579"/>
                  </a:lnTo>
                  <a:lnTo>
                    <a:pt x="1070392" y="614864"/>
                  </a:lnTo>
                  <a:lnTo>
                    <a:pt x="1070678" y="615693"/>
                  </a:lnTo>
                  <a:lnTo>
                    <a:pt x="1070678" y="621864"/>
                  </a:lnTo>
                  <a:lnTo>
                    <a:pt x="1070963" y="622693"/>
                  </a:lnTo>
                  <a:lnTo>
                    <a:pt x="1070963" y="624378"/>
                  </a:lnTo>
                  <a:lnTo>
                    <a:pt x="1071221" y="633893"/>
                  </a:lnTo>
                  <a:lnTo>
                    <a:pt x="1071221" y="640635"/>
                  </a:lnTo>
                  <a:lnTo>
                    <a:pt x="1071507" y="641463"/>
                  </a:lnTo>
                  <a:lnTo>
                    <a:pt x="1071507" y="644835"/>
                  </a:lnTo>
                  <a:lnTo>
                    <a:pt x="1071792" y="653777"/>
                  </a:lnTo>
                  <a:lnTo>
                    <a:pt x="1071792" y="657149"/>
                  </a:lnTo>
                  <a:lnTo>
                    <a:pt x="1072078" y="657977"/>
                  </a:lnTo>
                  <a:lnTo>
                    <a:pt x="1072621" y="684291"/>
                  </a:lnTo>
                  <a:lnTo>
                    <a:pt x="1072621" y="688776"/>
                  </a:lnTo>
                  <a:lnTo>
                    <a:pt x="1072907" y="689633"/>
                  </a:lnTo>
                  <a:lnTo>
                    <a:pt x="1072907" y="696062"/>
                  </a:lnTo>
                  <a:lnTo>
                    <a:pt x="1073192" y="696890"/>
                  </a:lnTo>
                  <a:lnTo>
                    <a:pt x="1073478" y="710347"/>
                  </a:lnTo>
                </a:path>
                <a:path w="1628139" h="1057275">
                  <a:moveTo>
                    <a:pt x="1073478" y="710347"/>
                  </a:moveTo>
                  <a:lnTo>
                    <a:pt x="1073478" y="713147"/>
                  </a:lnTo>
                  <a:lnTo>
                    <a:pt x="1073763" y="713975"/>
                  </a:lnTo>
                  <a:lnTo>
                    <a:pt x="1073763" y="718746"/>
                  </a:lnTo>
                  <a:lnTo>
                    <a:pt x="1074021" y="719290"/>
                  </a:lnTo>
                  <a:lnTo>
                    <a:pt x="1074021" y="722946"/>
                  </a:lnTo>
                  <a:lnTo>
                    <a:pt x="1074306" y="734146"/>
                  </a:lnTo>
                  <a:lnTo>
                    <a:pt x="1074306" y="734689"/>
                  </a:lnTo>
                  <a:lnTo>
                    <a:pt x="1074592" y="735546"/>
                  </a:lnTo>
                  <a:lnTo>
                    <a:pt x="1074592" y="740575"/>
                  </a:lnTo>
                  <a:lnTo>
                    <a:pt x="1074878" y="741146"/>
                  </a:lnTo>
                  <a:lnTo>
                    <a:pt x="1075163" y="749260"/>
                  </a:lnTo>
                  <a:lnTo>
                    <a:pt x="1075163" y="754288"/>
                  </a:lnTo>
                  <a:lnTo>
                    <a:pt x="1075706" y="768030"/>
                  </a:lnTo>
                  <a:lnTo>
                    <a:pt x="1075706" y="770545"/>
                  </a:lnTo>
                  <a:lnTo>
                    <a:pt x="1075992" y="771088"/>
                  </a:lnTo>
                  <a:lnTo>
                    <a:pt x="1075992" y="775573"/>
                  </a:lnTo>
                  <a:lnTo>
                    <a:pt x="1076278" y="776145"/>
                  </a:lnTo>
                  <a:lnTo>
                    <a:pt x="1076278" y="780630"/>
                  </a:lnTo>
                  <a:lnTo>
                    <a:pt x="1076563" y="781173"/>
                  </a:lnTo>
                  <a:lnTo>
                    <a:pt x="1076563" y="782288"/>
                  </a:lnTo>
                  <a:lnTo>
                    <a:pt x="1076821" y="793487"/>
                  </a:lnTo>
                  <a:lnTo>
                    <a:pt x="1076821" y="796573"/>
                  </a:lnTo>
                  <a:lnTo>
                    <a:pt x="1077106" y="796858"/>
                  </a:lnTo>
                  <a:lnTo>
                    <a:pt x="1077106" y="798544"/>
                  </a:lnTo>
                  <a:lnTo>
                    <a:pt x="1077392" y="799087"/>
                  </a:lnTo>
                  <a:lnTo>
                    <a:pt x="1077392" y="800487"/>
                  </a:lnTo>
                  <a:lnTo>
                    <a:pt x="1077678" y="803029"/>
                  </a:lnTo>
                  <a:lnTo>
                    <a:pt x="1077678" y="806658"/>
                  </a:lnTo>
                  <a:lnTo>
                    <a:pt x="1077963" y="807229"/>
                  </a:lnTo>
                  <a:lnTo>
                    <a:pt x="1077963" y="813086"/>
                  </a:lnTo>
                  <a:lnTo>
                    <a:pt x="1078221" y="813658"/>
                  </a:lnTo>
                  <a:lnTo>
                    <a:pt x="1078221" y="815058"/>
                  </a:lnTo>
                  <a:lnTo>
                    <a:pt x="1078792" y="829343"/>
                  </a:lnTo>
                  <a:lnTo>
                    <a:pt x="1078792" y="831857"/>
                  </a:lnTo>
                  <a:lnTo>
                    <a:pt x="1079078" y="832143"/>
                  </a:lnTo>
                  <a:lnTo>
                    <a:pt x="1079078" y="835486"/>
                  </a:lnTo>
                  <a:lnTo>
                    <a:pt x="1079363" y="837171"/>
                  </a:lnTo>
                  <a:lnTo>
                    <a:pt x="1079363" y="838857"/>
                  </a:lnTo>
                  <a:lnTo>
                    <a:pt x="1079621" y="843885"/>
                  </a:lnTo>
                  <a:lnTo>
                    <a:pt x="1079621" y="844171"/>
                  </a:lnTo>
                  <a:lnTo>
                    <a:pt x="1079906" y="851456"/>
                  </a:lnTo>
                  <a:lnTo>
                    <a:pt x="1080192" y="857627"/>
                  </a:lnTo>
                  <a:lnTo>
                    <a:pt x="1080192" y="858456"/>
                  </a:lnTo>
                  <a:lnTo>
                    <a:pt x="1080477" y="858742"/>
                  </a:lnTo>
                  <a:lnTo>
                    <a:pt x="1080477" y="859571"/>
                  </a:lnTo>
                  <a:lnTo>
                    <a:pt x="1081021" y="871341"/>
                  </a:lnTo>
                  <a:lnTo>
                    <a:pt x="1081021" y="873570"/>
                  </a:lnTo>
                  <a:lnTo>
                    <a:pt x="1081306" y="874141"/>
                  </a:lnTo>
                  <a:lnTo>
                    <a:pt x="1081306" y="875256"/>
                  </a:lnTo>
                  <a:lnTo>
                    <a:pt x="1081592" y="879170"/>
                  </a:lnTo>
                  <a:lnTo>
                    <a:pt x="1081592" y="883084"/>
                  </a:lnTo>
                  <a:lnTo>
                    <a:pt x="1082706" y="898769"/>
                  </a:lnTo>
                  <a:lnTo>
                    <a:pt x="1082706" y="900740"/>
                  </a:lnTo>
                  <a:lnTo>
                    <a:pt x="1083277" y="907740"/>
                  </a:lnTo>
                  <a:lnTo>
                    <a:pt x="1083277" y="909426"/>
                  </a:lnTo>
                  <a:lnTo>
                    <a:pt x="1083563" y="909683"/>
                  </a:lnTo>
                  <a:lnTo>
                    <a:pt x="1083563" y="911940"/>
                  </a:lnTo>
                  <a:lnTo>
                    <a:pt x="1083821" y="912226"/>
                  </a:lnTo>
                  <a:lnTo>
                    <a:pt x="1083821" y="913054"/>
                  </a:lnTo>
                  <a:lnTo>
                    <a:pt x="1084106" y="918369"/>
                  </a:lnTo>
                  <a:lnTo>
                    <a:pt x="1084106" y="919225"/>
                  </a:lnTo>
                  <a:lnTo>
                    <a:pt x="1084392" y="919483"/>
                  </a:lnTo>
                  <a:lnTo>
                    <a:pt x="1084392" y="921454"/>
                  </a:lnTo>
                  <a:lnTo>
                    <a:pt x="1084677" y="925083"/>
                  </a:lnTo>
                  <a:lnTo>
                    <a:pt x="1084677" y="925654"/>
                  </a:lnTo>
                  <a:lnTo>
                    <a:pt x="1084963" y="925939"/>
                  </a:lnTo>
                  <a:lnTo>
                    <a:pt x="1084963" y="926225"/>
                  </a:lnTo>
                  <a:lnTo>
                    <a:pt x="1085792" y="941053"/>
                  </a:lnTo>
                  <a:lnTo>
                    <a:pt x="1086077" y="941339"/>
                  </a:lnTo>
                  <a:lnTo>
                    <a:pt x="1086077" y="942739"/>
                  </a:lnTo>
                  <a:lnTo>
                    <a:pt x="1086363" y="943853"/>
                  </a:lnTo>
                  <a:lnTo>
                    <a:pt x="1086363" y="944424"/>
                  </a:lnTo>
                  <a:lnTo>
                    <a:pt x="1086620" y="948339"/>
                  </a:lnTo>
                  <a:lnTo>
                    <a:pt x="1086620" y="948882"/>
                  </a:lnTo>
                  <a:lnTo>
                    <a:pt x="1086906" y="949167"/>
                  </a:lnTo>
                  <a:lnTo>
                    <a:pt x="1086906" y="950567"/>
                  </a:lnTo>
                  <a:lnTo>
                    <a:pt x="1087192" y="953653"/>
                  </a:lnTo>
                  <a:lnTo>
                    <a:pt x="1087192" y="953939"/>
                  </a:lnTo>
                  <a:lnTo>
                    <a:pt x="1087477" y="954224"/>
                  </a:lnTo>
                  <a:lnTo>
                    <a:pt x="1087477" y="955053"/>
                  </a:lnTo>
                  <a:lnTo>
                    <a:pt x="1088020" y="959538"/>
                  </a:lnTo>
                  <a:lnTo>
                    <a:pt x="1088877" y="969338"/>
                  </a:lnTo>
                  <a:lnTo>
                    <a:pt x="1088877" y="970738"/>
                  </a:lnTo>
                  <a:lnTo>
                    <a:pt x="1089163" y="970738"/>
                  </a:lnTo>
                  <a:lnTo>
                    <a:pt x="1089163" y="971567"/>
                  </a:lnTo>
                  <a:lnTo>
                    <a:pt x="1089420" y="972967"/>
                  </a:lnTo>
                  <a:lnTo>
                    <a:pt x="1089420" y="973252"/>
                  </a:lnTo>
                  <a:lnTo>
                    <a:pt x="1089706" y="975767"/>
                  </a:lnTo>
                  <a:lnTo>
                    <a:pt x="1089706" y="976052"/>
                  </a:lnTo>
                  <a:lnTo>
                    <a:pt x="1089992" y="978566"/>
                  </a:lnTo>
                  <a:lnTo>
                    <a:pt x="1089992" y="979423"/>
                  </a:lnTo>
                  <a:lnTo>
                    <a:pt x="1090277" y="979423"/>
                  </a:lnTo>
                  <a:lnTo>
                    <a:pt x="1090563" y="983881"/>
                  </a:lnTo>
                  <a:lnTo>
                    <a:pt x="1090820" y="983881"/>
                  </a:lnTo>
                  <a:lnTo>
                    <a:pt x="1090820" y="985281"/>
                  </a:lnTo>
                  <a:lnTo>
                    <a:pt x="1091106" y="985281"/>
                  </a:lnTo>
                  <a:lnTo>
                    <a:pt x="1091106" y="986423"/>
                  </a:lnTo>
                  <a:lnTo>
                    <a:pt x="1091391" y="986681"/>
                  </a:lnTo>
                  <a:lnTo>
                    <a:pt x="1091391" y="988081"/>
                  </a:lnTo>
                  <a:lnTo>
                    <a:pt x="1091963" y="992280"/>
                  </a:lnTo>
                  <a:lnTo>
                    <a:pt x="1092791" y="998166"/>
                  </a:lnTo>
                  <a:lnTo>
                    <a:pt x="1093077" y="999023"/>
                  </a:lnTo>
                  <a:lnTo>
                    <a:pt x="1093077" y="999851"/>
                  </a:lnTo>
                  <a:lnTo>
                    <a:pt x="1093906" y="1004051"/>
                  </a:lnTo>
                  <a:lnTo>
                    <a:pt x="1093906" y="1004622"/>
                  </a:lnTo>
                  <a:lnTo>
                    <a:pt x="1094191" y="1004880"/>
                  </a:lnTo>
                  <a:lnTo>
                    <a:pt x="1094191" y="1005166"/>
                  </a:lnTo>
                  <a:lnTo>
                    <a:pt x="1094477" y="1006566"/>
                  </a:lnTo>
                  <a:lnTo>
                    <a:pt x="1094477" y="1006851"/>
                  </a:lnTo>
                  <a:lnTo>
                    <a:pt x="1094763" y="1006851"/>
                  </a:lnTo>
                  <a:lnTo>
                    <a:pt x="1095020" y="1008251"/>
                  </a:lnTo>
                  <a:lnTo>
                    <a:pt x="1095020" y="1009365"/>
                  </a:lnTo>
                  <a:lnTo>
                    <a:pt x="1095591" y="1012451"/>
                  </a:lnTo>
                  <a:lnTo>
                    <a:pt x="1095591" y="1012737"/>
                  </a:lnTo>
                </a:path>
                <a:path w="1628139" h="1057275">
                  <a:moveTo>
                    <a:pt x="1095591" y="1012737"/>
                  </a:moveTo>
                  <a:lnTo>
                    <a:pt x="1095877" y="1012737"/>
                  </a:lnTo>
                  <a:lnTo>
                    <a:pt x="1095877" y="1013565"/>
                  </a:lnTo>
                  <a:lnTo>
                    <a:pt x="1096163" y="1013565"/>
                  </a:lnTo>
                  <a:lnTo>
                    <a:pt x="1096420" y="1014965"/>
                  </a:lnTo>
                  <a:lnTo>
                    <a:pt x="1096420" y="1015536"/>
                  </a:lnTo>
                  <a:lnTo>
                    <a:pt x="1096706" y="1015536"/>
                  </a:lnTo>
                  <a:lnTo>
                    <a:pt x="1096706" y="1015822"/>
                  </a:lnTo>
                  <a:lnTo>
                    <a:pt x="1096991" y="1017222"/>
                  </a:lnTo>
                  <a:lnTo>
                    <a:pt x="1096991" y="1017480"/>
                  </a:lnTo>
                  <a:lnTo>
                    <a:pt x="1097277" y="1017765"/>
                  </a:lnTo>
                  <a:lnTo>
                    <a:pt x="1097562" y="1019451"/>
                  </a:lnTo>
                  <a:lnTo>
                    <a:pt x="1098391" y="1023365"/>
                  </a:lnTo>
                  <a:lnTo>
                    <a:pt x="1098677" y="1023365"/>
                  </a:lnTo>
                  <a:lnTo>
                    <a:pt x="1098677" y="1023936"/>
                  </a:lnTo>
                  <a:lnTo>
                    <a:pt x="1098962" y="1024222"/>
                  </a:lnTo>
                  <a:lnTo>
                    <a:pt x="1098962" y="1024765"/>
                  </a:lnTo>
                  <a:lnTo>
                    <a:pt x="1099220" y="1024765"/>
                  </a:lnTo>
                  <a:lnTo>
                    <a:pt x="1099506" y="1025879"/>
                  </a:lnTo>
                  <a:lnTo>
                    <a:pt x="1099506" y="1026165"/>
                  </a:lnTo>
                  <a:lnTo>
                    <a:pt x="1099791" y="1026736"/>
                  </a:lnTo>
                  <a:lnTo>
                    <a:pt x="1099791" y="1027279"/>
                  </a:lnTo>
                  <a:lnTo>
                    <a:pt x="1100362" y="1028965"/>
                  </a:lnTo>
                  <a:lnTo>
                    <a:pt x="1100620" y="1028965"/>
                  </a:lnTo>
                  <a:lnTo>
                    <a:pt x="1100620" y="1029536"/>
                  </a:lnTo>
                  <a:lnTo>
                    <a:pt x="1100906" y="1029536"/>
                  </a:lnTo>
                  <a:lnTo>
                    <a:pt x="1101191" y="1030079"/>
                  </a:lnTo>
                  <a:lnTo>
                    <a:pt x="1101762" y="1032050"/>
                  </a:lnTo>
                  <a:lnTo>
                    <a:pt x="1102591" y="1034279"/>
                  </a:lnTo>
                  <a:lnTo>
                    <a:pt x="1102591" y="1034565"/>
                  </a:lnTo>
                  <a:lnTo>
                    <a:pt x="1102877" y="1034850"/>
                  </a:lnTo>
                  <a:lnTo>
                    <a:pt x="1102877" y="1035136"/>
                  </a:lnTo>
                  <a:lnTo>
                    <a:pt x="1103705" y="1036821"/>
                  </a:lnTo>
                  <a:lnTo>
                    <a:pt x="1103705" y="1037079"/>
                  </a:lnTo>
                  <a:lnTo>
                    <a:pt x="1103991" y="1037079"/>
                  </a:lnTo>
                  <a:lnTo>
                    <a:pt x="1104277" y="1037365"/>
                  </a:lnTo>
                  <a:lnTo>
                    <a:pt x="1104277" y="1037650"/>
                  </a:lnTo>
                  <a:lnTo>
                    <a:pt x="1104562" y="1038221"/>
                  </a:lnTo>
                  <a:lnTo>
                    <a:pt x="1104820" y="1038479"/>
                  </a:lnTo>
                  <a:lnTo>
                    <a:pt x="1105391" y="1039879"/>
                  </a:lnTo>
                  <a:lnTo>
                    <a:pt x="1105677" y="1040164"/>
                  </a:lnTo>
                  <a:lnTo>
                    <a:pt x="1105677" y="1040450"/>
                  </a:lnTo>
                  <a:lnTo>
                    <a:pt x="1105962" y="1040450"/>
                  </a:lnTo>
                  <a:lnTo>
                    <a:pt x="1106220" y="1041021"/>
                  </a:lnTo>
                  <a:lnTo>
                    <a:pt x="1106505" y="1041021"/>
                  </a:lnTo>
                  <a:lnTo>
                    <a:pt x="1106791" y="1041564"/>
                  </a:lnTo>
                  <a:lnTo>
                    <a:pt x="1106791" y="1041850"/>
                  </a:lnTo>
                  <a:lnTo>
                    <a:pt x="1107077" y="1041850"/>
                  </a:lnTo>
                  <a:lnTo>
                    <a:pt x="1107362" y="1042421"/>
                  </a:lnTo>
                  <a:lnTo>
                    <a:pt x="1107362" y="1042679"/>
                  </a:lnTo>
                  <a:lnTo>
                    <a:pt x="1108191" y="1044079"/>
                  </a:lnTo>
                  <a:lnTo>
                    <a:pt x="1108477" y="1044079"/>
                  </a:lnTo>
                  <a:lnTo>
                    <a:pt x="1108477" y="1044364"/>
                  </a:lnTo>
                  <a:lnTo>
                    <a:pt x="1108762" y="1044364"/>
                  </a:lnTo>
                  <a:lnTo>
                    <a:pt x="1108762" y="1044650"/>
                  </a:lnTo>
                  <a:lnTo>
                    <a:pt x="1109020" y="1045221"/>
                  </a:lnTo>
                  <a:lnTo>
                    <a:pt x="1109305" y="1045221"/>
                  </a:lnTo>
                  <a:lnTo>
                    <a:pt x="1109305" y="1045479"/>
                  </a:lnTo>
                  <a:lnTo>
                    <a:pt x="1109591" y="1045479"/>
                  </a:lnTo>
                  <a:lnTo>
                    <a:pt x="1109591" y="1045764"/>
                  </a:lnTo>
                  <a:lnTo>
                    <a:pt x="1110162" y="1046335"/>
                  </a:lnTo>
                  <a:lnTo>
                    <a:pt x="1110420" y="1046335"/>
                  </a:lnTo>
                  <a:lnTo>
                    <a:pt x="1110420" y="1046621"/>
                  </a:lnTo>
                  <a:lnTo>
                    <a:pt x="1110420" y="1046335"/>
                  </a:lnTo>
                  <a:lnTo>
                    <a:pt x="1110991" y="1046335"/>
                  </a:lnTo>
                  <a:lnTo>
                    <a:pt x="1111562" y="1047164"/>
                  </a:lnTo>
                  <a:lnTo>
                    <a:pt x="1112391" y="1048279"/>
                  </a:lnTo>
                  <a:lnTo>
                    <a:pt x="1112676" y="1048564"/>
                  </a:lnTo>
                  <a:lnTo>
                    <a:pt x="1113220" y="1049421"/>
                  </a:lnTo>
                  <a:lnTo>
                    <a:pt x="1114076" y="1049421"/>
                  </a:lnTo>
                  <a:lnTo>
                    <a:pt x="1114362" y="1049678"/>
                  </a:lnTo>
                  <a:lnTo>
                    <a:pt x="1114620" y="1049678"/>
                  </a:lnTo>
                  <a:lnTo>
                    <a:pt x="1115191" y="1050250"/>
                  </a:lnTo>
                  <a:lnTo>
                    <a:pt x="1115191" y="1050535"/>
                  </a:lnTo>
                  <a:lnTo>
                    <a:pt x="1115476" y="1050535"/>
                  </a:lnTo>
                  <a:lnTo>
                    <a:pt x="1115476" y="1050250"/>
                  </a:lnTo>
                  <a:lnTo>
                    <a:pt x="1115762" y="1050535"/>
                  </a:lnTo>
                  <a:lnTo>
                    <a:pt x="1116305" y="1050535"/>
                  </a:lnTo>
                  <a:lnTo>
                    <a:pt x="1116591" y="1050821"/>
                  </a:lnTo>
                  <a:lnTo>
                    <a:pt x="1116876" y="1050821"/>
                  </a:lnTo>
                  <a:lnTo>
                    <a:pt x="1117162" y="1051078"/>
                  </a:lnTo>
                  <a:lnTo>
                    <a:pt x="1117991" y="1051935"/>
                  </a:lnTo>
                  <a:lnTo>
                    <a:pt x="1118276" y="1051935"/>
                  </a:lnTo>
                  <a:lnTo>
                    <a:pt x="1118276" y="1052221"/>
                  </a:lnTo>
                  <a:lnTo>
                    <a:pt x="1118562" y="1052221"/>
                  </a:lnTo>
                  <a:lnTo>
                    <a:pt x="1118819" y="1052478"/>
                  </a:lnTo>
                  <a:lnTo>
                    <a:pt x="1119391" y="1052478"/>
                  </a:lnTo>
                  <a:lnTo>
                    <a:pt x="1119391" y="1052221"/>
                  </a:lnTo>
                  <a:lnTo>
                    <a:pt x="1119962" y="1052478"/>
                  </a:lnTo>
                  <a:lnTo>
                    <a:pt x="1120219" y="1052478"/>
                  </a:lnTo>
                  <a:lnTo>
                    <a:pt x="1120505" y="1052221"/>
                  </a:lnTo>
                  <a:lnTo>
                    <a:pt x="1120505" y="1051935"/>
                  </a:lnTo>
                  <a:lnTo>
                    <a:pt x="1120790" y="1051650"/>
                  </a:lnTo>
                  <a:lnTo>
                    <a:pt x="1121362" y="1051935"/>
                  </a:lnTo>
                  <a:lnTo>
                    <a:pt x="1121362" y="1052221"/>
                  </a:lnTo>
                  <a:lnTo>
                    <a:pt x="1121905" y="1052764"/>
                  </a:lnTo>
                  <a:lnTo>
                    <a:pt x="1122476" y="1052764"/>
                  </a:lnTo>
                  <a:lnTo>
                    <a:pt x="1123019" y="1053335"/>
                  </a:lnTo>
                  <a:lnTo>
                    <a:pt x="1123590" y="1053335"/>
                  </a:lnTo>
                  <a:lnTo>
                    <a:pt x="1123590" y="1052764"/>
                  </a:lnTo>
                  <a:lnTo>
                    <a:pt x="1123876" y="1052764"/>
                  </a:lnTo>
                  <a:lnTo>
                    <a:pt x="1123876" y="1052221"/>
                  </a:lnTo>
                  <a:lnTo>
                    <a:pt x="1124419" y="1052221"/>
                  </a:lnTo>
                  <a:lnTo>
                    <a:pt x="1124705" y="1052478"/>
                  </a:lnTo>
                  <a:lnTo>
                    <a:pt x="1126105" y="1052478"/>
                  </a:lnTo>
                  <a:lnTo>
                    <a:pt x="1126105" y="1052764"/>
                  </a:lnTo>
                  <a:lnTo>
                    <a:pt x="1126676" y="1052764"/>
                  </a:lnTo>
                  <a:lnTo>
                    <a:pt x="1126676" y="1053050"/>
                  </a:lnTo>
                  <a:lnTo>
                    <a:pt x="1126961" y="1053050"/>
                  </a:lnTo>
                  <a:lnTo>
                    <a:pt x="1127790" y="1053621"/>
                  </a:lnTo>
                  <a:lnTo>
                    <a:pt x="1127790" y="1053878"/>
                  </a:lnTo>
                  <a:lnTo>
                    <a:pt x="1128361" y="1053878"/>
                  </a:lnTo>
                  <a:lnTo>
                    <a:pt x="1128619" y="1054164"/>
                  </a:lnTo>
                  <a:lnTo>
                    <a:pt x="1129761" y="1054164"/>
                  </a:lnTo>
                  <a:lnTo>
                    <a:pt x="1129761" y="1054450"/>
                  </a:lnTo>
                  <a:lnTo>
                    <a:pt x="1130019" y="1054450"/>
                  </a:lnTo>
                  <a:lnTo>
                    <a:pt x="1130019" y="1054164"/>
                  </a:lnTo>
                  <a:lnTo>
                    <a:pt x="1130305" y="1054164"/>
                  </a:lnTo>
                  <a:lnTo>
                    <a:pt x="1130305" y="1053878"/>
                  </a:lnTo>
                  <a:lnTo>
                    <a:pt x="1130590" y="1053621"/>
                  </a:lnTo>
                  <a:lnTo>
                    <a:pt x="1130876" y="1053878"/>
                  </a:lnTo>
                  <a:lnTo>
                    <a:pt x="1131161" y="1053878"/>
                  </a:lnTo>
                  <a:lnTo>
                    <a:pt x="1131705" y="1054450"/>
                  </a:lnTo>
                  <a:lnTo>
                    <a:pt x="1131990" y="1054450"/>
                  </a:lnTo>
                  <a:lnTo>
                    <a:pt x="1131990" y="1054164"/>
                  </a:lnTo>
                  <a:lnTo>
                    <a:pt x="1132276" y="1054164"/>
                  </a:lnTo>
                  <a:lnTo>
                    <a:pt x="1132819" y="1054735"/>
                  </a:lnTo>
                  <a:lnTo>
                    <a:pt x="1133676" y="1054735"/>
                  </a:lnTo>
                  <a:lnTo>
                    <a:pt x="1133676" y="1054450"/>
                  </a:lnTo>
                  <a:lnTo>
                    <a:pt x="1133961" y="1054450"/>
                  </a:lnTo>
                  <a:lnTo>
                    <a:pt x="1133961" y="1054164"/>
                  </a:lnTo>
                  <a:lnTo>
                    <a:pt x="1134219" y="1054164"/>
                  </a:lnTo>
                  <a:lnTo>
                    <a:pt x="1134219" y="1053878"/>
                  </a:lnTo>
                  <a:lnTo>
                    <a:pt x="1134504" y="1054164"/>
                  </a:lnTo>
                  <a:lnTo>
                    <a:pt x="1135619" y="1054164"/>
                  </a:lnTo>
                  <a:lnTo>
                    <a:pt x="1135619" y="1053878"/>
                  </a:lnTo>
                  <a:lnTo>
                    <a:pt x="1135904" y="1053878"/>
                  </a:lnTo>
                  <a:lnTo>
                    <a:pt x="1135904" y="1054164"/>
                  </a:lnTo>
                  <a:lnTo>
                    <a:pt x="1136761" y="1054164"/>
                  </a:lnTo>
                  <a:lnTo>
                    <a:pt x="1136761" y="1054450"/>
                  </a:lnTo>
                  <a:lnTo>
                    <a:pt x="1137304" y="1054735"/>
                  </a:lnTo>
                  <a:lnTo>
                    <a:pt x="1137590" y="1054735"/>
                  </a:lnTo>
                  <a:lnTo>
                    <a:pt x="1137590" y="1055021"/>
                  </a:lnTo>
                  <a:lnTo>
                    <a:pt x="1138161" y="1055021"/>
                  </a:lnTo>
                  <a:lnTo>
                    <a:pt x="1138419" y="1055278"/>
                  </a:lnTo>
                  <a:lnTo>
                    <a:pt x="1138704" y="1055278"/>
                  </a:lnTo>
                  <a:lnTo>
                    <a:pt x="1138704" y="1055021"/>
                  </a:lnTo>
                  <a:lnTo>
                    <a:pt x="1139561" y="1055021"/>
                  </a:lnTo>
                  <a:lnTo>
                    <a:pt x="1139561" y="1055278"/>
                  </a:lnTo>
                  <a:lnTo>
                    <a:pt x="1140104" y="1055278"/>
                  </a:lnTo>
                  <a:lnTo>
                    <a:pt x="1140104" y="1055021"/>
                  </a:lnTo>
                  <a:lnTo>
                    <a:pt x="1140390" y="1055021"/>
                  </a:lnTo>
                  <a:lnTo>
                    <a:pt x="1140390" y="1054735"/>
                  </a:lnTo>
                  <a:lnTo>
                    <a:pt x="1140675" y="1055021"/>
                  </a:lnTo>
                  <a:lnTo>
                    <a:pt x="1141504" y="1055278"/>
                  </a:lnTo>
                  <a:lnTo>
                    <a:pt x="1141790" y="1055278"/>
                  </a:lnTo>
                  <a:lnTo>
                    <a:pt x="1141790" y="1055021"/>
                  </a:lnTo>
                  <a:lnTo>
                    <a:pt x="1142075" y="1055021"/>
                  </a:lnTo>
                  <a:lnTo>
                    <a:pt x="1142619" y="1055278"/>
                  </a:lnTo>
                  <a:lnTo>
                    <a:pt x="1142619" y="1055564"/>
                  </a:lnTo>
                  <a:lnTo>
                    <a:pt x="1142619" y="1055278"/>
                  </a:lnTo>
                  <a:lnTo>
                    <a:pt x="1143190" y="1055278"/>
                  </a:lnTo>
                  <a:lnTo>
                    <a:pt x="1143190" y="1055021"/>
                  </a:lnTo>
                  <a:lnTo>
                    <a:pt x="1143475" y="1055021"/>
                  </a:lnTo>
                  <a:lnTo>
                    <a:pt x="1143475" y="1054735"/>
                  </a:lnTo>
                  <a:lnTo>
                    <a:pt x="1143761" y="1054735"/>
                  </a:lnTo>
                  <a:lnTo>
                    <a:pt x="1143761" y="1054164"/>
                  </a:lnTo>
                  <a:lnTo>
                    <a:pt x="1144019" y="1054164"/>
                  </a:lnTo>
                  <a:lnTo>
                    <a:pt x="1144019" y="1053878"/>
                  </a:lnTo>
                  <a:lnTo>
                    <a:pt x="1144590" y="1053878"/>
                  </a:lnTo>
                  <a:lnTo>
                    <a:pt x="1144590" y="1054164"/>
                  </a:lnTo>
                  <a:lnTo>
                    <a:pt x="1144875" y="1054164"/>
                  </a:lnTo>
                  <a:lnTo>
                    <a:pt x="1144875" y="1053878"/>
                  </a:lnTo>
                  <a:lnTo>
                    <a:pt x="1145418" y="1053878"/>
                  </a:lnTo>
                  <a:lnTo>
                    <a:pt x="1145418" y="1053335"/>
                  </a:lnTo>
                  <a:lnTo>
                    <a:pt x="1146561" y="1053335"/>
                  </a:lnTo>
                  <a:lnTo>
                    <a:pt x="1146561" y="1053621"/>
                  </a:lnTo>
                  <a:lnTo>
                    <a:pt x="1147104" y="1053878"/>
                  </a:lnTo>
                  <a:lnTo>
                    <a:pt x="1147390" y="1053878"/>
                  </a:lnTo>
                  <a:lnTo>
                    <a:pt x="1147390" y="1054164"/>
                  </a:lnTo>
                  <a:lnTo>
                    <a:pt x="1147961" y="1054164"/>
                  </a:lnTo>
                  <a:lnTo>
                    <a:pt x="1147961" y="1054450"/>
                  </a:lnTo>
                  <a:lnTo>
                    <a:pt x="1148504" y="1054450"/>
                  </a:lnTo>
                  <a:lnTo>
                    <a:pt x="1148504" y="1054164"/>
                  </a:lnTo>
                  <a:lnTo>
                    <a:pt x="1148790" y="1054164"/>
                  </a:lnTo>
                  <a:lnTo>
                    <a:pt x="1148790" y="1053878"/>
                  </a:lnTo>
                  <a:lnTo>
                    <a:pt x="1149075" y="1053878"/>
                  </a:lnTo>
                  <a:lnTo>
                    <a:pt x="1149075" y="1054164"/>
                  </a:lnTo>
                  <a:lnTo>
                    <a:pt x="1149904" y="1054164"/>
                  </a:lnTo>
                  <a:lnTo>
                    <a:pt x="1149904" y="1053878"/>
                  </a:lnTo>
                  <a:lnTo>
                    <a:pt x="1150190" y="1053878"/>
                  </a:lnTo>
                  <a:lnTo>
                    <a:pt x="1150190" y="1053621"/>
                  </a:lnTo>
                  <a:lnTo>
                    <a:pt x="1150475" y="1053621"/>
                  </a:lnTo>
                  <a:lnTo>
                    <a:pt x="1151018" y="1054164"/>
                  </a:lnTo>
                  <a:lnTo>
                    <a:pt x="1151589" y="1054164"/>
                  </a:lnTo>
                  <a:lnTo>
                    <a:pt x="1151589" y="1053878"/>
                  </a:lnTo>
                  <a:lnTo>
                    <a:pt x="1151875" y="1053878"/>
                  </a:lnTo>
                  <a:lnTo>
                    <a:pt x="1152161" y="1054164"/>
                  </a:lnTo>
                  <a:lnTo>
                    <a:pt x="1152418" y="1054164"/>
                  </a:lnTo>
                  <a:lnTo>
                    <a:pt x="1152418" y="1054450"/>
                  </a:lnTo>
                  <a:lnTo>
                    <a:pt x="1152704" y="1054450"/>
                  </a:lnTo>
                </a:path>
                <a:path w="1628139" h="1057275">
                  <a:moveTo>
                    <a:pt x="1152704" y="1054450"/>
                  </a:moveTo>
                  <a:lnTo>
                    <a:pt x="1152704" y="1054164"/>
                  </a:lnTo>
                  <a:lnTo>
                    <a:pt x="1152989" y="1054164"/>
                  </a:lnTo>
                  <a:lnTo>
                    <a:pt x="1152989" y="1053878"/>
                  </a:lnTo>
                  <a:lnTo>
                    <a:pt x="1153561" y="1053878"/>
                  </a:lnTo>
                  <a:lnTo>
                    <a:pt x="1153561" y="1053335"/>
                  </a:lnTo>
                  <a:lnTo>
                    <a:pt x="1153818" y="1053335"/>
                  </a:lnTo>
                  <a:lnTo>
                    <a:pt x="1153818" y="1052764"/>
                  </a:lnTo>
                  <a:lnTo>
                    <a:pt x="1154104" y="1052764"/>
                  </a:lnTo>
                  <a:lnTo>
                    <a:pt x="1154104" y="1052221"/>
                  </a:lnTo>
                  <a:lnTo>
                    <a:pt x="1154389" y="1052221"/>
                  </a:lnTo>
                  <a:lnTo>
                    <a:pt x="1154389" y="1051650"/>
                  </a:lnTo>
                  <a:lnTo>
                    <a:pt x="1154675" y="1051650"/>
                  </a:lnTo>
                  <a:lnTo>
                    <a:pt x="1154675" y="1051078"/>
                  </a:lnTo>
                  <a:lnTo>
                    <a:pt x="1154961" y="1050821"/>
                  </a:lnTo>
                  <a:lnTo>
                    <a:pt x="1154961" y="1050250"/>
                  </a:lnTo>
                  <a:lnTo>
                    <a:pt x="1155218" y="1050250"/>
                  </a:lnTo>
                  <a:lnTo>
                    <a:pt x="1155218" y="1049421"/>
                  </a:lnTo>
                  <a:lnTo>
                    <a:pt x="1155504" y="1049421"/>
                  </a:lnTo>
                  <a:lnTo>
                    <a:pt x="1155504" y="1048564"/>
                  </a:lnTo>
                  <a:lnTo>
                    <a:pt x="1155789" y="1048564"/>
                  </a:lnTo>
                  <a:lnTo>
                    <a:pt x="1155789" y="1048021"/>
                  </a:lnTo>
                  <a:lnTo>
                    <a:pt x="1156075" y="1048021"/>
                  </a:lnTo>
                  <a:lnTo>
                    <a:pt x="1156075" y="1047450"/>
                  </a:lnTo>
                  <a:lnTo>
                    <a:pt x="1156360" y="1047450"/>
                  </a:lnTo>
                  <a:lnTo>
                    <a:pt x="1156904" y="1048021"/>
                  </a:lnTo>
                  <a:lnTo>
                    <a:pt x="1157189" y="1048279"/>
                  </a:lnTo>
                  <a:lnTo>
                    <a:pt x="1157475" y="1048564"/>
                  </a:lnTo>
                  <a:lnTo>
                    <a:pt x="1157760" y="1048564"/>
                  </a:lnTo>
                  <a:lnTo>
                    <a:pt x="1157760" y="1048850"/>
                  </a:lnTo>
                  <a:lnTo>
                    <a:pt x="1158589" y="1048850"/>
                  </a:lnTo>
                  <a:lnTo>
                    <a:pt x="1158589" y="1048564"/>
                  </a:lnTo>
                  <a:lnTo>
                    <a:pt x="1159160" y="1048564"/>
                  </a:lnTo>
                  <a:lnTo>
                    <a:pt x="1159160" y="1048279"/>
                  </a:lnTo>
                  <a:lnTo>
                    <a:pt x="1159418" y="1048279"/>
                  </a:lnTo>
                  <a:lnTo>
                    <a:pt x="1159418" y="1048021"/>
                  </a:lnTo>
                  <a:lnTo>
                    <a:pt x="1159704" y="1048021"/>
                  </a:lnTo>
                  <a:lnTo>
                    <a:pt x="1159704" y="1047735"/>
                  </a:lnTo>
                  <a:lnTo>
                    <a:pt x="1159989" y="1047735"/>
                  </a:lnTo>
                  <a:lnTo>
                    <a:pt x="1159989" y="1047164"/>
                  </a:lnTo>
                  <a:lnTo>
                    <a:pt x="1160275" y="1047164"/>
                  </a:lnTo>
                  <a:lnTo>
                    <a:pt x="1160275" y="1046621"/>
                  </a:lnTo>
                  <a:lnTo>
                    <a:pt x="1160818" y="1047164"/>
                  </a:lnTo>
                  <a:lnTo>
                    <a:pt x="1161104" y="1047164"/>
                  </a:lnTo>
                  <a:lnTo>
                    <a:pt x="1161104" y="1047450"/>
                  </a:lnTo>
                  <a:lnTo>
                    <a:pt x="1161675" y="1047450"/>
                  </a:lnTo>
                  <a:lnTo>
                    <a:pt x="1161960" y="1047735"/>
                  </a:lnTo>
                  <a:lnTo>
                    <a:pt x="1162218" y="1048021"/>
                  </a:lnTo>
                  <a:lnTo>
                    <a:pt x="1163075" y="1048021"/>
                  </a:lnTo>
                  <a:lnTo>
                    <a:pt x="1163075" y="1047735"/>
                  </a:lnTo>
                  <a:lnTo>
                    <a:pt x="1163618" y="1047735"/>
                  </a:lnTo>
                  <a:lnTo>
                    <a:pt x="1163618" y="1047450"/>
                  </a:lnTo>
                  <a:lnTo>
                    <a:pt x="1163903" y="1047450"/>
                  </a:lnTo>
                  <a:lnTo>
                    <a:pt x="1163903" y="1046879"/>
                  </a:lnTo>
                  <a:lnTo>
                    <a:pt x="1164189" y="1046879"/>
                  </a:lnTo>
                  <a:lnTo>
                    <a:pt x="1164189" y="1046050"/>
                  </a:lnTo>
                  <a:lnTo>
                    <a:pt x="1164475" y="1046050"/>
                  </a:lnTo>
                  <a:lnTo>
                    <a:pt x="1164475" y="1045479"/>
                  </a:lnTo>
                  <a:lnTo>
                    <a:pt x="1164760" y="1045221"/>
                  </a:lnTo>
                  <a:lnTo>
                    <a:pt x="1164760" y="1044650"/>
                  </a:lnTo>
                  <a:lnTo>
                    <a:pt x="1165018" y="1044650"/>
                  </a:lnTo>
                  <a:lnTo>
                    <a:pt x="1165018" y="1043821"/>
                  </a:lnTo>
                  <a:lnTo>
                    <a:pt x="1165303" y="1043821"/>
                  </a:lnTo>
                  <a:lnTo>
                    <a:pt x="1165303" y="1042964"/>
                  </a:lnTo>
                  <a:lnTo>
                    <a:pt x="1165589" y="1042964"/>
                  </a:lnTo>
                  <a:lnTo>
                    <a:pt x="1165589" y="1042136"/>
                  </a:lnTo>
                  <a:lnTo>
                    <a:pt x="1165875" y="1042136"/>
                  </a:lnTo>
                  <a:lnTo>
                    <a:pt x="1165875" y="1041021"/>
                  </a:lnTo>
                  <a:lnTo>
                    <a:pt x="1166160" y="1040736"/>
                  </a:lnTo>
                  <a:lnTo>
                    <a:pt x="1166160" y="1040450"/>
                  </a:lnTo>
                  <a:lnTo>
                    <a:pt x="1166703" y="1040736"/>
                  </a:lnTo>
                  <a:lnTo>
                    <a:pt x="1166703" y="1041021"/>
                  </a:lnTo>
                  <a:lnTo>
                    <a:pt x="1166989" y="1041021"/>
                  </a:lnTo>
                  <a:lnTo>
                    <a:pt x="1167275" y="1041279"/>
                  </a:lnTo>
                  <a:lnTo>
                    <a:pt x="1167275" y="1041564"/>
                  </a:lnTo>
                  <a:lnTo>
                    <a:pt x="1167560" y="1041564"/>
                  </a:lnTo>
                  <a:lnTo>
                    <a:pt x="1167560" y="1041850"/>
                  </a:lnTo>
                  <a:lnTo>
                    <a:pt x="1167818" y="1041850"/>
                  </a:lnTo>
                  <a:lnTo>
                    <a:pt x="1167818" y="1042136"/>
                  </a:lnTo>
                  <a:lnTo>
                    <a:pt x="1168674" y="1042136"/>
                  </a:lnTo>
                  <a:lnTo>
                    <a:pt x="1168674" y="1041850"/>
                  </a:lnTo>
                  <a:lnTo>
                    <a:pt x="1169218" y="1041850"/>
                  </a:lnTo>
                  <a:lnTo>
                    <a:pt x="1169218" y="1041564"/>
                  </a:lnTo>
                  <a:lnTo>
                    <a:pt x="1169503" y="1041279"/>
                  </a:lnTo>
                  <a:lnTo>
                    <a:pt x="1169503" y="1041021"/>
                  </a:lnTo>
                  <a:lnTo>
                    <a:pt x="1169789" y="1041021"/>
                  </a:lnTo>
                  <a:lnTo>
                    <a:pt x="1169789" y="1040450"/>
                  </a:lnTo>
                  <a:lnTo>
                    <a:pt x="1170074" y="1040450"/>
                  </a:lnTo>
                  <a:lnTo>
                    <a:pt x="1170074" y="1039621"/>
                  </a:lnTo>
                  <a:lnTo>
                    <a:pt x="1170360" y="1039621"/>
                  </a:lnTo>
                  <a:lnTo>
                    <a:pt x="1170618" y="1039879"/>
                  </a:lnTo>
                  <a:lnTo>
                    <a:pt x="1170618" y="1040164"/>
                  </a:lnTo>
                  <a:lnTo>
                    <a:pt x="1170903" y="1040164"/>
                  </a:lnTo>
                  <a:lnTo>
                    <a:pt x="1170903" y="1040450"/>
                  </a:lnTo>
                  <a:lnTo>
                    <a:pt x="1171474" y="1040450"/>
                  </a:lnTo>
                  <a:lnTo>
                    <a:pt x="1171760" y="1041021"/>
                  </a:lnTo>
                  <a:lnTo>
                    <a:pt x="1172018" y="1041279"/>
                  </a:lnTo>
                  <a:lnTo>
                    <a:pt x="1172018" y="1041564"/>
                  </a:lnTo>
                  <a:lnTo>
                    <a:pt x="1172874" y="1041564"/>
                  </a:lnTo>
                  <a:lnTo>
                    <a:pt x="1172874" y="1041279"/>
                  </a:lnTo>
                  <a:lnTo>
                    <a:pt x="1173160" y="1041279"/>
                  </a:lnTo>
                  <a:lnTo>
                    <a:pt x="1173160" y="1041021"/>
                  </a:lnTo>
                  <a:lnTo>
                    <a:pt x="1173703" y="1041021"/>
                  </a:lnTo>
                  <a:lnTo>
                    <a:pt x="1173703" y="1040450"/>
                  </a:lnTo>
                  <a:lnTo>
                    <a:pt x="1173989" y="1040450"/>
                  </a:lnTo>
                  <a:lnTo>
                    <a:pt x="1173989" y="1040164"/>
                  </a:lnTo>
                  <a:lnTo>
                    <a:pt x="1174274" y="1039879"/>
                  </a:lnTo>
                  <a:lnTo>
                    <a:pt x="1174274" y="1039336"/>
                  </a:lnTo>
                  <a:lnTo>
                    <a:pt x="1174560" y="1039336"/>
                  </a:lnTo>
                  <a:lnTo>
                    <a:pt x="1174560" y="1038764"/>
                  </a:lnTo>
                  <a:lnTo>
                    <a:pt x="1174817" y="1038764"/>
                  </a:lnTo>
                  <a:lnTo>
                    <a:pt x="1174817" y="1038221"/>
                  </a:lnTo>
                  <a:lnTo>
                    <a:pt x="1175103" y="1038221"/>
                  </a:lnTo>
                  <a:lnTo>
                    <a:pt x="1175103" y="1037365"/>
                  </a:lnTo>
                  <a:lnTo>
                    <a:pt x="1175389" y="1037365"/>
                  </a:lnTo>
                  <a:lnTo>
                    <a:pt x="1175389" y="1036821"/>
                  </a:lnTo>
                  <a:lnTo>
                    <a:pt x="1175674" y="1036536"/>
                  </a:lnTo>
                  <a:lnTo>
                    <a:pt x="1175674" y="1035965"/>
                  </a:lnTo>
                  <a:lnTo>
                    <a:pt x="1175960" y="1035965"/>
                  </a:lnTo>
                  <a:lnTo>
                    <a:pt x="1175960" y="1034850"/>
                  </a:lnTo>
                  <a:lnTo>
                    <a:pt x="1176217" y="1034565"/>
                  </a:lnTo>
                  <a:lnTo>
                    <a:pt x="1176217" y="1034279"/>
                  </a:lnTo>
                  <a:lnTo>
                    <a:pt x="1176503" y="1034279"/>
                  </a:lnTo>
                  <a:lnTo>
                    <a:pt x="1176503" y="1034021"/>
                  </a:lnTo>
                  <a:lnTo>
                    <a:pt x="1176789" y="1034021"/>
                  </a:lnTo>
                  <a:lnTo>
                    <a:pt x="1176789" y="1033736"/>
                  </a:lnTo>
                  <a:lnTo>
                    <a:pt x="1177360" y="1033736"/>
                  </a:lnTo>
                  <a:lnTo>
                    <a:pt x="1177360" y="1034021"/>
                  </a:lnTo>
                  <a:lnTo>
                    <a:pt x="1177617" y="1034021"/>
                  </a:lnTo>
                  <a:lnTo>
                    <a:pt x="1177617" y="1034279"/>
                  </a:lnTo>
                  <a:lnTo>
                    <a:pt x="1178189" y="1034279"/>
                  </a:lnTo>
                  <a:lnTo>
                    <a:pt x="1178189" y="1034021"/>
                  </a:lnTo>
                  <a:lnTo>
                    <a:pt x="1178760" y="1034021"/>
                  </a:lnTo>
                  <a:lnTo>
                    <a:pt x="1178760" y="1033736"/>
                  </a:lnTo>
                  <a:lnTo>
                    <a:pt x="1179017" y="1033736"/>
                  </a:lnTo>
                  <a:lnTo>
                    <a:pt x="1179017" y="1033450"/>
                  </a:lnTo>
                  <a:lnTo>
                    <a:pt x="1179303" y="1033450"/>
                  </a:lnTo>
                  <a:lnTo>
                    <a:pt x="1179303" y="1033165"/>
                  </a:lnTo>
                  <a:lnTo>
                    <a:pt x="1179589" y="1032879"/>
                  </a:lnTo>
                  <a:lnTo>
                    <a:pt x="1179589" y="1032621"/>
                  </a:lnTo>
                  <a:lnTo>
                    <a:pt x="1179874" y="1032621"/>
                  </a:lnTo>
                  <a:lnTo>
                    <a:pt x="1179874" y="1031765"/>
                  </a:lnTo>
                  <a:lnTo>
                    <a:pt x="1180160" y="1031765"/>
                  </a:lnTo>
                  <a:lnTo>
                    <a:pt x="1180160" y="1031222"/>
                  </a:lnTo>
                  <a:lnTo>
                    <a:pt x="1180417" y="1031222"/>
                  </a:lnTo>
                  <a:lnTo>
                    <a:pt x="1180417" y="1030936"/>
                  </a:lnTo>
                  <a:lnTo>
                    <a:pt x="1180703" y="1030936"/>
                  </a:lnTo>
                  <a:lnTo>
                    <a:pt x="1180703" y="1030365"/>
                  </a:lnTo>
                  <a:lnTo>
                    <a:pt x="1180988" y="1030365"/>
                  </a:lnTo>
                  <a:lnTo>
                    <a:pt x="1180988" y="1029822"/>
                  </a:lnTo>
                  <a:lnTo>
                    <a:pt x="1181560" y="1029822"/>
                  </a:lnTo>
                  <a:lnTo>
                    <a:pt x="1181560" y="1030079"/>
                  </a:lnTo>
                  <a:lnTo>
                    <a:pt x="1181817" y="1030079"/>
                  </a:lnTo>
                  <a:lnTo>
                    <a:pt x="1181817" y="1030365"/>
                  </a:lnTo>
                  <a:lnTo>
                    <a:pt x="1182103" y="1030365"/>
                  </a:lnTo>
                  <a:lnTo>
                    <a:pt x="1182103" y="1030650"/>
                  </a:lnTo>
                  <a:lnTo>
                    <a:pt x="1182388" y="1030650"/>
                  </a:lnTo>
                  <a:lnTo>
                    <a:pt x="1182388" y="1030365"/>
                  </a:lnTo>
                  <a:lnTo>
                    <a:pt x="1182960" y="1030365"/>
                  </a:lnTo>
                  <a:lnTo>
                    <a:pt x="1182960" y="1030079"/>
                  </a:lnTo>
                  <a:lnTo>
                    <a:pt x="1183217" y="1030079"/>
                  </a:lnTo>
                  <a:lnTo>
                    <a:pt x="1183217" y="1029822"/>
                  </a:lnTo>
                  <a:lnTo>
                    <a:pt x="1183503" y="1029822"/>
                  </a:lnTo>
                  <a:lnTo>
                    <a:pt x="1183503" y="1029250"/>
                  </a:lnTo>
                  <a:lnTo>
                    <a:pt x="1183788" y="1029250"/>
                  </a:lnTo>
                  <a:lnTo>
                    <a:pt x="1183788" y="1028679"/>
                  </a:lnTo>
                  <a:lnTo>
                    <a:pt x="1184074" y="1028679"/>
                  </a:lnTo>
                  <a:lnTo>
                    <a:pt x="1184074" y="1027850"/>
                  </a:lnTo>
                  <a:lnTo>
                    <a:pt x="1184360" y="1027850"/>
                  </a:lnTo>
                  <a:lnTo>
                    <a:pt x="1184360" y="1027279"/>
                  </a:lnTo>
                  <a:lnTo>
                    <a:pt x="1184617" y="1027022"/>
                  </a:lnTo>
                  <a:lnTo>
                    <a:pt x="1184617" y="1026450"/>
                  </a:lnTo>
                  <a:lnTo>
                    <a:pt x="1184903" y="1026450"/>
                  </a:lnTo>
                  <a:lnTo>
                    <a:pt x="1184903" y="1025622"/>
                  </a:lnTo>
                  <a:lnTo>
                    <a:pt x="1185188" y="1025622"/>
                  </a:lnTo>
                </a:path>
                <a:path w="1628139" h="1057275">
                  <a:moveTo>
                    <a:pt x="1185188" y="1025622"/>
                  </a:moveTo>
                  <a:lnTo>
                    <a:pt x="1185188" y="1024765"/>
                  </a:lnTo>
                  <a:lnTo>
                    <a:pt x="1185474" y="1024765"/>
                  </a:lnTo>
                  <a:lnTo>
                    <a:pt x="1185474" y="1023936"/>
                  </a:lnTo>
                  <a:lnTo>
                    <a:pt x="1185760" y="1023651"/>
                  </a:lnTo>
                  <a:lnTo>
                    <a:pt x="1185760" y="1023079"/>
                  </a:lnTo>
                  <a:lnTo>
                    <a:pt x="1186017" y="1022822"/>
                  </a:lnTo>
                  <a:lnTo>
                    <a:pt x="1186017" y="1021965"/>
                  </a:lnTo>
                  <a:lnTo>
                    <a:pt x="1186303" y="1021965"/>
                  </a:lnTo>
                  <a:lnTo>
                    <a:pt x="1186303" y="1020851"/>
                  </a:lnTo>
                  <a:lnTo>
                    <a:pt x="1186588" y="1020851"/>
                  </a:lnTo>
                  <a:lnTo>
                    <a:pt x="1186588" y="1019736"/>
                  </a:lnTo>
                  <a:lnTo>
                    <a:pt x="1186874" y="1019736"/>
                  </a:lnTo>
                  <a:lnTo>
                    <a:pt x="1186874" y="1018622"/>
                  </a:lnTo>
                  <a:lnTo>
                    <a:pt x="1187159" y="1018622"/>
                  </a:lnTo>
                  <a:lnTo>
                    <a:pt x="1187159" y="1017480"/>
                  </a:lnTo>
                  <a:lnTo>
                    <a:pt x="1187417" y="1017480"/>
                  </a:lnTo>
                  <a:lnTo>
                    <a:pt x="1187417" y="1016365"/>
                  </a:lnTo>
                  <a:lnTo>
                    <a:pt x="1187703" y="1016365"/>
                  </a:lnTo>
                  <a:lnTo>
                    <a:pt x="1187703" y="1015251"/>
                  </a:lnTo>
                  <a:lnTo>
                    <a:pt x="1187988" y="1014965"/>
                  </a:lnTo>
                  <a:lnTo>
                    <a:pt x="1187988" y="1013851"/>
                  </a:lnTo>
                  <a:lnTo>
                    <a:pt x="1188274" y="1013851"/>
                  </a:lnTo>
                  <a:lnTo>
                    <a:pt x="1188274" y="1012451"/>
                  </a:lnTo>
                  <a:lnTo>
                    <a:pt x="1188559" y="1012451"/>
                  </a:lnTo>
                  <a:lnTo>
                    <a:pt x="1188559" y="1011337"/>
                  </a:lnTo>
                  <a:lnTo>
                    <a:pt x="1188817" y="1011051"/>
                  </a:lnTo>
                  <a:lnTo>
                    <a:pt x="1188817" y="1009937"/>
                  </a:lnTo>
                  <a:lnTo>
                    <a:pt x="1189103" y="1009651"/>
                  </a:lnTo>
                  <a:lnTo>
                    <a:pt x="1189103" y="1008251"/>
                  </a:lnTo>
                  <a:lnTo>
                    <a:pt x="1189388" y="1008251"/>
                  </a:lnTo>
                  <a:lnTo>
                    <a:pt x="1189388" y="1006851"/>
                  </a:lnTo>
                  <a:lnTo>
                    <a:pt x="1189674" y="1006566"/>
                  </a:lnTo>
                  <a:lnTo>
                    <a:pt x="1189674" y="1004880"/>
                  </a:lnTo>
                  <a:lnTo>
                    <a:pt x="1189959" y="1004880"/>
                  </a:lnTo>
                  <a:lnTo>
                    <a:pt x="1189959" y="1003222"/>
                  </a:lnTo>
                  <a:lnTo>
                    <a:pt x="1190217" y="1003222"/>
                  </a:lnTo>
                  <a:lnTo>
                    <a:pt x="1190217" y="1001251"/>
                  </a:lnTo>
                  <a:lnTo>
                    <a:pt x="1190503" y="1000966"/>
                  </a:lnTo>
                  <a:lnTo>
                    <a:pt x="1190503" y="999566"/>
                  </a:lnTo>
                  <a:lnTo>
                    <a:pt x="1190788" y="999280"/>
                  </a:lnTo>
                  <a:lnTo>
                    <a:pt x="1190788" y="997623"/>
                  </a:lnTo>
                  <a:lnTo>
                    <a:pt x="1191074" y="997337"/>
                  </a:lnTo>
                  <a:lnTo>
                    <a:pt x="1191074" y="995652"/>
                  </a:lnTo>
                  <a:lnTo>
                    <a:pt x="1191359" y="995366"/>
                  </a:lnTo>
                  <a:lnTo>
                    <a:pt x="1191359" y="993680"/>
                  </a:lnTo>
                  <a:lnTo>
                    <a:pt x="1191617" y="993423"/>
                  </a:lnTo>
                  <a:lnTo>
                    <a:pt x="1191617" y="991737"/>
                  </a:lnTo>
                  <a:lnTo>
                    <a:pt x="1191902" y="991452"/>
                  </a:lnTo>
                  <a:lnTo>
                    <a:pt x="1191902" y="989481"/>
                  </a:lnTo>
                  <a:lnTo>
                    <a:pt x="1192188" y="989223"/>
                  </a:lnTo>
                  <a:lnTo>
                    <a:pt x="1192188" y="986966"/>
                  </a:lnTo>
                  <a:lnTo>
                    <a:pt x="1192474" y="986681"/>
                  </a:lnTo>
                  <a:lnTo>
                    <a:pt x="1192474" y="985023"/>
                  </a:lnTo>
                  <a:lnTo>
                    <a:pt x="1192759" y="984737"/>
                  </a:lnTo>
                  <a:lnTo>
                    <a:pt x="1192759" y="982481"/>
                  </a:lnTo>
                  <a:lnTo>
                    <a:pt x="1193017" y="982223"/>
                  </a:lnTo>
                  <a:lnTo>
                    <a:pt x="1193017" y="980252"/>
                  </a:lnTo>
                  <a:lnTo>
                    <a:pt x="1193302" y="979966"/>
                  </a:lnTo>
                  <a:lnTo>
                    <a:pt x="1193302" y="977738"/>
                  </a:lnTo>
                  <a:lnTo>
                    <a:pt x="1193588" y="977452"/>
                  </a:lnTo>
                  <a:lnTo>
                    <a:pt x="1193588" y="974938"/>
                  </a:lnTo>
                  <a:lnTo>
                    <a:pt x="1193874" y="974652"/>
                  </a:lnTo>
                  <a:lnTo>
                    <a:pt x="1193874" y="972423"/>
                  </a:lnTo>
                  <a:lnTo>
                    <a:pt x="1194159" y="972138"/>
                  </a:lnTo>
                  <a:lnTo>
                    <a:pt x="1194159" y="969881"/>
                  </a:lnTo>
                  <a:lnTo>
                    <a:pt x="1194417" y="969624"/>
                  </a:lnTo>
                  <a:lnTo>
                    <a:pt x="1194417" y="967652"/>
                  </a:lnTo>
                  <a:lnTo>
                    <a:pt x="1194702" y="967367"/>
                  </a:lnTo>
                  <a:lnTo>
                    <a:pt x="1194702" y="965138"/>
                  </a:lnTo>
                  <a:lnTo>
                    <a:pt x="1194988" y="964853"/>
                  </a:lnTo>
                  <a:lnTo>
                    <a:pt x="1194988" y="962881"/>
                  </a:lnTo>
                  <a:lnTo>
                    <a:pt x="1195274" y="962624"/>
                  </a:lnTo>
                  <a:lnTo>
                    <a:pt x="1195274" y="959824"/>
                  </a:lnTo>
                  <a:lnTo>
                    <a:pt x="1195559" y="959538"/>
                  </a:lnTo>
                  <a:lnTo>
                    <a:pt x="1195559" y="957567"/>
                  </a:lnTo>
                </a:path>
                <a:path w="1628139" h="1057275">
                  <a:moveTo>
                    <a:pt x="1195559" y="957567"/>
                  </a:moveTo>
                  <a:lnTo>
                    <a:pt x="1195559" y="957282"/>
                  </a:lnTo>
                  <a:lnTo>
                    <a:pt x="1195817" y="956738"/>
                  </a:lnTo>
                  <a:lnTo>
                    <a:pt x="1195817" y="954482"/>
                  </a:lnTo>
                  <a:lnTo>
                    <a:pt x="1196102" y="954224"/>
                  </a:lnTo>
                  <a:lnTo>
                    <a:pt x="1196102" y="951682"/>
                  </a:lnTo>
                  <a:lnTo>
                    <a:pt x="1196388" y="951424"/>
                  </a:lnTo>
                  <a:lnTo>
                    <a:pt x="1196388" y="949167"/>
                  </a:lnTo>
                  <a:lnTo>
                    <a:pt x="1196674" y="948882"/>
                  </a:lnTo>
                  <a:lnTo>
                    <a:pt x="1196674" y="946082"/>
                  </a:lnTo>
                  <a:lnTo>
                    <a:pt x="1196959" y="945824"/>
                  </a:lnTo>
                  <a:lnTo>
                    <a:pt x="1196959" y="943024"/>
                  </a:lnTo>
                  <a:lnTo>
                    <a:pt x="1197217" y="942739"/>
                  </a:lnTo>
                  <a:lnTo>
                    <a:pt x="1197217" y="940225"/>
                  </a:lnTo>
                  <a:lnTo>
                    <a:pt x="1197502" y="939939"/>
                  </a:lnTo>
                  <a:lnTo>
                    <a:pt x="1197502" y="937682"/>
                  </a:lnTo>
                  <a:lnTo>
                    <a:pt x="1197788" y="937139"/>
                  </a:lnTo>
                  <a:lnTo>
                    <a:pt x="1197788" y="934882"/>
                  </a:lnTo>
                  <a:lnTo>
                    <a:pt x="1198073" y="934625"/>
                  </a:lnTo>
                  <a:lnTo>
                    <a:pt x="1198073" y="932082"/>
                  </a:lnTo>
                  <a:lnTo>
                    <a:pt x="1198359" y="931825"/>
                  </a:lnTo>
                  <a:lnTo>
                    <a:pt x="1198359" y="929568"/>
                  </a:lnTo>
                  <a:lnTo>
                    <a:pt x="1198617" y="929283"/>
                  </a:lnTo>
                  <a:lnTo>
                    <a:pt x="1198617" y="927054"/>
                  </a:lnTo>
                  <a:lnTo>
                    <a:pt x="1198902" y="926768"/>
                  </a:lnTo>
                  <a:lnTo>
                    <a:pt x="1198902" y="924540"/>
                  </a:lnTo>
                  <a:lnTo>
                    <a:pt x="1199188" y="924254"/>
                  </a:lnTo>
                  <a:lnTo>
                    <a:pt x="1199188" y="922025"/>
                  </a:lnTo>
                  <a:lnTo>
                    <a:pt x="1199473" y="921740"/>
                  </a:lnTo>
                  <a:lnTo>
                    <a:pt x="1199473" y="919483"/>
                  </a:lnTo>
                  <a:lnTo>
                    <a:pt x="1199759" y="919225"/>
                  </a:lnTo>
                  <a:lnTo>
                    <a:pt x="1199759" y="916969"/>
                  </a:lnTo>
                  <a:lnTo>
                    <a:pt x="1200017" y="916683"/>
                  </a:lnTo>
                  <a:lnTo>
                    <a:pt x="1200017" y="914454"/>
                  </a:lnTo>
                  <a:lnTo>
                    <a:pt x="1200302" y="914169"/>
                  </a:lnTo>
                  <a:lnTo>
                    <a:pt x="1200302" y="911940"/>
                  </a:lnTo>
                  <a:lnTo>
                    <a:pt x="1200588" y="911654"/>
                  </a:lnTo>
                  <a:lnTo>
                    <a:pt x="1200588" y="908569"/>
                  </a:lnTo>
                  <a:lnTo>
                    <a:pt x="1200873" y="908283"/>
                  </a:lnTo>
                  <a:lnTo>
                    <a:pt x="1200873" y="905769"/>
                  </a:lnTo>
                  <a:lnTo>
                    <a:pt x="1201159" y="905483"/>
                  </a:lnTo>
                  <a:lnTo>
                    <a:pt x="1201159" y="902683"/>
                  </a:lnTo>
                  <a:lnTo>
                    <a:pt x="1201417" y="902426"/>
                  </a:lnTo>
                  <a:lnTo>
                    <a:pt x="1201417" y="899884"/>
                  </a:lnTo>
                  <a:lnTo>
                    <a:pt x="1201702" y="899626"/>
                  </a:lnTo>
                  <a:lnTo>
                    <a:pt x="1201702" y="897369"/>
                  </a:lnTo>
                  <a:lnTo>
                    <a:pt x="1201988" y="896826"/>
                  </a:lnTo>
                  <a:lnTo>
                    <a:pt x="1201988" y="894284"/>
                  </a:lnTo>
                  <a:lnTo>
                    <a:pt x="1202273" y="893741"/>
                  </a:lnTo>
                  <a:lnTo>
                    <a:pt x="1202273" y="891484"/>
                  </a:lnTo>
                  <a:lnTo>
                    <a:pt x="1202559" y="890941"/>
                  </a:lnTo>
                  <a:lnTo>
                    <a:pt x="1202559" y="888141"/>
                  </a:lnTo>
                  <a:lnTo>
                    <a:pt x="1202817" y="887855"/>
                  </a:lnTo>
                  <a:lnTo>
                    <a:pt x="1202817" y="884770"/>
                  </a:lnTo>
                  <a:lnTo>
                    <a:pt x="1203102" y="884484"/>
                  </a:lnTo>
                  <a:lnTo>
                    <a:pt x="1203102" y="881684"/>
                  </a:lnTo>
                  <a:lnTo>
                    <a:pt x="1203388" y="881427"/>
                  </a:lnTo>
                  <a:lnTo>
                    <a:pt x="1203388" y="878341"/>
                  </a:lnTo>
                  <a:lnTo>
                    <a:pt x="1203673" y="878055"/>
                  </a:lnTo>
                  <a:lnTo>
                    <a:pt x="1203673" y="875256"/>
                  </a:lnTo>
                  <a:lnTo>
                    <a:pt x="1203959" y="874970"/>
                  </a:lnTo>
                  <a:lnTo>
                    <a:pt x="1203959" y="873570"/>
                  </a:lnTo>
                </a:path>
                <a:path w="1628139" h="1057275">
                  <a:moveTo>
                    <a:pt x="1203959" y="873570"/>
                  </a:moveTo>
                  <a:lnTo>
                    <a:pt x="1203959" y="871884"/>
                  </a:lnTo>
                  <a:lnTo>
                    <a:pt x="1204216" y="871627"/>
                  </a:lnTo>
                  <a:lnTo>
                    <a:pt x="1204216" y="868541"/>
                  </a:lnTo>
                  <a:lnTo>
                    <a:pt x="1204502" y="867970"/>
                  </a:lnTo>
                  <a:lnTo>
                    <a:pt x="1204502" y="864627"/>
                  </a:lnTo>
                  <a:lnTo>
                    <a:pt x="1204788" y="864342"/>
                  </a:lnTo>
                  <a:lnTo>
                    <a:pt x="1204788" y="861256"/>
                  </a:lnTo>
                  <a:lnTo>
                    <a:pt x="1205073" y="860970"/>
                  </a:lnTo>
                  <a:lnTo>
                    <a:pt x="1205073" y="858171"/>
                  </a:lnTo>
                  <a:lnTo>
                    <a:pt x="1205359" y="857627"/>
                  </a:lnTo>
                  <a:lnTo>
                    <a:pt x="1205359" y="854827"/>
                  </a:lnTo>
                  <a:lnTo>
                    <a:pt x="1205616" y="854542"/>
                  </a:lnTo>
                  <a:lnTo>
                    <a:pt x="1205616" y="851171"/>
                  </a:lnTo>
                  <a:lnTo>
                    <a:pt x="1205902" y="850885"/>
                  </a:lnTo>
                  <a:lnTo>
                    <a:pt x="1205902" y="847542"/>
                  </a:lnTo>
                  <a:lnTo>
                    <a:pt x="1206188" y="847257"/>
                  </a:lnTo>
                  <a:lnTo>
                    <a:pt x="1206188" y="844171"/>
                  </a:lnTo>
                  <a:lnTo>
                    <a:pt x="1206473" y="843885"/>
                  </a:lnTo>
                  <a:lnTo>
                    <a:pt x="1206473" y="840828"/>
                  </a:lnTo>
                  <a:lnTo>
                    <a:pt x="1206759" y="840542"/>
                  </a:lnTo>
                  <a:lnTo>
                    <a:pt x="1206759" y="837171"/>
                  </a:lnTo>
                  <a:lnTo>
                    <a:pt x="1207016" y="836886"/>
                  </a:lnTo>
                  <a:lnTo>
                    <a:pt x="1207016" y="833828"/>
                  </a:lnTo>
                  <a:lnTo>
                    <a:pt x="1207302" y="833543"/>
                  </a:lnTo>
                  <a:lnTo>
                    <a:pt x="1207302" y="830171"/>
                  </a:lnTo>
                  <a:lnTo>
                    <a:pt x="1207588" y="829628"/>
                  </a:lnTo>
                  <a:lnTo>
                    <a:pt x="1207588" y="826543"/>
                  </a:lnTo>
                  <a:lnTo>
                    <a:pt x="1207873" y="826257"/>
                  </a:lnTo>
                  <a:lnTo>
                    <a:pt x="1207873" y="822886"/>
                  </a:lnTo>
                  <a:lnTo>
                    <a:pt x="1208159" y="822343"/>
                  </a:lnTo>
                  <a:lnTo>
                    <a:pt x="1208159" y="818429"/>
                  </a:lnTo>
                  <a:lnTo>
                    <a:pt x="1208416" y="817858"/>
                  </a:lnTo>
                  <a:lnTo>
                    <a:pt x="1208416" y="814772"/>
                  </a:lnTo>
                  <a:lnTo>
                    <a:pt x="1208702" y="814229"/>
                  </a:lnTo>
                  <a:lnTo>
                    <a:pt x="1208702" y="811143"/>
                  </a:lnTo>
                  <a:lnTo>
                    <a:pt x="1208988" y="810572"/>
                  </a:lnTo>
                  <a:lnTo>
                    <a:pt x="1208988" y="807487"/>
                  </a:lnTo>
                  <a:lnTo>
                    <a:pt x="1209273" y="806943"/>
                  </a:lnTo>
                  <a:lnTo>
                    <a:pt x="1209273" y="803858"/>
                  </a:lnTo>
                  <a:lnTo>
                    <a:pt x="1209559" y="803572"/>
                  </a:lnTo>
                  <a:lnTo>
                    <a:pt x="1209559" y="799373"/>
                  </a:lnTo>
                  <a:lnTo>
                    <a:pt x="1209816" y="799087"/>
                  </a:lnTo>
                  <a:lnTo>
                    <a:pt x="1209816" y="795744"/>
                  </a:lnTo>
                  <a:lnTo>
                    <a:pt x="1210102" y="795173"/>
                  </a:lnTo>
                  <a:lnTo>
                    <a:pt x="1210102" y="792087"/>
                  </a:lnTo>
                  <a:lnTo>
                    <a:pt x="1210387" y="791544"/>
                  </a:lnTo>
                  <a:lnTo>
                    <a:pt x="1210387" y="788459"/>
                  </a:lnTo>
                  <a:lnTo>
                    <a:pt x="1210673" y="787887"/>
                  </a:lnTo>
                  <a:lnTo>
                    <a:pt x="1210673" y="784830"/>
                  </a:lnTo>
                  <a:lnTo>
                    <a:pt x="1210959" y="784544"/>
                  </a:lnTo>
                  <a:lnTo>
                    <a:pt x="1210959" y="780888"/>
                  </a:lnTo>
                  <a:lnTo>
                    <a:pt x="1211216" y="780344"/>
                  </a:lnTo>
                  <a:lnTo>
                    <a:pt x="1211216" y="776688"/>
                  </a:lnTo>
                  <a:lnTo>
                    <a:pt x="1211502" y="776430"/>
                  </a:lnTo>
                  <a:lnTo>
                    <a:pt x="1211502" y="772488"/>
                  </a:lnTo>
                  <a:lnTo>
                    <a:pt x="1211787" y="771945"/>
                  </a:lnTo>
                  <a:lnTo>
                    <a:pt x="1211787" y="768574"/>
                  </a:lnTo>
                  <a:lnTo>
                    <a:pt x="1212073" y="768288"/>
                  </a:lnTo>
                  <a:lnTo>
                    <a:pt x="1212073" y="765488"/>
                  </a:lnTo>
                </a:path>
                <a:path w="1628139" h="1057275">
                  <a:moveTo>
                    <a:pt x="1212073" y="765488"/>
                  </a:moveTo>
                  <a:lnTo>
                    <a:pt x="1212073" y="764374"/>
                  </a:lnTo>
                  <a:lnTo>
                    <a:pt x="1212359" y="764088"/>
                  </a:lnTo>
                  <a:lnTo>
                    <a:pt x="1212359" y="760745"/>
                  </a:lnTo>
                  <a:lnTo>
                    <a:pt x="1212616" y="760174"/>
                  </a:lnTo>
                  <a:lnTo>
                    <a:pt x="1212616" y="756831"/>
                  </a:lnTo>
                  <a:lnTo>
                    <a:pt x="1212902" y="756545"/>
                  </a:lnTo>
                  <a:lnTo>
                    <a:pt x="1212902" y="752631"/>
                  </a:lnTo>
                  <a:lnTo>
                    <a:pt x="1213187" y="752345"/>
                  </a:lnTo>
                  <a:lnTo>
                    <a:pt x="1213187" y="748974"/>
                  </a:lnTo>
                  <a:lnTo>
                    <a:pt x="1213473" y="748431"/>
                  </a:lnTo>
                  <a:lnTo>
                    <a:pt x="1213473" y="745346"/>
                  </a:lnTo>
                  <a:lnTo>
                    <a:pt x="1213759" y="744774"/>
                  </a:lnTo>
                  <a:lnTo>
                    <a:pt x="1213759" y="741146"/>
                  </a:lnTo>
                  <a:lnTo>
                    <a:pt x="1214016" y="740575"/>
                  </a:lnTo>
                  <a:lnTo>
                    <a:pt x="1214016" y="737231"/>
                  </a:lnTo>
                  <a:lnTo>
                    <a:pt x="1214302" y="736946"/>
                  </a:lnTo>
                  <a:lnTo>
                    <a:pt x="1214302" y="733032"/>
                  </a:lnTo>
                  <a:lnTo>
                    <a:pt x="1214587" y="732746"/>
                  </a:lnTo>
                  <a:lnTo>
                    <a:pt x="1214587" y="729375"/>
                  </a:lnTo>
                  <a:lnTo>
                    <a:pt x="1214873" y="728832"/>
                  </a:lnTo>
                  <a:lnTo>
                    <a:pt x="1214873" y="725461"/>
                  </a:lnTo>
                  <a:lnTo>
                    <a:pt x="1215159" y="725175"/>
                  </a:lnTo>
                  <a:lnTo>
                    <a:pt x="1215159" y="721261"/>
                  </a:lnTo>
                  <a:lnTo>
                    <a:pt x="1215416" y="720690"/>
                  </a:lnTo>
                  <a:lnTo>
                    <a:pt x="1215416" y="716490"/>
                  </a:lnTo>
                  <a:lnTo>
                    <a:pt x="1215702" y="715947"/>
                  </a:lnTo>
                  <a:lnTo>
                    <a:pt x="1215702" y="712575"/>
                  </a:lnTo>
                  <a:lnTo>
                    <a:pt x="1215987" y="712032"/>
                  </a:lnTo>
                  <a:lnTo>
                    <a:pt x="1215987" y="708376"/>
                  </a:lnTo>
                  <a:lnTo>
                    <a:pt x="1216273" y="708090"/>
                  </a:lnTo>
                  <a:lnTo>
                    <a:pt x="1216273" y="704747"/>
                  </a:lnTo>
                  <a:lnTo>
                    <a:pt x="1216558" y="704176"/>
                  </a:lnTo>
                  <a:lnTo>
                    <a:pt x="1216558" y="700833"/>
                  </a:lnTo>
                  <a:lnTo>
                    <a:pt x="1216816" y="700261"/>
                  </a:lnTo>
                  <a:lnTo>
                    <a:pt x="1216816" y="696633"/>
                  </a:lnTo>
                  <a:lnTo>
                    <a:pt x="1217102" y="696062"/>
                  </a:lnTo>
                  <a:lnTo>
                    <a:pt x="1217102" y="692147"/>
                  </a:lnTo>
                  <a:lnTo>
                    <a:pt x="1217387" y="691576"/>
                  </a:lnTo>
                  <a:lnTo>
                    <a:pt x="1217387" y="688233"/>
                  </a:lnTo>
                  <a:lnTo>
                    <a:pt x="1217673" y="687662"/>
                  </a:lnTo>
                  <a:lnTo>
                    <a:pt x="1217673" y="684291"/>
                  </a:lnTo>
                  <a:lnTo>
                    <a:pt x="1217958" y="683748"/>
                  </a:lnTo>
                  <a:lnTo>
                    <a:pt x="1217958" y="680091"/>
                  </a:lnTo>
                  <a:lnTo>
                    <a:pt x="1218216" y="679548"/>
                  </a:lnTo>
                  <a:lnTo>
                    <a:pt x="1218216" y="676177"/>
                  </a:lnTo>
                  <a:lnTo>
                    <a:pt x="1218502" y="675634"/>
                  </a:lnTo>
                  <a:lnTo>
                    <a:pt x="1218502" y="671691"/>
                  </a:lnTo>
                  <a:lnTo>
                    <a:pt x="1218787" y="671148"/>
                  </a:lnTo>
                  <a:lnTo>
                    <a:pt x="1218787" y="667777"/>
                  </a:lnTo>
                  <a:lnTo>
                    <a:pt x="1219073" y="667234"/>
                  </a:lnTo>
                  <a:lnTo>
                    <a:pt x="1219073" y="663292"/>
                  </a:lnTo>
                  <a:lnTo>
                    <a:pt x="1219358" y="662748"/>
                  </a:lnTo>
                  <a:lnTo>
                    <a:pt x="1219358" y="659377"/>
                  </a:lnTo>
                  <a:lnTo>
                    <a:pt x="1219616" y="658834"/>
                  </a:lnTo>
                  <a:lnTo>
                    <a:pt x="1219616" y="654349"/>
                  </a:lnTo>
                  <a:lnTo>
                    <a:pt x="1219902" y="653777"/>
                  </a:lnTo>
                  <a:lnTo>
                    <a:pt x="1219902" y="650434"/>
                  </a:lnTo>
                  <a:lnTo>
                    <a:pt x="1220187" y="649863"/>
                  </a:lnTo>
                  <a:lnTo>
                    <a:pt x="1220187" y="646492"/>
                  </a:lnTo>
                  <a:lnTo>
                    <a:pt x="1220473" y="645949"/>
                  </a:lnTo>
                  <a:lnTo>
                    <a:pt x="1220473" y="645378"/>
                  </a:lnTo>
                </a:path>
                <a:path w="1628139" h="1057275">
                  <a:moveTo>
                    <a:pt x="1220473" y="645378"/>
                  </a:moveTo>
                  <a:lnTo>
                    <a:pt x="1220473" y="642578"/>
                  </a:lnTo>
                  <a:lnTo>
                    <a:pt x="1220758" y="642035"/>
                  </a:lnTo>
                  <a:lnTo>
                    <a:pt x="1220758" y="638949"/>
                  </a:lnTo>
                  <a:lnTo>
                    <a:pt x="1221016" y="638378"/>
                  </a:lnTo>
                  <a:lnTo>
                    <a:pt x="1221016" y="634178"/>
                  </a:lnTo>
                  <a:lnTo>
                    <a:pt x="1221302" y="633635"/>
                  </a:lnTo>
                  <a:lnTo>
                    <a:pt x="1221302" y="630264"/>
                  </a:lnTo>
                  <a:lnTo>
                    <a:pt x="1221587" y="629978"/>
                  </a:lnTo>
                  <a:lnTo>
                    <a:pt x="1221587" y="626635"/>
                  </a:lnTo>
                  <a:lnTo>
                    <a:pt x="1221873" y="626064"/>
                  </a:lnTo>
                  <a:lnTo>
                    <a:pt x="1221873" y="622978"/>
                  </a:lnTo>
                  <a:lnTo>
                    <a:pt x="1222158" y="622435"/>
                  </a:lnTo>
                  <a:lnTo>
                    <a:pt x="1222158" y="619635"/>
                  </a:lnTo>
                  <a:lnTo>
                    <a:pt x="1222416" y="619064"/>
                  </a:lnTo>
                  <a:lnTo>
                    <a:pt x="1222416" y="615436"/>
                  </a:lnTo>
                  <a:lnTo>
                    <a:pt x="1222701" y="615150"/>
                  </a:lnTo>
                  <a:lnTo>
                    <a:pt x="1222701" y="611493"/>
                  </a:lnTo>
                  <a:lnTo>
                    <a:pt x="1222987" y="611236"/>
                  </a:lnTo>
                  <a:lnTo>
                    <a:pt x="1222987" y="607579"/>
                  </a:lnTo>
                  <a:lnTo>
                    <a:pt x="1223273" y="607036"/>
                  </a:lnTo>
                  <a:lnTo>
                    <a:pt x="1223273" y="603950"/>
                  </a:lnTo>
                  <a:lnTo>
                    <a:pt x="1223558" y="603665"/>
                  </a:lnTo>
                  <a:lnTo>
                    <a:pt x="1223558" y="600579"/>
                  </a:lnTo>
                  <a:lnTo>
                    <a:pt x="1223816" y="600036"/>
                  </a:lnTo>
                  <a:lnTo>
                    <a:pt x="1223816" y="596665"/>
                  </a:lnTo>
                  <a:lnTo>
                    <a:pt x="1224101" y="596094"/>
                  </a:lnTo>
                  <a:lnTo>
                    <a:pt x="1224101" y="593294"/>
                  </a:lnTo>
                  <a:lnTo>
                    <a:pt x="1224387" y="592751"/>
                  </a:lnTo>
                  <a:lnTo>
                    <a:pt x="1224387" y="589951"/>
                  </a:lnTo>
                  <a:lnTo>
                    <a:pt x="1224673" y="589380"/>
                  </a:lnTo>
                  <a:lnTo>
                    <a:pt x="1224673" y="585751"/>
                  </a:lnTo>
                  <a:lnTo>
                    <a:pt x="1224958" y="585180"/>
                  </a:lnTo>
                  <a:lnTo>
                    <a:pt x="1224958" y="582380"/>
                  </a:lnTo>
                  <a:lnTo>
                    <a:pt x="1225216" y="581837"/>
                  </a:lnTo>
                  <a:lnTo>
                    <a:pt x="1225216" y="579037"/>
                  </a:lnTo>
                  <a:lnTo>
                    <a:pt x="1225501" y="578466"/>
                  </a:lnTo>
                  <a:lnTo>
                    <a:pt x="1225501" y="575095"/>
                  </a:lnTo>
                  <a:lnTo>
                    <a:pt x="1225787" y="574837"/>
                  </a:lnTo>
                  <a:lnTo>
                    <a:pt x="1225787" y="572037"/>
                  </a:lnTo>
                  <a:lnTo>
                    <a:pt x="1226073" y="571751"/>
                  </a:lnTo>
                  <a:lnTo>
                    <a:pt x="1226073" y="568380"/>
                  </a:lnTo>
                  <a:lnTo>
                    <a:pt x="1226358" y="568095"/>
                  </a:lnTo>
                  <a:lnTo>
                    <a:pt x="1226358" y="565295"/>
                  </a:lnTo>
                  <a:lnTo>
                    <a:pt x="1226616" y="564752"/>
                  </a:lnTo>
                  <a:lnTo>
                    <a:pt x="1226616" y="562237"/>
                  </a:lnTo>
                  <a:lnTo>
                    <a:pt x="1226901" y="561666"/>
                  </a:lnTo>
                  <a:lnTo>
                    <a:pt x="1226901" y="559152"/>
                  </a:lnTo>
                  <a:lnTo>
                    <a:pt x="1227187" y="558581"/>
                  </a:lnTo>
                  <a:lnTo>
                    <a:pt x="1227187" y="555781"/>
                  </a:lnTo>
                  <a:lnTo>
                    <a:pt x="1227472" y="555495"/>
                  </a:lnTo>
                  <a:lnTo>
                    <a:pt x="1227472" y="552438"/>
                  </a:lnTo>
                  <a:lnTo>
                    <a:pt x="1227758" y="552152"/>
                  </a:lnTo>
                  <a:lnTo>
                    <a:pt x="1227758" y="549638"/>
                  </a:lnTo>
                  <a:lnTo>
                    <a:pt x="1228016" y="549067"/>
                  </a:lnTo>
                  <a:lnTo>
                    <a:pt x="1228016" y="546838"/>
                  </a:lnTo>
                  <a:lnTo>
                    <a:pt x="1228301" y="546267"/>
                  </a:lnTo>
                  <a:lnTo>
                    <a:pt x="1228301" y="544038"/>
                  </a:lnTo>
                  <a:lnTo>
                    <a:pt x="1228587" y="543752"/>
                  </a:lnTo>
                  <a:lnTo>
                    <a:pt x="1228587" y="541781"/>
                  </a:lnTo>
                </a:path>
                <a:path w="1628139" h="1057275">
                  <a:moveTo>
                    <a:pt x="1228587" y="541781"/>
                  </a:moveTo>
                  <a:lnTo>
                    <a:pt x="1228587" y="541496"/>
                  </a:lnTo>
                  <a:lnTo>
                    <a:pt x="1228872" y="541238"/>
                  </a:lnTo>
                  <a:lnTo>
                    <a:pt x="1228872" y="538438"/>
                  </a:lnTo>
                  <a:lnTo>
                    <a:pt x="1229158" y="538153"/>
                  </a:lnTo>
                  <a:lnTo>
                    <a:pt x="1229158" y="535638"/>
                  </a:lnTo>
                  <a:lnTo>
                    <a:pt x="1229416" y="535353"/>
                  </a:lnTo>
                  <a:lnTo>
                    <a:pt x="1229416" y="533096"/>
                  </a:lnTo>
                  <a:lnTo>
                    <a:pt x="1229701" y="532838"/>
                  </a:lnTo>
                  <a:lnTo>
                    <a:pt x="1229701" y="530582"/>
                  </a:lnTo>
                  <a:lnTo>
                    <a:pt x="1229987" y="530296"/>
                  </a:lnTo>
                  <a:lnTo>
                    <a:pt x="1229987" y="528067"/>
                  </a:lnTo>
                  <a:lnTo>
                    <a:pt x="1230272" y="527782"/>
                  </a:lnTo>
                  <a:lnTo>
                    <a:pt x="1230272" y="525839"/>
                  </a:lnTo>
                  <a:lnTo>
                    <a:pt x="1230558" y="525553"/>
                  </a:lnTo>
                  <a:lnTo>
                    <a:pt x="1230558" y="523296"/>
                  </a:lnTo>
                  <a:lnTo>
                    <a:pt x="1230816" y="523039"/>
                  </a:lnTo>
                  <a:lnTo>
                    <a:pt x="1230816" y="521353"/>
                  </a:lnTo>
                  <a:lnTo>
                    <a:pt x="1231101" y="521068"/>
                  </a:lnTo>
                  <a:lnTo>
                    <a:pt x="1231101" y="519096"/>
                  </a:lnTo>
                  <a:lnTo>
                    <a:pt x="1231387" y="518839"/>
                  </a:lnTo>
                  <a:lnTo>
                    <a:pt x="1231387" y="516868"/>
                  </a:lnTo>
                  <a:lnTo>
                    <a:pt x="1231672" y="516868"/>
                  </a:lnTo>
                  <a:lnTo>
                    <a:pt x="1231672" y="515753"/>
                  </a:lnTo>
                  <a:lnTo>
                    <a:pt x="1231958" y="515753"/>
                  </a:lnTo>
                  <a:lnTo>
                    <a:pt x="1231958" y="514897"/>
                  </a:lnTo>
                  <a:lnTo>
                    <a:pt x="1232216" y="514897"/>
                  </a:lnTo>
                  <a:lnTo>
                    <a:pt x="1232216" y="514068"/>
                  </a:lnTo>
                  <a:lnTo>
                    <a:pt x="1232501" y="514068"/>
                  </a:lnTo>
                  <a:lnTo>
                    <a:pt x="1232501" y="513239"/>
                  </a:lnTo>
                  <a:lnTo>
                    <a:pt x="1232787" y="512953"/>
                  </a:lnTo>
                  <a:lnTo>
                    <a:pt x="1232787" y="512668"/>
                  </a:lnTo>
                  <a:lnTo>
                    <a:pt x="1233072" y="512382"/>
                  </a:lnTo>
                  <a:lnTo>
                    <a:pt x="1233072" y="512097"/>
                  </a:lnTo>
                  <a:lnTo>
                    <a:pt x="1233358" y="511839"/>
                  </a:lnTo>
                  <a:lnTo>
                    <a:pt x="1233358" y="511553"/>
                  </a:lnTo>
                  <a:lnTo>
                    <a:pt x="1233615" y="511268"/>
                  </a:lnTo>
                  <a:lnTo>
                    <a:pt x="1233615" y="510982"/>
                  </a:lnTo>
                  <a:lnTo>
                    <a:pt x="1233901" y="510982"/>
                  </a:lnTo>
                  <a:lnTo>
                    <a:pt x="1233901" y="510697"/>
                  </a:lnTo>
                  <a:lnTo>
                    <a:pt x="1234472" y="510982"/>
                  </a:lnTo>
                  <a:lnTo>
                    <a:pt x="1234472" y="512382"/>
                  </a:lnTo>
                  <a:lnTo>
                    <a:pt x="1234758" y="512668"/>
                  </a:lnTo>
                  <a:lnTo>
                    <a:pt x="1234758" y="514353"/>
                  </a:lnTo>
                  <a:lnTo>
                    <a:pt x="1235015" y="514353"/>
                  </a:lnTo>
                  <a:lnTo>
                    <a:pt x="1235015" y="516296"/>
                  </a:lnTo>
                  <a:lnTo>
                    <a:pt x="1235301" y="516296"/>
                  </a:lnTo>
                  <a:lnTo>
                    <a:pt x="1235301" y="517982"/>
                  </a:lnTo>
                  <a:lnTo>
                    <a:pt x="1235587" y="517982"/>
                  </a:lnTo>
                  <a:lnTo>
                    <a:pt x="1235587" y="519668"/>
                  </a:lnTo>
                  <a:lnTo>
                    <a:pt x="1235872" y="519953"/>
                  </a:lnTo>
                  <a:lnTo>
                    <a:pt x="1235872" y="521068"/>
                  </a:lnTo>
                  <a:lnTo>
                    <a:pt x="1236158" y="521353"/>
                  </a:lnTo>
                  <a:lnTo>
                    <a:pt x="1236158" y="523039"/>
                  </a:lnTo>
                  <a:lnTo>
                    <a:pt x="1236415" y="523296"/>
                  </a:lnTo>
                  <a:lnTo>
                    <a:pt x="1236415" y="525267"/>
                  </a:lnTo>
                  <a:lnTo>
                    <a:pt x="1236701" y="525553"/>
                  </a:lnTo>
                  <a:lnTo>
                    <a:pt x="1236701" y="527782"/>
                  </a:lnTo>
                  <a:lnTo>
                    <a:pt x="1236987" y="528067"/>
                  </a:lnTo>
                  <a:lnTo>
                    <a:pt x="1236987" y="530038"/>
                  </a:lnTo>
                  <a:lnTo>
                    <a:pt x="1237272" y="530296"/>
                  </a:lnTo>
                  <a:lnTo>
                    <a:pt x="1237272" y="531696"/>
                  </a:lnTo>
                  <a:lnTo>
                    <a:pt x="1237558" y="531982"/>
                  </a:lnTo>
                  <a:lnTo>
                    <a:pt x="1237558" y="534496"/>
                  </a:lnTo>
                  <a:lnTo>
                    <a:pt x="1237815" y="534781"/>
                  </a:lnTo>
                  <a:lnTo>
                    <a:pt x="1237815" y="535067"/>
                  </a:lnTo>
                  <a:lnTo>
                    <a:pt x="1238101" y="535638"/>
                  </a:lnTo>
                  <a:lnTo>
                    <a:pt x="1238101" y="538438"/>
                  </a:lnTo>
                  <a:lnTo>
                    <a:pt x="1238387" y="538696"/>
                  </a:lnTo>
                  <a:lnTo>
                    <a:pt x="1238387" y="542352"/>
                  </a:lnTo>
                  <a:lnTo>
                    <a:pt x="1238672" y="542896"/>
                  </a:lnTo>
                  <a:lnTo>
                    <a:pt x="1238672" y="543752"/>
                  </a:lnTo>
                  <a:lnTo>
                    <a:pt x="1238958" y="544296"/>
                  </a:lnTo>
                  <a:lnTo>
                    <a:pt x="1238958" y="547667"/>
                  </a:lnTo>
                  <a:lnTo>
                    <a:pt x="1239215" y="548238"/>
                  </a:lnTo>
                  <a:lnTo>
                    <a:pt x="1239215" y="551581"/>
                  </a:lnTo>
                  <a:lnTo>
                    <a:pt x="1239501" y="552152"/>
                  </a:lnTo>
                  <a:lnTo>
                    <a:pt x="1239501" y="556895"/>
                  </a:lnTo>
                  <a:lnTo>
                    <a:pt x="1239786" y="557466"/>
                  </a:lnTo>
                  <a:lnTo>
                    <a:pt x="1239786" y="559695"/>
                  </a:lnTo>
                  <a:lnTo>
                    <a:pt x="1240072" y="560552"/>
                  </a:lnTo>
                  <a:lnTo>
                    <a:pt x="1240358" y="561095"/>
                  </a:lnTo>
                  <a:lnTo>
                    <a:pt x="1240358" y="562781"/>
                  </a:lnTo>
                </a:path>
                <a:path w="1628139" h="1057275">
                  <a:moveTo>
                    <a:pt x="1240358" y="562781"/>
                  </a:moveTo>
                  <a:lnTo>
                    <a:pt x="1240358" y="566437"/>
                  </a:lnTo>
                  <a:lnTo>
                    <a:pt x="1240901" y="568380"/>
                  </a:lnTo>
                  <a:lnTo>
                    <a:pt x="1240901" y="570351"/>
                  </a:lnTo>
                  <a:lnTo>
                    <a:pt x="1241186" y="571466"/>
                  </a:lnTo>
                  <a:lnTo>
                    <a:pt x="1241186" y="579037"/>
                  </a:lnTo>
                  <a:lnTo>
                    <a:pt x="1241472" y="579866"/>
                  </a:lnTo>
                  <a:lnTo>
                    <a:pt x="1241472" y="586580"/>
                  </a:lnTo>
                  <a:lnTo>
                    <a:pt x="1241758" y="587436"/>
                  </a:lnTo>
                  <a:lnTo>
                    <a:pt x="1241758" y="593865"/>
                  </a:lnTo>
                  <a:lnTo>
                    <a:pt x="1242015" y="594694"/>
                  </a:lnTo>
                  <a:lnTo>
                    <a:pt x="1242015" y="598351"/>
                  </a:lnTo>
                  <a:lnTo>
                    <a:pt x="1242301" y="604779"/>
                  </a:lnTo>
                  <a:lnTo>
                    <a:pt x="1242301" y="612893"/>
                  </a:lnTo>
                  <a:lnTo>
                    <a:pt x="1242872" y="631378"/>
                  </a:lnTo>
                  <a:lnTo>
                    <a:pt x="1242872" y="635864"/>
                  </a:lnTo>
                  <a:lnTo>
                    <a:pt x="1243158" y="636692"/>
                  </a:lnTo>
                  <a:lnTo>
                    <a:pt x="1243158" y="643149"/>
                  </a:lnTo>
                  <a:lnTo>
                    <a:pt x="1243415" y="643978"/>
                  </a:lnTo>
                  <a:lnTo>
                    <a:pt x="1243415" y="651549"/>
                  </a:lnTo>
                  <a:lnTo>
                    <a:pt x="1243701" y="652377"/>
                  </a:lnTo>
                  <a:lnTo>
                    <a:pt x="1243701" y="658834"/>
                  </a:lnTo>
                  <a:lnTo>
                    <a:pt x="1243986" y="659663"/>
                  </a:lnTo>
                  <a:lnTo>
                    <a:pt x="1243986" y="660234"/>
                  </a:lnTo>
                  <a:lnTo>
                    <a:pt x="1244272" y="675348"/>
                  </a:lnTo>
                  <a:lnTo>
                    <a:pt x="1244272" y="676748"/>
                  </a:lnTo>
                  <a:lnTo>
                    <a:pt x="1244558" y="686548"/>
                  </a:lnTo>
                  <a:lnTo>
                    <a:pt x="1244558" y="690747"/>
                  </a:lnTo>
                  <a:lnTo>
                    <a:pt x="1244815" y="691576"/>
                  </a:lnTo>
                  <a:lnTo>
                    <a:pt x="1244815" y="696347"/>
                  </a:lnTo>
                  <a:lnTo>
                    <a:pt x="1245101" y="696890"/>
                  </a:lnTo>
                  <a:lnTo>
                    <a:pt x="1245101" y="698033"/>
                  </a:lnTo>
                  <a:lnTo>
                    <a:pt x="1245386" y="701661"/>
                  </a:lnTo>
                  <a:lnTo>
                    <a:pt x="1245386" y="706147"/>
                  </a:lnTo>
                  <a:lnTo>
                    <a:pt x="1245672" y="706690"/>
                  </a:lnTo>
                  <a:lnTo>
                    <a:pt x="1245672" y="713147"/>
                  </a:lnTo>
                  <a:lnTo>
                    <a:pt x="1245957" y="713690"/>
                  </a:lnTo>
                  <a:lnTo>
                    <a:pt x="1245957" y="721261"/>
                  </a:lnTo>
                  <a:lnTo>
                    <a:pt x="1246215" y="721832"/>
                  </a:lnTo>
                  <a:lnTo>
                    <a:pt x="1246215" y="727432"/>
                  </a:lnTo>
                  <a:lnTo>
                    <a:pt x="1246501" y="727975"/>
                  </a:lnTo>
                  <a:lnTo>
                    <a:pt x="1246501" y="729946"/>
                  </a:lnTo>
                  <a:lnTo>
                    <a:pt x="1246786" y="740860"/>
                  </a:lnTo>
                  <a:lnTo>
                    <a:pt x="1246786" y="742260"/>
                  </a:lnTo>
                  <a:lnTo>
                    <a:pt x="1247072" y="742831"/>
                  </a:lnTo>
                  <a:lnTo>
                    <a:pt x="1247072" y="745346"/>
                  </a:lnTo>
                  <a:lnTo>
                    <a:pt x="1247615" y="760745"/>
                  </a:lnTo>
                  <a:lnTo>
                    <a:pt x="1247615" y="764374"/>
                  </a:lnTo>
                  <a:lnTo>
                    <a:pt x="1247901" y="764945"/>
                  </a:lnTo>
                  <a:lnTo>
                    <a:pt x="1247901" y="770259"/>
                  </a:lnTo>
                  <a:lnTo>
                    <a:pt x="1248186" y="770830"/>
                  </a:lnTo>
                  <a:lnTo>
                    <a:pt x="1248472" y="780344"/>
                  </a:lnTo>
                  <a:lnTo>
                    <a:pt x="1248472" y="783144"/>
                  </a:lnTo>
                  <a:lnTo>
                    <a:pt x="1248757" y="783687"/>
                  </a:lnTo>
                  <a:lnTo>
                    <a:pt x="1248757" y="788744"/>
                  </a:lnTo>
                  <a:lnTo>
                    <a:pt x="1249015" y="789287"/>
                  </a:lnTo>
                  <a:lnTo>
                    <a:pt x="1249015" y="793487"/>
                  </a:lnTo>
                  <a:lnTo>
                    <a:pt x="1249301" y="794058"/>
                  </a:lnTo>
                  <a:lnTo>
                    <a:pt x="1249301" y="797687"/>
                  </a:lnTo>
                  <a:lnTo>
                    <a:pt x="1249586" y="798258"/>
                  </a:lnTo>
                  <a:lnTo>
                    <a:pt x="1249586" y="800772"/>
                  </a:lnTo>
                  <a:lnTo>
                    <a:pt x="1249872" y="804429"/>
                  </a:lnTo>
                  <a:lnTo>
                    <a:pt x="1249872" y="806658"/>
                  </a:lnTo>
                  <a:lnTo>
                    <a:pt x="1250157" y="810287"/>
                  </a:lnTo>
                  <a:lnTo>
                    <a:pt x="1250157" y="812258"/>
                  </a:lnTo>
                  <a:lnTo>
                    <a:pt x="1250415" y="812829"/>
                  </a:lnTo>
                  <a:lnTo>
                    <a:pt x="1250415" y="813086"/>
                  </a:lnTo>
                  <a:lnTo>
                    <a:pt x="1250986" y="833257"/>
                  </a:lnTo>
                  <a:lnTo>
                    <a:pt x="1250986" y="833543"/>
                  </a:lnTo>
                  <a:lnTo>
                    <a:pt x="1251272" y="834086"/>
                  </a:lnTo>
                  <a:lnTo>
                    <a:pt x="1251272" y="836342"/>
                  </a:lnTo>
                  <a:lnTo>
                    <a:pt x="1251557" y="838571"/>
                  </a:lnTo>
                  <a:lnTo>
                    <a:pt x="1251557" y="842228"/>
                  </a:lnTo>
                  <a:lnTo>
                    <a:pt x="1251815" y="842485"/>
                  </a:lnTo>
                  <a:lnTo>
                    <a:pt x="1251815" y="846971"/>
                  </a:lnTo>
                  <a:lnTo>
                    <a:pt x="1252100" y="849771"/>
                  </a:lnTo>
                  <a:lnTo>
                    <a:pt x="1252100" y="850342"/>
                  </a:lnTo>
                  <a:lnTo>
                    <a:pt x="1252957" y="867141"/>
                  </a:lnTo>
                  <a:lnTo>
                    <a:pt x="1252957" y="869370"/>
                  </a:lnTo>
                  <a:lnTo>
                    <a:pt x="1253215" y="869941"/>
                  </a:lnTo>
                  <a:lnTo>
                    <a:pt x="1253215" y="873570"/>
                  </a:lnTo>
                  <a:lnTo>
                    <a:pt x="1253500" y="874141"/>
                  </a:lnTo>
                  <a:lnTo>
                    <a:pt x="1253500" y="876941"/>
                  </a:lnTo>
                  <a:lnTo>
                    <a:pt x="1254357" y="890369"/>
                  </a:lnTo>
                  <a:lnTo>
                    <a:pt x="1254357" y="891769"/>
                  </a:lnTo>
                  <a:lnTo>
                    <a:pt x="1254615" y="892055"/>
                  </a:lnTo>
                  <a:lnTo>
                    <a:pt x="1254615" y="895684"/>
                  </a:lnTo>
                  <a:lnTo>
                    <a:pt x="1254900" y="895969"/>
                  </a:lnTo>
                  <a:lnTo>
                    <a:pt x="1254900" y="896540"/>
                  </a:lnTo>
                </a:path>
                <a:path w="1628139" h="1057275">
                  <a:moveTo>
                    <a:pt x="1254900" y="896540"/>
                  </a:moveTo>
                  <a:lnTo>
                    <a:pt x="1254900" y="897369"/>
                  </a:lnTo>
                  <a:lnTo>
                    <a:pt x="1255472" y="904655"/>
                  </a:lnTo>
                  <a:lnTo>
                    <a:pt x="1255472" y="906883"/>
                  </a:lnTo>
                  <a:lnTo>
                    <a:pt x="1256015" y="913883"/>
                  </a:lnTo>
                  <a:lnTo>
                    <a:pt x="1256015" y="915025"/>
                  </a:lnTo>
                  <a:lnTo>
                    <a:pt x="1256300" y="915283"/>
                  </a:lnTo>
                  <a:lnTo>
                    <a:pt x="1256300" y="915854"/>
                  </a:lnTo>
                  <a:lnTo>
                    <a:pt x="1257700" y="937139"/>
                  </a:lnTo>
                  <a:lnTo>
                    <a:pt x="1257700" y="938825"/>
                  </a:lnTo>
                  <a:lnTo>
                    <a:pt x="1258271" y="942739"/>
                  </a:lnTo>
                  <a:lnTo>
                    <a:pt x="1258271" y="943024"/>
                  </a:lnTo>
                  <a:lnTo>
                    <a:pt x="1258815" y="950282"/>
                  </a:lnTo>
                  <a:lnTo>
                    <a:pt x="1258815" y="951682"/>
                  </a:lnTo>
                  <a:lnTo>
                    <a:pt x="1259100" y="951967"/>
                  </a:lnTo>
                  <a:lnTo>
                    <a:pt x="1259100" y="953653"/>
                  </a:lnTo>
                  <a:lnTo>
                    <a:pt x="1259386" y="953653"/>
                  </a:lnTo>
                  <a:lnTo>
                    <a:pt x="1259671" y="958682"/>
                  </a:lnTo>
                  <a:lnTo>
                    <a:pt x="1259957" y="960082"/>
                  </a:lnTo>
                  <a:lnTo>
                    <a:pt x="1259957" y="961224"/>
                  </a:lnTo>
                  <a:lnTo>
                    <a:pt x="1260786" y="969052"/>
                  </a:lnTo>
                  <a:lnTo>
                    <a:pt x="1260786" y="969624"/>
                  </a:lnTo>
                  <a:lnTo>
                    <a:pt x="1261071" y="969881"/>
                  </a:lnTo>
                  <a:lnTo>
                    <a:pt x="1261071" y="971567"/>
                  </a:lnTo>
                  <a:lnTo>
                    <a:pt x="1261357" y="972138"/>
                  </a:lnTo>
                  <a:lnTo>
                    <a:pt x="1261357" y="972967"/>
                  </a:lnTo>
                  <a:lnTo>
                    <a:pt x="1261615" y="973252"/>
                  </a:lnTo>
                  <a:lnTo>
                    <a:pt x="1262471" y="981366"/>
                  </a:lnTo>
                  <a:lnTo>
                    <a:pt x="1262471" y="982766"/>
                  </a:lnTo>
                  <a:lnTo>
                    <a:pt x="1262757" y="983052"/>
                  </a:lnTo>
                  <a:lnTo>
                    <a:pt x="1262757" y="983881"/>
                  </a:lnTo>
                  <a:lnTo>
                    <a:pt x="1263014" y="985566"/>
                  </a:lnTo>
                  <a:lnTo>
                    <a:pt x="1263014" y="986137"/>
                  </a:lnTo>
                  <a:lnTo>
                    <a:pt x="1263300" y="986137"/>
                  </a:lnTo>
                  <a:lnTo>
                    <a:pt x="1263300" y="986966"/>
                  </a:lnTo>
                  <a:lnTo>
                    <a:pt x="1263871" y="992023"/>
                  </a:lnTo>
                  <a:lnTo>
                    <a:pt x="1264157" y="992280"/>
                  </a:lnTo>
                  <a:lnTo>
                    <a:pt x="1264157" y="993137"/>
                  </a:lnTo>
                  <a:lnTo>
                    <a:pt x="1264414" y="994537"/>
                  </a:lnTo>
                  <a:lnTo>
                    <a:pt x="1264414" y="994823"/>
                  </a:lnTo>
                  <a:lnTo>
                    <a:pt x="1264700" y="995080"/>
                  </a:lnTo>
                  <a:lnTo>
                    <a:pt x="1264700" y="995366"/>
                  </a:lnTo>
                  <a:lnTo>
                    <a:pt x="1264986" y="997880"/>
                  </a:lnTo>
                  <a:lnTo>
                    <a:pt x="1264986" y="998166"/>
                  </a:lnTo>
                  <a:lnTo>
                    <a:pt x="1265271" y="998451"/>
                  </a:lnTo>
                  <a:lnTo>
                    <a:pt x="1265271" y="998737"/>
                  </a:lnTo>
                  <a:lnTo>
                    <a:pt x="1265557" y="1000137"/>
                  </a:lnTo>
                  <a:lnTo>
                    <a:pt x="1265814" y="1001251"/>
                  </a:lnTo>
                  <a:lnTo>
                    <a:pt x="1265814" y="1001823"/>
                  </a:lnTo>
                  <a:lnTo>
                    <a:pt x="1266100" y="1002080"/>
                  </a:lnTo>
                  <a:lnTo>
                    <a:pt x="1266671" y="1006280"/>
                  </a:lnTo>
                  <a:lnTo>
                    <a:pt x="1267214" y="1010480"/>
                  </a:lnTo>
                  <a:lnTo>
                    <a:pt x="1267500" y="1010480"/>
                  </a:lnTo>
                  <a:lnTo>
                    <a:pt x="1267500" y="1011051"/>
                  </a:lnTo>
                  <a:lnTo>
                    <a:pt x="1267786" y="1012451"/>
                  </a:lnTo>
                  <a:lnTo>
                    <a:pt x="1268357" y="1015536"/>
                  </a:lnTo>
                  <a:lnTo>
                    <a:pt x="1268614" y="1015536"/>
                  </a:lnTo>
                  <a:lnTo>
                    <a:pt x="1268614" y="1016080"/>
                  </a:lnTo>
                  <a:lnTo>
                    <a:pt x="1268900" y="1016080"/>
                  </a:lnTo>
                  <a:lnTo>
                    <a:pt x="1268900" y="1016651"/>
                  </a:lnTo>
                  <a:lnTo>
                    <a:pt x="1269471" y="1018051"/>
                  </a:lnTo>
                  <a:lnTo>
                    <a:pt x="1269471" y="1018622"/>
                  </a:lnTo>
                  <a:lnTo>
                    <a:pt x="1269757" y="1018880"/>
                  </a:lnTo>
                  <a:lnTo>
                    <a:pt x="1269757" y="1019165"/>
                  </a:lnTo>
                  <a:lnTo>
                    <a:pt x="1270585" y="1022251"/>
                  </a:lnTo>
                  <a:lnTo>
                    <a:pt x="1270585" y="1022822"/>
                  </a:lnTo>
                  <a:lnTo>
                    <a:pt x="1270871" y="1022822"/>
                  </a:lnTo>
                  <a:lnTo>
                    <a:pt x="1270871" y="1023365"/>
                  </a:lnTo>
                  <a:lnTo>
                    <a:pt x="1271157" y="1023651"/>
                  </a:lnTo>
                  <a:lnTo>
                    <a:pt x="1271157" y="1023936"/>
                  </a:lnTo>
                  <a:lnTo>
                    <a:pt x="1271985" y="1027279"/>
                  </a:lnTo>
                  <a:lnTo>
                    <a:pt x="1272271" y="1027279"/>
                  </a:lnTo>
                  <a:lnTo>
                    <a:pt x="1272271" y="1028136"/>
                  </a:lnTo>
                  <a:lnTo>
                    <a:pt x="1272557" y="1028136"/>
                  </a:lnTo>
                  <a:lnTo>
                    <a:pt x="1272557" y="1028422"/>
                  </a:lnTo>
                  <a:lnTo>
                    <a:pt x="1272814" y="1028679"/>
                  </a:lnTo>
                  <a:lnTo>
                    <a:pt x="1272814" y="1028965"/>
                  </a:lnTo>
                  <a:lnTo>
                    <a:pt x="1273100" y="1028965"/>
                  </a:lnTo>
                  <a:lnTo>
                    <a:pt x="1273100" y="1029250"/>
                  </a:lnTo>
                  <a:lnTo>
                    <a:pt x="1273671" y="1031479"/>
                  </a:lnTo>
                  <a:lnTo>
                    <a:pt x="1273957" y="1031479"/>
                  </a:lnTo>
                  <a:lnTo>
                    <a:pt x="1273957" y="1031765"/>
                  </a:lnTo>
                  <a:lnTo>
                    <a:pt x="1274214" y="1032336"/>
                  </a:lnTo>
                  <a:lnTo>
                    <a:pt x="1274214" y="1032621"/>
                  </a:lnTo>
                  <a:lnTo>
                    <a:pt x="1274500" y="1032621"/>
                  </a:lnTo>
                  <a:lnTo>
                    <a:pt x="1274785" y="1033736"/>
                  </a:lnTo>
                  <a:lnTo>
                    <a:pt x="1274785" y="1034021"/>
                  </a:lnTo>
                  <a:lnTo>
                    <a:pt x="1275071" y="1034021"/>
                  </a:lnTo>
                  <a:lnTo>
                    <a:pt x="1275356" y="1034565"/>
                  </a:lnTo>
                  <a:lnTo>
                    <a:pt x="1275356" y="1035136"/>
                  </a:lnTo>
                  <a:lnTo>
                    <a:pt x="1275614" y="1035136"/>
                  </a:lnTo>
                  <a:lnTo>
                    <a:pt x="1275614" y="1035421"/>
                  </a:lnTo>
                  <a:lnTo>
                    <a:pt x="1276471" y="1037079"/>
                  </a:lnTo>
                  <a:lnTo>
                    <a:pt x="1277014" y="1038764"/>
                  </a:lnTo>
                  <a:lnTo>
                    <a:pt x="1277014" y="1039050"/>
                  </a:lnTo>
                  <a:lnTo>
                    <a:pt x="1277300" y="1039050"/>
                  </a:lnTo>
                  <a:lnTo>
                    <a:pt x="1277585" y="1039621"/>
                  </a:lnTo>
                  <a:lnTo>
                    <a:pt x="1278156" y="1041021"/>
                  </a:lnTo>
                  <a:lnTo>
                    <a:pt x="1278414" y="1041021"/>
                  </a:lnTo>
                  <a:lnTo>
                    <a:pt x="1278414" y="1041279"/>
                  </a:lnTo>
                  <a:lnTo>
                    <a:pt x="1278985" y="1041279"/>
                  </a:lnTo>
                  <a:lnTo>
                    <a:pt x="1279271" y="1041564"/>
                  </a:lnTo>
                  <a:lnTo>
                    <a:pt x="1279271" y="1042136"/>
                  </a:lnTo>
                  <a:lnTo>
                    <a:pt x="1279556" y="1042136"/>
                  </a:lnTo>
                  <a:lnTo>
                    <a:pt x="1280100" y="1043536"/>
                  </a:lnTo>
                  <a:lnTo>
                    <a:pt x="1280385" y="1043536"/>
                  </a:lnTo>
                  <a:lnTo>
                    <a:pt x="1280385" y="1043821"/>
                  </a:lnTo>
                  <a:lnTo>
                    <a:pt x="1280671" y="1043821"/>
                  </a:lnTo>
                  <a:lnTo>
                    <a:pt x="1280671" y="1044079"/>
                  </a:lnTo>
                  <a:lnTo>
                    <a:pt x="1280956" y="1044079"/>
                  </a:lnTo>
                  <a:lnTo>
                    <a:pt x="1281785" y="1045479"/>
                  </a:lnTo>
                  <a:lnTo>
                    <a:pt x="1282071" y="1045479"/>
                  </a:lnTo>
                  <a:lnTo>
                    <a:pt x="1282071" y="1045764"/>
                  </a:lnTo>
                  <a:lnTo>
                    <a:pt x="1282614" y="1045764"/>
                  </a:lnTo>
                  <a:lnTo>
                    <a:pt x="1282614" y="1046050"/>
                  </a:lnTo>
                  <a:lnTo>
                    <a:pt x="1282899" y="1046050"/>
                  </a:lnTo>
                  <a:lnTo>
                    <a:pt x="1283471" y="1047164"/>
                  </a:lnTo>
                  <a:lnTo>
                    <a:pt x="1283756" y="1046879"/>
                  </a:lnTo>
                  <a:lnTo>
                    <a:pt x="1283756" y="1047164"/>
                  </a:lnTo>
                  <a:lnTo>
                    <a:pt x="1284014" y="1047164"/>
                  </a:lnTo>
                  <a:lnTo>
                    <a:pt x="1284585" y="1047735"/>
                  </a:lnTo>
                  <a:lnTo>
                    <a:pt x="1285156" y="1047735"/>
                  </a:lnTo>
                  <a:lnTo>
                    <a:pt x="1285156" y="1048021"/>
                  </a:lnTo>
                  <a:lnTo>
                    <a:pt x="1285414" y="1048021"/>
                  </a:lnTo>
                  <a:lnTo>
                    <a:pt x="1285414" y="1048279"/>
                  </a:lnTo>
                  <a:lnTo>
                    <a:pt x="1285985" y="1049135"/>
                  </a:lnTo>
                  <a:lnTo>
                    <a:pt x="1286814" y="1049964"/>
                  </a:lnTo>
                  <a:lnTo>
                    <a:pt x="1287385" y="1049964"/>
                  </a:lnTo>
                  <a:lnTo>
                    <a:pt x="1287956" y="1050535"/>
                  </a:lnTo>
                  <a:lnTo>
                    <a:pt x="1287956" y="1050821"/>
                  </a:lnTo>
                  <a:lnTo>
                    <a:pt x="1288499" y="1050821"/>
                  </a:lnTo>
                  <a:lnTo>
                    <a:pt x="1288499" y="1050535"/>
                  </a:lnTo>
                  <a:lnTo>
                    <a:pt x="1289070" y="1050535"/>
                  </a:lnTo>
                  <a:lnTo>
                    <a:pt x="1289899" y="1051364"/>
                  </a:lnTo>
                  <a:lnTo>
                    <a:pt x="1290185" y="1051364"/>
                  </a:lnTo>
                  <a:lnTo>
                    <a:pt x="1290185" y="1051078"/>
                  </a:lnTo>
                  <a:lnTo>
                    <a:pt x="1290756" y="1051078"/>
                  </a:lnTo>
                  <a:lnTo>
                    <a:pt x="1290756" y="1050821"/>
                  </a:lnTo>
                  <a:lnTo>
                    <a:pt x="1291585" y="1051364"/>
                  </a:lnTo>
                  <a:lnTo>
                    <a:pt x="1292699" y="1051364"/>
                  </a:lnTo>
                  <a:lnTo>
                    <a:pt x="1293270" y="1051935"/>
                  </a:lnTo>
                  <a:lnTo>
                    <a:pt x="1293813" y="1051935"/>
                  </a:lnTo>
                  <a:lnTo>
                    <a:pt x="1294099" y="1052221"/>
                  </a:lnTo>
                  <a:lnTo>
                    <a:pt x="1294670" y="1052221"/>
                  </a:lnTo>
                  <a:lnTo>
                    <a:pt x="1294956" y="1052478"/>
                  </a:lnTo>
                  <a:lnTo>
                    <a:pt x="1295213" y="1052478"/>
                  </a:lnTo>
                  <a:lnTo>
                    <a:pt x="1295785" y="1052764"/>
                  </a:lnTo>
                  <a:lnTo>
                    <a:pt x="1295785" y="1053050"/>
                  </a:lnTo>
                  <a:lnTo>
                    <a:pt x="1295785" y="1052764"/>
                  </a:lnTo>
                  <a:lnTo>
                    <a:pt x="1296613" y="1053335"/>
                  </a:lnTo>
                  <a:lnTo>
                    <a:pt x="1296613" y="1053050"/>
                  </a:lnTo>
                  <a:lnTo>
                    <a:pt x="1296899" y="1053050"/>
                  </a:lnTo>
                  <a:lnTo>
                    <a:pt x="1296899" y="1052764"/>
                  </a:lnTo>
                  <a:lnTo>
                    <a:pt x="1297185" y="1052764"/>
                  </a:lnTo>
                  <a:lnTo>
                    <a:pt x="1297756" y="1053050"/>
                  </a:lnTo>
                  <a:lnTo>
                    <a:pt x="1298299" y="1053050"/>
                  </a:lnTo>
                  <a:lnTo>
                    <a:pt x="1298584" y="1052764"/>
                  </a:lnTo>
                  <a:lnTo>
                    <a:pt x="1299156" y="1052764"/>
                  </a:lnTo>
                  <a:lnTo>
                    <a:pt x="1299699" y="1053335"/>
                  </a:lnTo>
                  <a:lnTo>
                    <a:pt x="1300270" y="1053335"/>
                  </a:lnTo>
                  <a:lnTo>
                    <a:pt x="1300270" y="1053050"/>
                  </a:lnTo>
                  <a:lnTo>
                    <a:pt x="1300556" y="1053050"/>
                  </a:lnTo>
                  <a:lnTo>
                    <a:pt x="1300556" y="1052764"/>
                  </a:lnTo>
                  <a:lnTo>
                    <a:pt x="1300813" y="1052764"/>
                  </a:lnTo>
                  <a:lnTo>
                    <a:pt x="1301384" y="1053335"/>
                  </a:lnTo>
                  <a:lnTo>
                    <a:pt x="1301670" y="1053335"/>
                  </a:lnTo>
                  <a:lnTo>
                    <a:pt x="1301956" y="1053050"/>
                  </a:lnTo>
                  <a:lnTo>
                    <a:pt x="1302213" y="1053050"/>
                  </a:lnTo>
                  <a:lnTo>
                    <a:pt x="1302213" y="1052764"/>
                  </a:lnTo>
                  <a:lnTo>
                    <a:pt x="1302784" y="1053050"/>
                  </a:lnTo>
                  <a:lnTo>
                    <a:pt x="1303070" y="1053050"/>
                  </a:lnTo>
                  <a:lnTo>
                    <a:pt x="1303070" y="1053335"/>
                  </a:lnTo>
                  <a:lnTo>
                    <a:pt x="1303070" y="1053050"/>
                  </a:lnTo>
                  <a:lnTo>
                    <a:pt x="1303613" y="1053050"/>
                  </a:lnTo>
                  <a:lnTo>
                    <a:pt x="1303613" y="1052764"/>
                  </a:lnTo>
                  <a:lnTo>
                    <a:pt x="1304470" y="1052764"/>
                  </a:lnTo>
                  <a:lnTo>
                    <a:pt x="1304755" y="1053050"/>
                  </a:lnTo>
                  <a:lnTo>
                    <a:pt x="1305013" y="1053050"/>
                  </a:lnTo>
                  <a:lnTo>
                    <a:pt x="1305584" y="1053335"/>
                  </a:lnTo>
                </a:path>
                <a:path w="1628139" h="1057275">
                  <a:moveTo>
                    <a:pt x="1305584" y="1053335"/>
                  </a:moveTo>
                  <a:lnTo>
                    <a:pt x="1306155" y="1053878"/>
                  </a:lnTo>
                  <a:lnTo>
                    <a:pt x="1306699" y="1053878"/>
                  </a:lnTo>
                  <a:lnTo>
                    <a:pt x="1306699" y="1053621"/>
                  </a:lnTo>
                  <a:lnTo>
                    <a:pt x="1306984" y="1053621"/>
                  </a:lnTo>
                  <a:lnTo>
                    <a:pt x="1307270" y="1053878"/>
                  </a:lnTo>
                  <a:lnTo>
                    <a:pt x="1308099" y="1053878"/>
                  </a:lnTo>
                  <a:lnTo>
                    <a:pt x="1308099" y="1053621"/>
                  </a:lnTo>
                  <a:lnTo>
                    <a:pt x="1308384" y="1053621"/>
                  </a:lnTo>
                  <a:lnTo>
                    <a:pt x="1308384" y="1053335"/>
                  </a:lnTo>
                  <a:lnTo>
                    <a:pt x="1308670" y="1053335"/>
                  </a:lnTo>
                  <a:lnTo>
                    <a:pt x="1308670" y="1052764"/>
                  </a:lnTo>
                  <a:lnTo>
                    <a:pt x="1308955" y="1052764"/>
                  </a:lnTo>
                  <a:lnTo>
                    <a:pt x="1309499" y="1053050"/>
                  </a:lnTo>
                  <a:lnTo>
                    <a:pt x="1309499" y="1053335"/>
                  </a:lnTo>
                  <a:lnTo>
                    <a:pt x="1309499" y="1053050"/>
                  </a:lnTo>
                  <a:lnTo>
                    <a:pt x="1310355" y="1053050"/>
                  </a:lnTo>
                  <a:lnTo>
                    <a:pt x="1310355" y="1052764"/>
                  </a:lnTo>
                  <a:lnTo>
                    <a:pt x="1310613" y="1052764"/>
                  </a:lnTo>
                  <a:lnTo>
                    <a:pt x="1310898" y="1053050"/>
                  </a:lnTo>
                  <a:lnTo>
                    <a:pt x="1311470" y="1053050"/>
                  </a:lnTo>
                  <a:lnTo>
                    <a:pt x="1311470" y="1052764"/>
                  </a:lnTo>
                  <a:lnTo>
                    <a:pt x="1311755" y="1052764"/>
                  </a:lnTo>
                  <a:lnTo>
                    <a:pt x="1311755" y="1052478"/>
                  </a:lnTo>
                  <a:lnTo>
                    <a:pt x="1312013" y="1052221"/>
                  </a:lnTo>
                  <a:lnTo>
                    <a:pt x="1312013" y="1051935"/>
                  </a:lnTo>
                  <a:lnTo>
                    <a:pt x="1312584" y="1051935"/>
                  </a:lnTo>
                  <a:lnTo>
                    <a:pt x="1312584" y="1052221"/>
                  </a:lnTo>
                  <a:lnTo>
                    <a:pt x="1312870" y="1052221"/>
                  </a:lnTo>
                  <a:lnTo>
                    <a:pt x="1313155" y="1051935"/>
                  </a:lnTo>
                  <a:lnTo>
                    <a:pt x="1313413" y="1051935"/>
                  </a:lnTo>
                  <a:lnTo>
                    <a:pt x="1313413" y="1051650"/>
                  </a:lnTo>
                  <a:lnTo>
                    <a:pt x="1314270" y="1051650"/>
                  </a:lnTo>
                  <a:lnTo>
                    <a:pt x="1314270" y="1051935"/>
                  </a:lnTo>
                  <a:lnTo>
                    <a:pt x="1314813" y="1051935"/>
                  </a:lnTo>
                  <a:lnTo>
                    <a:pt x="1315384" y="1052221"/>
                  </a:lnTo>
                  <a:lnTo>
                    <a:pt x="1315384" y="1052478"/>
                  </a:lnTo>
                  <a:lnTo>
                    <a:pt x="1315955" y="1052764"/>
                  </a:lnTo>
                  <a:lnTo>
                    <a:pt x="1315955" y="1053050"/>
                  </a:lnTo>
                  <a:lnTo>
                    <a:pt x="1316213" y="1053050"/>
                  </a:lnTo>
                  <a:lnTo>
                    <a:pt x="1316213" y="1052764"/>
                  </a:lnTo>
                  <a:lnTo>
                    <a:pt x="1316784" y="1052764"/>
                  </a:lnTo>
                  <a:lnTo>
                    <a:pt x="1316784" y="1052478"/>
                  </a:lnTo>
                  <a:lnTo>
                    <a:pt x="1317069" y="1052764"/>
                  </a:lnTo>
                  <a:lnTo>
                    <a:pt x="1317355" y="1052764"/>
                  </a:lnTo>
                  <a:lnTo>
                    <a:pt x="1317355" y="1053050"/>
                  </a:lnTo>
                  <a:lnTo>
                    <a:pt x="1317898" y="1053050"/>
                  </a:lnTo>
                  <a:lnTo>
                    <a:pt x="1318184" y="1052764"/>
                  </a:lnTo>
                  <a:lnTo>
                    <a:pt x="1318184" y="1052478"/>
                  </a:lnTo>
                  <a:lnTo>
                    <a:pt x="1318469" y="1052478"/>
                  </a:lnTo>
                  <a:lnTo>
                    <a:pt x="1318469" y="1052221"/>
                  </a:lnTo>
                  <a:lnTo>
                    <a:pt x="1318755" y="1052221"/>
                  </a:lnTo>
                  <a:lnTo>
                    <a:pt x="1318755" y="1051935"/>
                  </a:lnTo>
                  <a:lnTo>
                    <a:pt x="1319013" y="1052221"/>
                  </a:lnTo>
                  <a:lnTo>
                    <a:pt x="1319298" y="1052221"/>
                  </a:lnTo>
                  <a:lnTo>
                    <a:pt x="1319298" y="1052478"/>
                  </a:lnTo>
                  <a:lnTo>
                    <a:pt x="1319298" y="1052221"/>
                  </a:lnTo>
                  <a:lnTo>
                    <a:pt x="1320155" y="1052221"/>
                  </a:lnTo>
                  <a:lnTo>
                    <a:pt x="1320155" y="1051935"/>
                  </a:lnTo>
                  <a:lnTo>
                    <a:pt x="1320413" y="1051935"/>
                  </a:lnTo>
                  <a:lnTo>
                    <a:pt x="1320698" y="1052221"/>
                  </a:lnTo>
                  <a:lnTo>
                    <a:pt x="1321555" y="1052221"/>
                  </a:lnTo>
                  <a:lnTo>
                    <a:pt x="1321555" y="1051935"/>
                  </a:lnTo>
                  <a:lnTo>
                    <a:pt x="1321813" y="1051935"/>
                  </a:lnTo>
                  <a:lnTo>
                    <a:pt x="1321813" y="1051650"/>
                  </a:lnTo>
                  <a:lnTo>
                    <a:pt x="1322098" y="1051650"/>
                  </a:lnTo>
                  <a:lnTo>
                    <a:pt x="1322098" y="1051364"/>
                  </a:lnTo>
                  <a:lnTo>
                    <a:pt x="1322384" y="1051650"/>
                  </a:lnTo>
                  <a:lnTo>
                    <a:pt x="1322955" y="1051650"/>
                  </a:lnTo>
                  <a:lnTo>
                    <a:pt x="1322955" y="1051364"/>
                  </a:lnTo>
                  <a:lnTo>
                    <a:pt x="1323498" y="1051364"/>
                  </a:lnTo>
                  <a:lnTo>
                    <a:pt x="1323498" y="1051078"/>
                  </a:lnTo>
                  <a:lnTo>
                    <a:pt x="1323784" y="1051078"/>
                  </a:lnTo>
                  <a:lnTo>
                    <a:pt x="1323784" y="1050821"/>
                  </a:lnTo>
                  <a:lnTo>
                    <a:pt x="1324069" y="1050821"/>
                  </a:lnTo>
                  <a:lnTo>
                    <a:pt x="1324069" y="1050535"/>
                  </a:lnTo>
                  <a:lnTo>
                    <a:pt x="1324355" y="1050535"/>
                  </a:lnTo>
                  <a:lnTo>
                    <a:pt x="1324355" y="1050250"/>
                  </a:lnTo>
                  <a:lnTo>
                    <a:pt x="1324612" y="1049964"/>
                  </a:lnTo>
                  <a:lnTo>
                    <a:pt x="1324898" y="1050535"/>
                  </a:lnTo>
                  <a:lnTo>
                    <a:pt x="1325184" y="1050535"/>
                  </a:lnTo>
                  <a:lnTo>
                    <a:pt x="1325755" y="1051078"/>
                  </a:lnTo>
                  <a:lnTo>
                    <a:pt x="1325755" y="1051364"/>
                  </a:lnTo>
                  <a:lnTo>
                    <a:pt x="1326012" y="1051364"/>
                  </a:lnTo>
                  <a:lnTo>
                    <a:pt x="1326012" y="1051078"/>
                  </a:lnTo>
                  <a:lnTo>
                    <a:pt x="1326584" y="1051078"/>
                  </a:lnTo>
                  <a:lnTo>
                    <a:pt x="1327155" y="1051650"/>
                  </a:lnTo>
                  <a:lnTo>
                    <a:pt x="1327984" y="1051650"/>
                  </a:lnTo>
                  <a:lnTo>
                    <a:pt x="1327984" y="1051364"/>
                  </a:lnTo>
                  <a:lnTo>
                    <a:pt x="1328269" y="1051364"/>
                  </a:lnTo>
                  <a:lnTo>
                    <a:pt x="1328269" y="1051078"/>
                  </a:lnTo>
                  <a:lnTo>
                    <a:pt x="1328555" y="1051078"/>
                  </a:lnTo>
                  <a:lnTo>
                    <a:pt x="1328555" y="1050821"/>
                  </a:lnTo>
                  <a:lnTo>
                    <a:pt x="1328812" y="1050821"/>
                  </a:lnTo>
                  <a:lnTo>
                    <a:pt x="1329098" y="1051078"/>
                  </a:lnTo>
                  <a:lnTo>
                    <a:pt x="1329669" y="1051078"/>
                  </a:lnTo>
                  <a:lnTo>
                    <a:pt x="1329669" y="1050821"/>
                  </a:lnTo>
                  <a:lnTo>
                    <a:pt x="1330212" y="1050821"/>
                  </a:lnTo>
                  <a:lnTo>
                    <a:pt x="1330212" y="1050535"/>
                  </a:lnTo>
                  <a:lnTo>
                    <a:pt x="1330498" y="1050821"/>
                  </a:lnTo>
                  <a:lnTo>
                    <a:pt x="1330783" y="1050821"/>
                  </a:lnTo>
                  <a:lnTo>
                    <a:pt x="1330783" y="1051078"/>
                  </a:lnTo>
                  <a:lnTo>
                    <a:pt x="1331069" y="1051078"/>
                  </a:lnTo>
                  <a:lnTo>
                    <a:pt x="1331069" y="1050821"/>
                  </a:lnTo>
                  <a:lnTo>
                    <a:pt x="1331355" y="1050535"/>
                  </a:lnTo>
                  <a:lnTo>
                    <a:pt x="1331355" y="1050250"/>
                  </a:lnTo>
                  <a:lnTo>
                    <a:pt x="1331612" y="1050250"/>
                  </a:lnTo>
                  <a:lnTo>
                    <a:pt x="1331612" y="1049964"/>
                  </a:lnTo>
                  <a:lnTo>
                    <a:pt x="1331898" y="1049678"/>
                  </a:lnTo>
                  <a:lnTo>
                    <a:pt x="1333012" y="1049678"/>
                  </a:lnTo>
                  <a:lnTo>
                    <a:pt x="1333012" y="1049421"/>
                  </a:lnTo>
                  <a:lnTo>
                    <a:pt x="1333298" y="1049421"/>
                  </a:lnTo>
                  <a:lnTo>
                    <a:pt x="1333298" y="1049135"/>
                  </a:lnTo>
                  <a:lnTo>
                    <a:pt x="1333583" y="1049135"/>
                  </a:lnTo>
                  <a:lnTo>
                    <a:pt x="1333583" y="1048850"/>
                  </a:lnTo>
                  <a:lnTo>
                    <a:pt x="1333869" y="1048564"/>
                  </a:lnTo>
                  <a:lnTo>
                    <a:pt x="1333869" y="1048279"/>
                  </a:lnTo>
                  <a:lnTo>
                    <a:pt x="1334154" y="1048021"/>
                  </a:lnTo>
                  <a:lnTo>
                    <a:pt x="1334154" y="1047450"/>
                  </a:lnTo>
                  <a:lnTo>
                    <a:pt x="1334412" y="1047164"/>
                  </a:lnTo>
                  <a:lnTo>
                    <a:pt x="1334698" y="1047164"/>
                  </a:lnTo>
                  <a:lnTo>
                    <a:pt x="1334698" y="1047450"/>
                  </a:lnTo>
                  <a:lnTo>
                    <a:pt x="1334983" y="1047450"/>
                  </a:lnTo>
                  <a:lnTo>
                    <a:pt x="1335554" y="1048021"/>
                  </a:lnTo>
                  <a:lnTo>
                    <a:pt x="1335554" y="1048279"/>
                  </a:lnTo>
                  <a:lnTo>
                    <a:pt x="1336098" y="1048279"/>
                  </a:lnTo>
                  <a:lnTo>
                    <a:pt x="1336098" y="1048021"/>
                  </a:lnTo>
                  <a:lnTo>
                    <a:pt x="1336383" y="1048021"/>
                  </a:lnTo>
                  <a:lnTo>
                    <a:pt x="1336669" y="1048279"/>
                  </a:lnTo>
                  <a:lnTo>
                    <a:pt x="1336954" y="1048279"/>
                  </a:lnTo>
                  <a:lnTo>
                    <a:pt x="1336954" y="1048564"/>
                  </a:lnTo>
                  <a:lnTo>
                    <a:pt x="1338069" y="1048564"/>
                  </a:lnTo>
                  <a:lnTo>
                    <a:pt x="1338069" y="1048279"/>
                  </a:lnTo>
                  <a:lnTo>
                    <a:pt x="1338898" y="1048279"/>
                  </a:lnTo>
                  <a:lnTo>
                    <a:pt x="1338898" y="1048564"/>
                  </a:lnTo>
                  <a:lnTo>
                    <a:pt x="1340012" y="1048564"/>
                  </a:lnTo>
                  <a:lnTo>
                    <a:pt x="1340297" y="1048850"/>
                  </a:lnTo>
                  <a:lnTo>
                    <a:pt x="1341154" y="1048850"/>
                  </a:lnTo>
                  <a:lnTo>
                    <a:pt x="1341154" y="1048279"/>
                  </a:lnTo>
                  <a:lnTo>
                    <a:pt x="1341412" y="1048279"/>
                  </a:lnTo>
                  <a:lnTo>
                    <a:pt x="1341412" y="1048021"/>
                  </a:lnTo>
                  <a:lnTo>
                    <a:pt x="1341697" y="1048021"/>
                  </a:lnTo>
                  <a:lnTo>
                    <a:pt x="1341697" y="1047735"/>
                  </a:lnTo>
                  <a:lnTo>
                    <a:pt x="1341983" y="1047450"/>
                  </a:lnTo>
                  <a:lnTo>
                    <a:pt x="1341983" y="1047164"/>
                  </a:lnTo>
                  <a:lnTo>
                    <a:pt x="1342269" y="1046879"/>
                  </a:lnTo>
                  <a:lnTo>
                    <a:pt x="1342269" y="1046621"/>
                  </a:lnTo>
                  <a:lnTo>
                    <a:pt x="1342554" y="1046335"/>
                  </a:lnTo>
                  <a:lnTo>
                    <a:pt x="1342554" y="1045764"/>
                  </a:lnTo>
                  <a:lnTo>
                    <a:pt x="1342812" y="1045479"/>
                  </a:lnTo>
                  <a:lnTo>
                    <a:pt x="1342812" y="1044935"/>
                  </a:lnTo>
                  <a:lnTo>
                    <a:pt x="1343097" y="1044935"/>
                  </a:lnTo>
                  <a:lnTo>
                    <a:pt x="1343097" y="1044079"/>
                  </a:lnTo>
                  <a:lnTo>
                    <a:pt x="1343383" y="1043821"/>
                  </a:lnTo>
                  <a:lnTo>
                    <a:pt x="1343383" y="1042964"/>
                  </a:lnTo>
                  <a:lnTo>
                    <a:pt x="1343669" y="1042964"/>
                  </a:lnTo>
                  <a:lnTo>
                    <a:pt x="1343669" y="1041850"/>
                  </a:lnTo>
                  <a:lnTo>
                    <a:pt x="1343954" y="1041850"/>
                  </a:lnTo>
                  <a:lnTo>
                    <a:pt x="1343954" y="1040736"/>
                  </a:lnTo>
                  <a:lnTo>
                    <a:pt x="1344212" y="1040450"/>
                  </a:lnTo>
                  <a:lnTo>
                    <a:pt x="1344212" y="1039621"/>
                  </a:lnTo>
                  <a:lnTo>
                    <a:pt x="1344497" y="1039336"/>
                  </a:lnTo>
                  <a:lnTo>
                    <a:pt x="1344497" y="1038764"/>
                  </a:lnTo>
                  <a:lnTo>
                    <a:pt x="1344783" y="1038764"/>
                  </a:lnTo>
                  <a:lnTo>
                    <a:pt x="1345069" y="1039050"/>
                  </a:lnTo>
                  <a:lnTo>
                    <a:pt x="1345069" y="1039336"/>
                  </a:lnTo>
                  <a:lnTo>
                    <a:pt x="1345354" y="1039336"/>
                  </a:lnTo>
                  <a:lnTo>
                    <a:pt x="1345354" y="1039621"/>
                  </a:lnTo>
                  <a:lnTo>
                    <a:pt x="1346183" y="1039621"/>
                  </a:lnTo>
                  <a:lnTo>
                    <a:pt x="1346183" y="1039879"/>
                  </a:lnTo>
                  <a:lnTo>
                    <a:pt x="1346468" y="1039879"/>
                  </a:lnTo>
                  <a:lnTo>
                    <a:pt x="1346468" y="1040164"/>
                  </a:lnTo>
                  <a:lnTo>
                    <a:pt x="1346754" y="1040164"/>
                  </a:lnTo>
                  <a:lnTo>
                    <a:pt x="1346754" y="1040450"/>
                  </a:lnTo>
                  <a:lnTo>
                    <a:pt x="1347583" y="1040450"/>
                  </a:lnTo>
                  <a:lnTo>
                    <a:pt x="1347583" y="1040164"/>
                  </a:lnTo>
                  <a:lnTo>
                    <a:pt x="1347868" y="1040164"/>
                  </a:lnTo>
                  <a:lnTo>
                    <a:pt x="1347868" y="1039879"/>
                  </a:lnTo>
                  <a:lnTo>
                    <a:pt x="1348154" y="1039879"/>
                  </a:lnTo>
                  <a:lnTo>
                    <a:pt x="1348154" y="1039621"/>
                  </a:lnTo>
                  <a:lnTo>
                    <a:pt x="1348412" y="1039621"/>
                  </a:lnTo>
                  <a:lnTo>
                    <a:pt x="1348412" y="1039050"/>
                  </a:lnTo>
                  <a:lnTo>
                    <a:pt x="1348697" y="1039050"/>
                  </a:lnTo>
                  <a:lnTo>
                    <a:pt x="1348697" y="1038221"/>
                  </a:lnTo>
                  <a:lnTo>
                    <a:pt x="1348983" y="1038221"/>
                  </a:lnTo>
                  <a:lnTo>
                    <a:pt x="1348983" y="1037650"/>
                  </a:lnTo>
                </a:path>
                <a:path w="1628139" h="1057275">
                  <a:moveTo>
                    <a:pt x="1348983" y="1037650"/>
                  </a:moveTo>
                  <a:lnTo>
                    <a:pt x="1348983" y="1037365"/>
                  </a:lnTo>
                  <a:lnTo>
                    <a:pt x="1349268" y="1037365"/>
                  </a:lnTo>
                  <a:lnTo>
                    <a:pt x="1349268" y="1036536"/>
                  </a:lnTo>
                  <a:lnTo>
                    <a:pt x="1349554" y="1036536"/>
                  </a:lnTo>
                  <a:lnTo>
                    <a:pt x="1349554" y="1035679"/>
                  </a:lnTo>
                  <a:lnTo>
                    <a:pt x="1349812" y="1035679"/>
                  </a:lnTo>
                  <a:lnTo>
                    <a:pt x="1349812" y="1035136"/>
                  </a:lnTo>
                  <a:lnTo>
                    <a:pt x="1350097" y="1035136"/>
                  </a:lnTo>
                  <a:lnTo>
                    <a:pt x="1350097" y="1034850"/>
                  </a:lnTo>
                  <a:lnTo>
                    <a:pt x="1350383" y="1034565"/>
                  </a:lnTo>
                  <a:lnTo>
                    <a:pt x="1350383" y="1034021"/>
                  </a:lnTo>
                  <a:lnTo>
                    <a:pt x="1350668" y="1034021"/>
                  </a:lnTo>
                  <a:lnTo>
                    <a:pt x="1350668" y="1033450"/>
                  </a:lnTo>
                  <a:lnTo>
                    <a:pt x="1350954" y="1033165"/>
                  </a:lnTo>
                  <a:lnTo>
                    <a:pt x="1350954" y="1032336"/>
                  </a:lnTo>
                  <a:lnTo>
                    <a:pt x="1351212" y="1032336"/>
                  </a:lnTo>
                  <a:lnTo>
                    <a:pt x="1351212" y="1031479"/>
                  </a:lnTo>
                  <a:lnTo>
                    <a:pt x="1351497" y="1031222"/>
                  </a:lnTo>
                  <a:lnTo>
                    <a:pt x="1351497" y="1030365"/>
                  </a:lnTo>
                  <a:lnTo>
                    <a:pt x="1351783" y="1030365"/>
                  </a:lnTo>
                  <a:lnTo>
                    <a:pt x="1351783" y="1029536"/>
                  </a:lnTo>
                  <a:lnTo>
                    <a:pt x="1352068" y="1029536"/>
                  </a:lnTo>
                  <a:lnTo>
                    <a:pt x="1352068" y="1028136"/>
                  </a:lnTo>
                  <a:lnTo>
                    <a:pt x="1352354" y="1028136"/>
                  </a:lnTo>
                  <a:lnTo>
                    <a:pt x="1352354" y="1027022"/>
                  </a:lnTo>
                  <a:lnTo>
                    <a:pt x="1352611" y="1026736"/>
                  </a:lnTo>
                  <a:lnTo>
                    <a:pt x="1352611" y="1025879"/>
                  </a:lnTo>
                  <a:lnTo>
                    <a:pt x="1352897" y="1025622"/>
                  </a:lnTo>
                  <a:lnTo>
                    <a:pt x="1352897" y="1024222"/>
                  </a:lnTo>
                  <a:lnTo>
                    <a:pt x="1353183" y="1024222"/>
                  </a:lnTo>
                  <a:lnTo>
                    <a:pt x="1353183" y="1022822"/>
                  </a:lnTo>
                  <a:lnTo>
                    <a:pt x="1353468" y="1022822"/>
                  </a:lnTo>
                  <a:lnTo>
                    <a:pt x="1353468" y="1021422"/>
                  </a:lnTo>
                  <a:lnTo>
                    <a:pt x="1353754" y="1021136"/>
                  </a:lnTo>
                  <a:lnTo>
                    <a:pt x="1353754" y="1019736"/>
                  </a:lnTo>
                  <a:lnTo>
                    <a:pt x="1354011" y="1019736"/>
                  </a:lnTo>
                  <a:lnTo>
                    <a:pt x="1354011" y="1017765"/>
                  </a:lnTo>
                  <a:lnTo>
                    <a:pt x="1354297" y="1017480"/>
                  </a:lnTo>
                  <a:lnTo>
                    <a:pt x="1354297" y="1016080"/>
                  </a:lnTo>
                  <a:lnTo>
                    <a:pt x="1354583" y="1015822"/>
                  </a:lnTo>
                  <a:lnTo>
                    <a:pt x="1354583" y="1014680"/>
                  </a:lnTo>
                  <a:lnTo>
                    <a:pt x="1354868" y="1014680"/>
                  </a:lnTo>
                  <a:lnTo>
                    <a:pt x="1354868" y="1014136"/>
                  </a:lnTo>
                  <a:lnTo>
                    <a:pt x="1355154" y="1014136"/>
                  </a:lnTo>
                  <a:lnTo>
                    <a:pt x="1355154" y="1013280"/>
                  </a:lnTo>
                  <a:lnTo>
                    <a:pt x="1355411" y="1013022"/>
                  </a:lnTo>
                  <a:lnTo>
                    <a:pt x="1355411" y="1011880"/>
                  </a:lnTo>
                  <a:lnTo>
                    <a:pt x="1355697" y="1011880"/>
                  </a:lnTo>
                  <a:lnTo>
                    <a:pt x="1355697" y="1010765"/>
                  </a:lnTo>
                  <a:lnTo>
                    <a:pt x="1355983" y="1010765"/>
                  </a:lnTo>
                  <a:lnTo>
                    <a:pt x="1355983" y="1009937"/>
                  </a:lnTo>
                  <a:lnTo>
                    <a:pt x="1356268" y="1009651"/>
                  </a:lnTo>
                  <a:lnTo>
                    <a:pt x="1356268" y="1008822"/>
                  </a:lnTo>
                  <a:lnTo>
                    <a:pt x="1356554" y="1008822"/>
                  </a:lnTo>
                  <a:lnTo>
                    <a:pt x="1356554" y="1007680"/>
                  </a:lnTo>
                  <a:lnTo>
                    <a:pt x="1356811" y="1007422"/>
                  </a:lnTo>
                  <a:lnTo>
                    <a:pt x="1356811" y="1006280"/>
                  </a:lnTo>
                  <a:lnTo>
                    <a:pt x="1357097" y="1006022"/>
                  </a:lnTo>
                  <a:lnTo>
                    <a:pt x="1357097" y="1005166"/>
                  </a:lnTo>
                  <a:lnTo>
                    <a:pt x="1357383" y="1004880"/>
                  </a:lnTo>
                  <a:lnTo>
                    <a:pt x="1357383" y="1003766"/>
                  </a:lnTo>
                  <a:lnTo>
                    <a:pt x="1357668" y="1003480"/>
                  </a:lnTo>
                  <a:lnTo>
                    <a:pt x="1357668" y="1002080"/>
                  </a:lnTo>
                  <a:lnTo>
                    <a:pt x="1357954" y="1001823"/>
                  </a:lnTo>
                  <a:lnTo>
                    <a:pt x="1357954" y="1000423"/>
                  </a:lnTo>
                  <a:lnTo>
                    <a:pt x="1358211" y="1000137"/>
                  </a:lnTo>
                  <a:lnTo>
                    <a:pt x="1358211" y="998737"/>
                  </a:lnTo>
                  <a:lnTo>
                    <a:pt x="1358497" y="998451"/>
                  </a:lnTo>
                  <a:lnTo>
                    <a:pt x="1358497" y="996766"/>
                  </a:lnTo>
                  <a:lnTo>
                    <a:pt x="1358782" y="996480"/>
                  </a:lnTo>
                  <a:lnTo>
                    <a:pt x="1358782" y="994823"/>
                  </a:lnTo>
                  <a:lnTo>
                    <a:pt x="1359068" y="994537"/>
                  </a:lnTo>
                  <a:lnTo>
                    <a:pt x="1359068" y="992852"/>
                  </a:lnTo>
                  <a:lnTo>
                    <a:pt x="1359354" y="992566"/>
                  </a:lnTo>
                  <a:lnTo>
                    <a:pt x="1359354" y="990623"/>
                  </a:lnTo>
                  <a:lnTo>
                    <a:pt x="1359611" y="990337"/>
                  </a:lnTo>
                  <a:lnTo>
                    <a:pt x="1359611" y="988937"/>
                  </a:lnTo>
                  <a:lnTo>
                    <a:pt x="1359897" y="988652"/>
                  </a:lnTo>
                  <a:lnTo>
                    <a:pt x="1359897" y="986681"/>
                  </a:lnTo>
                  <a:lnTo>
                    <a:pt x="1360182" y="986681"/>
                  </a:lnTo>
                  <a:lnTo>
                    <a:pt x="1360182" y="985023"/>
                  </a:lnTo>
                  <a:lnTo>
                    <a:pt x="1360468" y="984737"/>
                  </a:lnTo>
                  <a:lnTo>
                    <a:pt x="1360468" y="983338"/>
                  </a:lnTo>
                  <a:lnTo>
                    <a:pt x="1360754" y="983052"/>
                  </a:lnTo>
                  <a:lnTo>
                    <a:pt x="1360754" y="980823"/>
                  </a:lnTo>
                  <a:lnTo>
                    <a:pt x="1361011" y="980538"/>
                  </a:lnTo>
                  <a:lnTo>
                    <a:pt x="1361011" y="978566"/>
                  </a:lnTo>
                  <a:lnTo>
                    <a:pt x="1361297" y="978281"/>
                  </a:lnTo>
                  <a:lnTo>
                    <a:pt x="1361297" y="976052"/>
                  </a:lnTo>
                  <a:lnTo>
                    <a:pt x="1361582" y="975767"/>
                  </a:lnTo>
                  <a:lnTo>
                    <a:pt x="1361582" y="974367"/>
                  </a:lnTo>
                  <a:lnTo>
                    <a:pt x="1361868" y="974081"/>
                  </a:lnTo>
                  <a:lnTo>
                    <a:pt x="1361868" y="972967"/>
                  </a:lnTo>
                </a:path>
                <a:path w="1628139" h="1057275">
                  <a:moveTo>
                    <a:pt x="1361868" y="972967"/>
                  </a:moveTo>
                  <a:lnTo>
                    <a:pt x="1361868" y="971852"/>
                  </a:lnTo>
                  <a:lnTo>
                    <a:pt x="1362154" y="971567"/>
                  </a:lnTo>
                  <a:lnTo>
                    <a:pt x="1362154" y="969624"/>
                  </a:lnTo>
                  <a:lnTo>
                    <a:pt x="1362411" y="969338"/>
                  </a:lnTo>
                  <a:lnTo>
                    <a:pt x="1362411" y="967652"/>
                  </a:lnTo>
                  <a:lnTo>
                    <a:pt x="1362697" y="967367"/>
                  </a:lnTo>
                  <a:lnTo>
                    <a:pt x="1362697" y="965424"/>
                  </a:lnTo>
                  <a:lnTo>
                    <a:pt x="1362982" y="965138"/>
                  </a:lnTo>
                  <a:lnTo>
                    <a:pt x="1362982" y="962881"/>
                  </a:lnTo>
                  <a:lnTo>
                    <a:pt x="1363268" y="962624"/>
                  </a:lnTo>
                  <a:lnTo>
                    <a:pt x="1363268" y="960367"/>
                  </a:lnTo>
                  <a:lnTo>
                    <a:pt x="1363554" y="960082"/>
                  </a:lnTo>
                  <a:lnTo>
                    <a:pt x="1363554" y="958424"/>
                  </a:lnTo>
                  <a:lnTo>
                    <a:pt x="1363811" y="958138"/>
                  </a:lnTo>
                  <a:lnTo>
                    <a:pt x="1363811" y="955882"/>
                  </a:lnTo>
                  <a:lnTo>
                    <a:pt x="1364097" y="955624"/>
                  </a:lnTo>
                  <a:lnTo>
                    <a:pt x="1364097" y="953653"/>
                  </a:lnTo>
                  <a:lnTo>
                    <a:pt x="1364382" y="953367"/>
                  </a:lnTo>
                  <a:lnTo>
                    <a:pt x="1364382" y="951424"/>
                  </a:lnTo>
                  <a:lnTo>
                    <a:pt x="1364668" y="951139"/>
                  </a:lnTo>
                  <a:lnTo>
                    <a:pt x="1364668" y="949167"/>
                  </a:lnTo>
                  <a:lnTo>
                    <a:pt x="1364953" y="948882"/>
                  </a:lnTo>
                  <a:lnTo>
                    <a:pt x="1364953" y="946653"/>
                  </a:lnTo>
                  <a:lnTo>
                    <a:pt x="1365211" y="946368"/>
                  </a:lnTo>
                  <a:lnTo>
                    <a:pt x="1365211" y="944424"/>
                  </a:lnTo>
                  <a:lnTo>
                    <a:pt x="1365497" y="944139"/>
                  </a:lnTo>
                  <a:lnTo>
                    <a:pt x="1365497" y="942168"/>
                  </a:lnTo>
                  <a:lnTo>
                    <a:pt x="1365782" y="941882"/>
                  </a:lnTo>
                  <a:lnTo>
                    <a:pt x="1365782" y="939082"/>
                  </a:lnTo>
                  <a:lnTo>
                    <a:pt x="1366068" y="938825"/>
                  </a:lnTo>
                  <a:lnTo>
                    <a:pt x="1366068" y="936282"/>
                  </a:lnTo>
                  <a:lnTo>
                    <a:pt x="1366353" y="936025"/>
                  </a:lnTo>
                  <a:lnTo>
                    <a:pt x="1366353" y="933768"/>
                  </a:lnTo>
                  <a:lnTo>
                    <a:pt x="1366611" y="933482"/>
                  </a:lnTo>
                  <a:lnTo>
                    <a:pt x="1366611" y="931254"/>
                  </a:lnTo>
                  <a:lnTo>
                    <a:pt x="1366897" y="930968"/>
                  </a:lnTo>
                  <a:lnTo>
                    <a:pt x="1366897" y="927883"/>
                  </a:lnTo>
                  <a:lnTo>
                    <a:pt x="1367182" y="927625"/>
                  </a:lnTo>
                  <a:lnTo>
                    <a:pt x="1367182" y="925083"/>
                  </a:lnTo>
                  <a:lnTo>
                    <a:pt x="1367468" y="924825"/>
                  </a:lnTo>
                  <a:lnTo>
                    <a:pt x="1367468" y="922854"/>
                  </a:lnTo>
                  <a:lnTo>
                    <a:pt x="1367753" y="922568"/>
                  </a:lnTo>
                  <a:lnTo>
                    <a:pt x="1367753" y="919483"/>
                  </a:lnTo>
                  <a:lnTo>
                    <a:pt x="1368011" y="919225"/>
                  </a:lnTo>
                  <a:lnTo>
                    <a:pt x="1368011" y="916683"/>
                  </a:lnTo>
                  <a:lnTo>
                    <a:pt x="1368297" y="916425"/>
                  </a:lnTo>
                  <a:lnTo>
                    <a:pt x="1368297" y="914169"/>
                  </a:lnTo>
                  <a:lnTo>
                    <a:pt x="1368582" y="913625"/>
                  </a:lnTo>
                  <a:lnTo>
                    <a:pt x="1368582" y="911654"/>
                  </a:lnTo>
                  <a:lnTo>
                    <a:pt x="1368868" y="911369"/>
                  </a:lnTo>
                  <a:lnTo>
                    <a:pt x="1368868" y="908569"/>
                  </a:lnTo>
                  <a:lnTo>
                    <a:pt x="1369153" y="908026"/>
                  </a:lnTo>
                  <a:lnTo>
                    <a:pt x="1369153" y="905769"/>
                  </a:lnTo>
                  <a:lnTo>
                    <a:pt x="1369411" y="905483"/>
                  </a:lnTo>
                  <a:lnTo>
                    <a:pt x="1369411" y="903255"/>
                  </a:lnTo>
                  <a:lnTo>
                    <a:pt x="1369696" y="902969"/>
                  </a:lnTo>
                  <a:lnTo>
                    <a:pt x="1369696" y="899884"/>
                  </a:lnTo>
                  <a:lnTo>
                    <a:pt x="1369982" y="899626"/>
                  </a:lnTo>
                  <a:lnTo>
                    <a:pt x="1369982" y="897084"/>
                  </a:lnTo>
                  <a:lnTo>
                    <a:pt x="1370268" y="896826"/>
                  </a:lnTo>
                  <a:lnTo>
                    <a:pt x="1370268" y="896255"/>
                  </a:lnTo>
                </a:path>
                <a:path w="1628139" h="1057275">
                  <a:moveTo>
                    <a:pt x="1370268" y="896255"/>
                  </a:moveTo>
                  <a:lnTo>
                    <a:pt x="1370268" y="894026"/>
                  </a:lnTo>
                  <a:lnTo>
                    <a:pt x="1370553" y="893741"/>
                  </a:lnTo>
                  <a:lnTo>
                    <a:pt x="1370553" y="891484"/>
                  </a:lnTo>
                  <a:lnTo>
                    <a:pt x="1370811" y="891226"/>
                  </a:lnTo>
                  <a:lnTo>
                    <a:pt x="1370811" y="888426"/>
                  </a:lnTo>
                  <a:lnTo>
                    <a:pt x="1371096" y="888141"/>
                  </a:lnTo>
                  <a:lnTo>
                    <a:pt x="1371096" y="885341"/>
                  </a:lnTo>
                  <a:lnTo>
                    <a:pt x="1371382" y="885055"/>
                  </a:lnTo>
                  <a:lnTo>
                    <a:pt x="1371382" y="882255"/>
                  </a:lnTo>
                  <a:lnTo>
                    <a:pt x="1371668" y="881970"/>
                  </a:lnTo>
                  <a:lnTo>
                    <a:pt x="1371668" y="879170"/>
                  </a:lnTo>
                  <a:lnTo>
                    <a:pt x="1371953" y="878627"/>
                  </a:lnTo>
                  <a:lnTo>
                    <a:pt x="1371953" y="875541"/>
                  </a:lnTo>
                  <a:lnTo>
                    <a:pt x="1372211" y="875256"/>
                  </a:lnTo>
                  <a:lnTo>
                    <a:pt x="1372211" y="872170"/>
                  </a:lnTo>
                  <a:lnTo>
                    <a:pt x="1372496" y="871884"/>
                  </a:lnTo>
                  <a:lnTo>
                    <a:pt x="1372496" y="869370"/>
                  </a:lnTo>
                  <a:lnTo>
                    <a:pt x="1372782" y="869085"/>
                  </a:lnTo>
                  <a:lnTo>
                    <a:pt x="1372782" y="866027"/>
                  </a:lnTo>
                  <a:lnTo>
                    <a:pt x="1373068" y="865741"/>
                  </a:lnTo>
                  <a:lnTo>
                    <a:pt x="1373068" y="862370"/>
                  </a:lnTo>
                  <a:lnTo>
                    <a:pt x="1373353" y="862085"/>
                  </a:lnTo>
                  <a:lnTo>
                    <a:pt x="1373353" y="859285"/>
                  </a:lnTo>
                  <a:lnTo>
                    <a:pt x="1373611" y="859027"/>
                  </a:lnTo>
                  <a:lnTo>
                    <a:pt x="1373611" y="856227"/>
                  </a:lnTo>
                  <a:lnTo>
                    <a:pt x="1373896" y="855942"/>
                  </a:lnTo>
                  <a:lnTo>
                    <a:pt x="1373896" y="852856"/>
                  </a:lnTo>
                  <a:lnTo>
                    <a:pt x="1374182" y="852285"/>
                  </a:lnTo>
                  <a:lnTo>
                    <a:pt x="1374182" y="849485"/>
                  </a:lnTo>
                  <a:lnTo>
                    <a:pt x="1374468" y="849228"/>
                  </a:lnTo>
                  <a:lnTo>
                    <a:pt x="1374468" y="846971"/>
                  </a:lnTo>
                  <a:lnTo>
                    <a:pt x="1374753" y="846428"/>
                  </a:lnTo>
                  <a:lnTo>
                    <a:pt x="1374753" y="843628"/>
                  </a:lnTo>
                  <a:lnTo>
                    <a:pt x="1375011" y="843057"/>
                  </a:lnTo>
                  <a:lnTo>
                    <a:pt x="1375011" y="839971"/>
                  </a:lnTo>
                  <a:lnTo>
                    <a:pt x="1375296" y="839686"/>
                  </a:lnTo>
                  <a:lnTo>
                    <a:pt x="1375296" y="836886"/>
                  </a:lnTo>
                  <a:lnTo>
                    <a:pt x="1375582" y="836628"/>
                  </a:lnTo>
                  <a:lnTo>
                    <a:pt x="1375582" y="833828"/>
                  </a:lnTo>
                  <a:lnTo>
                    <a:pt x="1375867" y="833543"/>
                  </a:lnTo>
                  <a:lnTo>
                    <a:pt x="1375867" y="831028"/>
                  </a:lnTo>
                  <a:lnTo>
                    <a:pt x="1376153" y="830457"/>
                  </a:lnTo>
                  <a:lnTo>
                    <a:pt x="1376153" y="827657"/>
                  </a:lnTo>
                  <a:lnTo>
                    <a:pt x="1376411" y="827086"/>
                  </a:lnTo>
                  <a:lnTo>
                    <a:pt x="1376411" y="824286"/>
                  </a:lnTo>
                  <a:lnTo>
                    <a:pt x="1376696" y="824029"/>
                  </a:lnTo>
                  <a:lnTo>
                    <a:pt x="1376696" y="820372"/>
                  </a:lnTo>
                  <a:lnTo>
                    <a:pt x="1376982" y="819829"/>
                  </a:lnTo>
                  <a:lnTo>
                    <a:pt x="1376982" y="817029"/>
                  </a:lnTo>
                  <a:lnTo>
                    <a:pt x="1377267" y="816743"/>
                  </a:lnTo>
                  <a:lnTo>
                    <a:pt x="1377267" y="813943"/>
                  </a:lnTo>
                  <a:lnTo>
                    <a:pt x="1377553" y="813372"/>
                  </a:lnTo>
                  <a:lnTo>
                    <a:pt x="1377553" y="810287"/>
                  </a:lnTo>
                  <a:lnTo>
                    <a:pt x="1377811" y="809743"/>
                  </a:lnTo>
                  <a:lnTo>
                    <a:pt x="1377811" y="806372"/>
                  </a:lnTo>
                  <a:lnTo>
                    <a:pt x="1378096" y="805829"/>
                  </a:lnTo>
                  <a:lnTo>
                    <a:pt x="1378096" y="802458"/>
                  </a:lnTo>
                  <a:lnTo>
                    <a:pt x="1378382" y="801887"/>
                  </a:lnTo>
                  <a:lnTo>
                    <a:pt x="1378382" y="799944"/>
                  </a:lnTo>
                </a:path>
                <a:path w="1628139" h="1057275">
                  <a:moveTo>
                    <a:pt x="1378382" y="799944"/>
                  </a:moveTo>
                  <a:lnTo>
                    <a:pt x="1378382" y="799373"/>
                  </a:lnTo>
                  <a:lnTo>
                    <a:pt x="1378667" y="799087"/>
                  </a:lnTo>
                  <a:lnTo>
                    <a:pt x="1378667" y="794629"/>
                  </a:lnTo>
                  <a:lnTo>
                    <a:pt x="1378953" y="794058"/>
                  </a:lnTo>
                  <a:lnTo>
                    <a:pt x="1378953" y="790973"/>
                  </a:lnTo>
                  <a:lnTo>
                    <a:pt x="1379211" y="790430"/>
                  </a:lnTo>
                  <a:lnTo>
                    <a:pt x="1379211" y="786773"/>
                  </a:lnTo>
                  <a:lnTo>
                    <a:pt x="1379496" y="786230"/>
                  </a:lnTo>
                  <a:lnTo>
                    <a:pt x="1379496" y="783430"/>
                  </a:lnTo>
                  <a:lnTo>
                    <a:pt x="1379782" y="783144"/>
                  </a:lnTo>
                  <a:lnTo>
                    <a:pt x="1379782" y="778944"/>
                  </a:lnTo>
                  <a:lnTo>
                    <a:pt x="1380067" y="778373"/>
                  </a:lnTo>
                  <a:lnTo>
                    <a:pt x="1380067" y="775288"/>
                  </a:lnTo>
                  <a:lnTo>
                    <a:pt x="1380353" y="774745"/>
                  </a:lnTo>
                  <a:lnTo>
                    <a:pt x="1380353" y="771659"/>
                  </a:lnTo>
                  <a:lnTo>
                    <a:pt x="1380611" y="771088"/>
                  </a:lnTo>
                  <a:lnTo>
                    <a:pt x="1380611" y="767459"/>
                  </a:lnTo>
                  <a:lnTo>
                    <a:pt x="1380896" y="766888"/>
                  </a:lnTo>
                  <a:lnTo>
                    <a:pt x="1380896" y="763831"/>
                  </a:lnTo>
                  <a:lnTo>
                    <a:pt x="1381182" y="763259"/>
                  </a:lnTo>
                  <a:lnTo>
                    <a:pt x="1381182" y="759631"/>
                  </a:lnTo>
                  <a:lnTo>
                    <a:pt x="1381467" y="759059"/>
                  </a:lnTo>
                  <a:lnTo>
                    <a:pt x="1381467" y="756260"/>
                  </a:lnTo>
                  <a:lnTo>
                    <a:pt x="1381753" y="755688"/>
                  </a:lnTo>
                  <a:lnTo>
                    <a:pt x="1381753" y="752060"/>
                  </a:lnTo>
                  <a:lnTo>
                    <a:pt x="1382010" y="751489"/>
                  </a:lnTo>
                  <a:lnTo>
                    <a:pt x="1382010" y="747860"/>
                  </a:lnTo>
                  <a:lnTo>
                    <a:pt x="1382296" y="747574"/>
                  </a:lnTo>
                  <a:lnTo>
                    <a:pt x="1382296" y="743660"/>
                  </a:lnTo>
                  <a:lnTo>
                    <a:pt x="1382582" y="743374"/>
                  </a:lnTo>
                  <a:lnTo>
                    <a:pt x="1382582" y="740031"/>
                  </a:lnTo>
                  <a:lnTo>
                    <a:pt x="1382867" y="739460"/>
                  </a:lnTo>
                  <a:lnTo>
                    <a:pt x="1382867" y="735546"/>
                  </a:lnTo>
                  <a:lnTo>
                    <a:pt x="1383153" y="735260"/>
                  </a:lnTo>
                  <a:lnTo>
                    <a:pt x="1383153" y="731346"/>
                  </a:lnTo>
                  <a:lnTo>
                    <a:pt x="1383410" y="730775"/>
                  </a:lnTo>
                  <a:lnTo>
                    <a:pt x="1383410" y="727975"/>
                  </a:lnTo>
                  <a:lnTo>
                    <a:pt x="1383696" y="727432"/>
                  </a:lnTo>
                  <a:lnTo>
                    <a:pt x="1383696" y="723489"/>
                  </a:lnTo>
                  <a:lnTo>
                    <a:pt x="1383982" y="722946"/>
                  </a:lnTo>
                  <a:lnTo>
                    <a:pt x="1383982" y="719575"/>
                  </a:lnTo>
                  <a:lnTo>
                    <a:pt x="1384267" y="719290"/>
                  </a:lnTo>
                  <a:lnTo>
                    <a:pt x="1384267" y="714832"/>
                  </a:lnTo>
                  <a:lnTo>
                    <a:pt x="1384553" y="714261"/>
                  </a:lnTo>
                  <a:lnTo>
                    <a:pt x="1384553" y="710890"/>
                  </a:lnTo>
                  <a:lnTo>
                    <a:pt x="1384810" y="710347"/>
                  </a:lnTo>
                  <a:lnTo>
                    <a:pt x="1384810" y="706432"/>
                  </a:lnTo>
                  <a:lnTo>
                    <a:pt x="1385096" y="705861"/>
                  </a:lnTo>
                  <a:lnTo>
                    <a:pt x="1385096" y="702233"/>
                  </a:lnTo>
                  <a:lnTo>
                    <a:pt x="1385382" y="701947"/>
                  </a:lnTo>
                  <a:lnTo>
                    <a:pt x="1385382" y="698862"/>
                  </a:lnTo>
                  <a:lnTo>
                    <a:pt x="1385667" y="698290"/>
                  </a:lnTo>
                  <a:lnTo>
                    <a:pt x="1385667" y="694376"/>
                  </a:lnTo>
                  <a:lnTo>
                    <a:pt x="1385953" y="694090"/>
                  </a:lnTo>
                  <a:lnTo>
                    <a:pt x="1385953" y="690747"/>
                  </a:lnTo>
                  <a:lnTo>
                    <a:pt x="1386210" y="690176"/>
                  </a:lnTo>
                  <a:lnTo>
                    <a:pt x="1386210" y="686262"/>
                  </a:lnTo>
                  <a:lnTo>
                    <a:pt x="1386496" y="685691"/>
                  </a:lnTo>
                  <a:lnTo>
                    <a:pt x="1386496" y="682348"/>
                  </a:lnTo>
                  <a:lnTo>
                    <a:pt x="1386782" y="682062"/>
                  </a:lnTo>
                </a:path>
                <a:path w="1628139" h="1057275">
                  <a:moveTo>
                    <a:pt x="1386782" y="682062"/>
                  </a:moveTo>
                  <a:lnTo>
                    <a:pt x="1386782" y="678691"/>
                  </a:lnTo>
                  <a:lnTo>
                    <a:pt x="1387067" y="678148"/>
                  </a:lnTo>
                  <a:lnTo>
                    <a:pt x="1387067" y="674777"/>
                  </a:lnTo>
                  <a:lnTo>
                    <a:pt x="1387353" y="674491"/>
                  </a:lnTo>
                  <a:lnTo>
                    <a:pt x="1387353" y="670577"/>
                  </a:lnTo>
                  <a:lnTo>
                    <a:pt x="1387610" y="670291"/>
                  </a:lnTo>
                  <a:lnTo>
                    <a:pt x="1387610" y="666377"/>
                  </a:lnTo>
                  <a:lnTo>
                    <a:pt x="1387896" y="665834"/>
                  </a:lnTo>
                  <a:lnTo>
                    <a:pt x="1387896" y="661892"/>
                  </a:lnTo>
                  <a:lnTo>
                    <a:pt x="1388181" y="661348"/>
                  </a:lnTo>
                  <a:lnTo>
                    <a:pt x="1388181" y="657977"/>
                  </a:lnTo>
                  <a:lnTo>
                    <a:pt x="1388467" y="657434"/>
                  </a:lnTo>
                  <a:lnTo>
                    <a:pt x="1388467" y="654063"/>
                  </a:lnTo>
                  <a:lnTo>
                    <a:pt x="1388753" y="653777"/>
                  </a:lnTo>
                  <a:lnTo>
                    <a:pt x="1388753" y="650434"/>
                  </a:lnTo>
                  <a:lnTo>
                    <a:pt x="1389010" y="649863"/>
                  </a:lnTo>
                  <a:lnTo>
                    <a:pt x="1389010" y="646235"/>
                  </a:lnTo>
                  <a:lnTo>
                    <a:pt x="1389296" y="645949"/>
                  </a:lnTo>
                  <a:lnTo>
                    <a:pt x="1389296" y="642035"/>
                  </a:lnTo>
                  <a:lnTo>
                    <a:pt x="1389581" y="641463"/>
                  </a:lnTo>
                  <a:lnTo>
                    <a:pt x="1389581" y="638378"/>
                  </a:lnTo>
                  <a:lnTo>
                    <a:pt x="1389867" y="637835"/>
                  </a:lnTo>
                  <a:lnTo>
                    <a:pt x="1389867" y="634464"/>
                  </a:lnTo>
                  <a:lnTo>
                    <a:pt x="1390153" y="634178"/>
                  </a:lnTo>
                  <a:lnTo>
                    <a:pt x="1390153" y="630549"/>
                  </a:lnTo>
                  <a:lnTo>
                    <a:pt x="1390410" y="629978"/>
                  </a:lnTo>
                  <a:lnTo>
                    <a:pt x="1390410" y="626893"/>
                  </a:lnTo>
                  <a:lnTo>
                    <a:pt x="1390696" y="626350"/>
                  </a:lnTo>
                  <a:lnTo>
                    <a:pt x="1390696" y="622693"/>
                  </a:lnTo>
                  <a:lnTo>
                    <a:pt x="1390981" y="622435"/>
                  </a:lnTo>
                  <a:lnTo>
                    <a:pt x="1390981" y="619350"/>
                  </a:lnTo>
                  <a:lnTo>
                    <a:pt x="1391267" y="618779"/>
                  </a:lnTo>
                  <a:lnTo>
                    <a:pt x="1391267" y="615436"/>
                  </a:lnTo>
                  <a:lnTo>
                    <a:pt x="1391553" y="614864"/>
                  </a:lnTo>
                  <a:lnTo>
                    <a:pt x="1391553" y="611779"/>
                  </a:lnTo>
                  <a:lnTo>
                    <a:pt x="1391810" y="611493"/>
                  </a:lnTo>
                  <a:lnTo>
                    <a:pt x="1391810" y="608436"/>
                  </a:lnTo>
                  <a:lnTo>
                    <a:pt x="1392096" y="607865"/>
                  </a:lnTo>
                  <a:lnTo>
                    <a:pt x="1392096" y="604494"/>
                  </a:lnTo>
                  <a:lnTo>
                    <a:pt x="1392381" y="604236"/>
                  </a:lnTo>
                  <a:lnTo>
                    <a:pt x="1392381" y="601150"/>
                  </a:lnTo>
                  <a:lnTo>
                    <a:pt x="1392667" y="600865"/>
                  </a:lnTo>
                  <a:lnTo>
                    <a:pt x="1392667" y="597494"/>
                  </a:lnTo>
                  <a:lnTo>
                    <a:pt x="1392953" y="597236"/>
                  </a:lnTo>
                  <a:lnTo>
                    <a:pt x="1392953" y="594151"/>
                  </a:lnTo>
                  <a:lnTo>
                    <a:pt x="1393210" y="593865"/>
                  </a:lnTo>
                  <a:lnTo>
                    <a:pt x="1393210" y="591065"/>
                  </a:lnTo>
                  <a:lnTo>
                    <a:pt x="1393496" y="590494"/>
                  </a:lnTo>
                  <a:lnTo>
                    <a:pt x="1393496" y="587980"/>
                  </a:lnTo>
                  <a:lnTo>
                    <a:pt x="1393781" y="587436"/>
                  </a:lnTo>
                  <a:lnTo>
                    <a:pt x="1393781" y="584351"/>
                  </a:lnTo>
                  <a:lnTo>
                    <a:pt x="1394067" y="584065"/>
                  </a:lnTo>
                  <a:lnTo>
                    <a:pt x="1394067" y="580980"/>
                  </a:lnTo>
                  <a:lnTo>
                    <a:pt x="1394352" y="580437"/>
                  </a:lnTo>
                  <a:lnTo>
                    <a:pt x="1394352" y="577894"/>
                  </a:lnTo>
                  <a:lnTo>
                    <a:pt x="1394610" y="577637"/>
                  </a:lnTo>
                  <a:lnTo>
                    <a:pt x="1394610" y="574551"/>
                  </a:lnTo>
                  <a:lnTo>
                    <a:pt x="1394896" y="573980"/>
                  </a:lnTo>
                  <a:lnTo>
                    <a:pt x="1394896" y="572580"/>
                  </a:lnTo>
                </a:path>
                <a:path w="1628139" h="1057275">
                  <a:moveTo>
                    <a:pt x="1394896" y="572580"/>
                  </a:moveTo>
                  <a:lnTo>
                    <a:pt x="1394896" y="570895"/>
                  </a:lnTo>
                  <a:lnTo>
                    <a:pt x="1395181" y="570637"/>
                  </a:lnTo>
                  <a:lnTo>
                    <a:pt x="1395181" y="568095"/>
                  </a:lnTo>
                  <a:lnTo>
                    <a:pt x="1395467" y="567552"/>
                  </a:lnTo>
                  <a:lnTo>
                    <a:pt x="1395467" y="565037"/>
                  </a:lnTo>
                  <a:lnTo>
                    <a:pt x="1395752" y="564752"/>
                  </a:lnTo>
                  <a:lnTo>
                    <a:pt x="1395752" y="562237"/>
                  </a:lnTo>
                  <a:lnTo>
                    <a:pt x="1396010" y="561952"/>
                  </a:lnTo>
                  <a:lnTo>
                    <a:pt x="1396010" y="558866"/>
                  </a:lnTo>
                  <a:lnTo>
                    <a:pt x="1396296" y="558581"/>
                  </a:lnTo>
                  <a:lnTo>
                    <a:pt x="1396296" y="556066"/>
                  </a:lnTo>
                  <a:lnTo>
                    <a:pt x="1396581" y="555781"/>
                  </a:lnTo>
                  <a:lnTo>
                    <a:pt x="1396581" y="553266"/>
                  </a:lnTo>
                  <a:lnTo>
                    <a:pt x="1396867" y="552981"/>
                  </a:lnTo>
                  <a:lnTo>
                    <a:pt x="1396867" y="550467"/>
                  </a:lnTo>
                  <a:lnTo>
                    <a:pt x="1397152" y="549895"/>
                  </a:lnTo>
                  <a:lnTo>
                    <a:pt x="1397152" y="547667"/>
                  </a:lnTo>
                  <a:lnTo>
                    <a:pt x="1397410" y="547381"/>
                  </a:lnTo>
                  <a:lnTo>
                    <a:pt x="1397410" y="545152"/>
                  </a:lnTo>
                  <a:lnTo>
                    <a:pt x="1397696" y="544867"/>
                  </a:lnTo>
                  <a:lnTo>
                    <a:pt x="1397696" y="542896"/>
                  </a:lnTo>
                  <a:lnTo>
                    <a:pt x="1397981" y="542638"/>
                  </a:lnTo>
                  <a:lnTo>
                    <a:pt x="1397981" y="540381"/>
                  </a:lnTo>
                  <a:lnTo>
                    <a:pt x="1398267" y="540096"/>
                  </a:lnTo>
                  <a:lnTo>
                    <a:pt x="1398267" y="537581"/>
                  </a:lnTo>
                  <a:lnTo>
                    <a:pt x="1398552" y="537296"/>
                  </a:lnTo>
                  <a:lnTo>
                    <a:pt x="1398552" y="535353"/>
                  </a:lnTo>
                  <a:lnTo>
                    <a:pt x="1398810" y="535067"/>
                  </a:lnTo>
                  <a:lnTo>
                    <a:pt x="1398810" y="533096"/>
                  </a:lnTo>
                  <a:lnTo>
                    <a:pt x="1399096" y="532838"/>
                  </a:lnTo>
                  <a:lnTo>
                    <a:pt x="1399096" y="531153"/>
                  </a:lnTo>
                  <a:lnTo>
                    <a:pt x="1399381" y="530867"/>
                  </a:lnTo>
                  <a:lnTo>
                    <a:pt x="1399381" y="528638"/>
                  </a:lnTo>
                  <a:lnTo>
                    <a:pt x="1399667" y="528353"/>
                  </a:lnTo>
                  <a:lnTo>
                    <a:pt x="1399667" y="526382"/>
                  </a:lnTo>
                  <a:lnTo>
                    <a:pt x="1399952" y="526096"/>
                  </a:lnTo>
                  <a:lnTo>
                    <a:pt x="1399952" y="523582"/>
                  </a:lnTo>
                  <a:lnTo>
                    <a:pt x="1400210" y="523296"/>
                  </a:lnTo>
                  <a:lnTo>
                    <a:pt x="1400210" y="521353"/>
                  </a:lnTo>
                  <a:lnTo>
                    <a:pt x="1400495" y="521068"/>
                  </a:lnTo>
                  <a:lnTo>
                    <a:pt x="1400495" y="519668"/>
                  </a:lnTo>
                  <a:lnTo>
                    <a:pt x="1400781" y="519382"/>
                  </a:lnTo>
                  <a:lnTo>
                    <a:pt x="1400781" y="517982"/>
                  </a:lnTo>
                  <a:lnTo>
                    <a:pt x="1401067" y="517982"/>
                  </a:lnTo>
                  <a:lnTo>
                    <a:pt x="1401067" y="516296"/>
                  </a:lnTo>
                  <a:lnTo>
                    <a:pt x="1401352" y="516039"/>
                  </a:lnTo>
                  <a:lnTo>
                    <a:pt x="1401352" y="514353"/>
                  </a:lnTo>
                  <a:lnTo>
                    <a:pt x="1401610" y="514068"/>
                  </a:lnTo>
                  <a:lnTo>
                    <a:pt x="1401610" y="512668"/>
                  </a:lnTo>
                  <a:lnTo>
                    <a:pt x="1401895" y="512668"/>
                  </a:lnTo>
                  <a:lnTo>
                    <a:pt x="1401895" y="511268"/>
                  </a:lnTo>
                  <a:lnTo>
                    <a:pt x="1402181" y="510982"/>
                  </a:lnTo>
                  <a:lnTo>
                    <a:pt x="1402181" y="509582"/>
                  </a:lnTo>
                  <a:lnTo>
                    <a:pt x="1402467" y="509297"/>
                  </a:lnTo>
                  <a:lnTo>
                    <a:pt x="1402467" y="508182"/>
                  </a:lnTo>
                  <a:lnTo>
                    <a:pt x="1402752" y="507897"/>
                  </a:lnTo>
                  <a:lnTo>
                    <a:pt x="1402752" y="506497"/>
                  </a:lnTo>
                  <a:lnTo>
                    <a:pt x="1403010" y="506497"/>
                  </a:lnTo>
                  <a:lnTo>
                    <a:pt x="1403010" y="505668"/>
                  </a:lnTo>
                  <a:lnTo>
                    <a:pt x="1403295" y="505668"/>
                  </a:lnTo>
                  <a:lnTo>
                    <a:pt x="1403295" y="504554"/>
                  </a:lnTo>
                  <a:lnTo>
                    <a:pt x="1403581" y="504554"/>
                  </a:lnTo>
                  <a:lnTo>
                    <a:pt x="1403581" y="503697"/>
                  </a:lnTo>
                  <a:lnTo>
                    <a:pt x="1403867" y="503439"/>
                  </a:lnTo>
                  <a:lnTo>
                    <a:pt x="1403867" y="502583"/>
                  </a:lnTo>
                  <a:lnTo>
                    <a:pt x="1404152" y="502583"/>
                  </a:lnTo>
                  <a:lnTo>
                    <a:pt x="1404152" y="502297"/>
                  </a:lnTo>
                  <a:lnTo>
                    <a:pt x="1404410" y="502297"/>
                  </a:lnTo>
                  <a:lnTo>
                    <a:pt x="1404410" y="502583"/>
                  </a:lnTo>
                  <a:lnTo>
                    <a:pt x="1404695" y="502583"/>
                  </a:lnTo>
                  <a:lnTo>
                    <a:pt x="1404695" y="503439"/>
                  </a:lnTo>
                  <a:lnTo>
                    <a:pt x="1404981" y="503439"/>
                  </a:lnTo>
                  <a:lnTo>
                    <a:pt x="1404981" y="503697"/>
                  </a:lnTo>
                  <a:lnTo>
                    <a:pt x="1405266" y="503983"/>
                  </a:lnTo>
                  <a:lnTo>
                    <a:pt x="1405266" y="504839"/>
                  </a:lnTo>
                </a:path>
                <a:path w="1628139" h="1057275">
                  <a:moveTo>
                    <a:pt x="1405266" y="504839"/>
                  </a:moveTo>
                  <a:lnTo>
                    <a:pt x="1405266" y="505668"/>
                  </a:lnTo>
                  <a:lnTo>
                    <a:pt x="1405552" y="505954"/>
                  </a:lnTo>
                  <a:lnTo>
                    <a:pt x="1405552" y="507639"/>
                  </a:lnTo>
                  <a:lnTo>
                    <a:pt x="1405810" y="507897"/>
                  </a:lnTo>
                  <a:lnTo>
                    <a:pt x="1405810" y="509297"/>
                  </a:lnTo>
                  <a:lnTo>
                    <a:pt x="1406095" y="509582"/>
                  </a:lnTo>
                  <a:lnTo>
                    <a:pt x="1406095" y="511839"/>
                  </a:lnTo>
                  <a:lnTo>
                    <a:pt x="1406381" y="512097"/>
                  </a:lnTo>
                  <a:lnTo>
                    <a:pt x="1406381" y="513239"/>
                  </a:lnTo>
                  <a:lnTo>
                    <a:pt x="1406666" y="513497"/>
                  </a:lnTo>
                  <a:lnTo>
                    <a:pt x="1406952" y="514068"/>
                  </a:lnTo>
                  <a:lnTo>
                    <a:pt x="1406952" y="517439"/>
                  </a:lnTo>
                  <a:lnTo>
                    <a:pt x="1407210" y="517696"/>
                  </a:lnTo>
                  <a:lnTo>
                    <a:pt x="1407210" y="518839"/>
                  </a:lnTo>
                  <a:lnTo>
                    <a:pt x="1407495" y="519382"/>
                  </a:lnTo>
                  <a:lnTo>
                    <a:pt x="1407495" y="523039"/>
                  </a:lnTo>
                  <a:lnTo>
                    <a:pt x="1407781" y="523582"/>
                  </a:lnTo>
                  <a:lnTo>
                    <a:pt x="1408066" y="524439"/>
                  </a:lnTo>
                  <a:lnTo>
                    <a:pt x="1408066" y="525839"/>
                  </a:lnTo>
                  <a:lnTo>
                    <a:pt x="1408352" y="526953"/>
                  </a:lnTo>
                  <a:lnTo>
                    <a:pt x="1408610" y="527782"/>
                  </a:lnTo>
                  <a:lnTo>
                    <a:pt x="1408610" y="533953"/>
                  </a:lnTo>
                  <a:lnTo>
                    <a:pt x="1408895" y="534781"/>
                  </a:lnTo>
                  <a:lnTo>
                    <a:pt x="1408895" y="542638"/>
                  </a:lnTo>
                  <a:lnTo>
                    <a:pt x="1409181" y="543752"/>
                  </a:lnTo>
                  <a:lnTo>
                    <a:pt x="1409181" y="548495"/>
                  </a:lnTo>
                  <a:lnTo>
                    <a:pt x="1409466" y="549638"/>
                  </a:lnTo>
                  <a:lnTo>
                    <a:pt x="1409466" y="555781"/>
                  </a:lnTo>
                  <a:lnTo>
                    <a:pt x="1409752" y="556638"/>
                  </a:lnTo>
                  <a:lnTo>
                    <a:pt x="1409752" y="563637"/>
                  </a:lnTo>
                  <a:lnTo>
                    <a:pt x="1410010" y="564752"/>
                  </a:lnTo>
                  <a:lnTo>
                    <a:pt x="1410010" y="565580"/>
                  </a:lnTo>
                  <a:lnTo>
                    <a:pt x="1410295" y="586037"/>
                  </a:lnTo>
                  <a:lnTo>
                    <a:pt x="1410581" y="600036"/>
                  </a:lnTo>
                  <a:lnTo>
                    <a:pt x="1410581" y="602836"/>
                  </a:lnTo>
                  <a:lnTo>
                    <a:pt x="1410866" y="603665"/>
                  </a:lnTo>
                  <a:lnTo>
                    <a:pt x="1410866" y="610093"/>
                  </a:lnTo>
                  <a:lnTo>
                    <a:pt x="1411152" y="610950"/>
                  </a:lnTo>
                  <a:lnTo>
                    <a:pt x="1411152" y="618235"/>
                  </a:lnTo>
                  <a:lnTo>
                    <a:pt x="1411409" y="619064"/>
                  </a:lnTo>
                  <a:lnTo>
                    <a:pt x="1411409" y="623264"/>
                  </a:lnTo>
                  <a:lnTo>
                    <a:pt x="1411695" y="636149"/>
                  </a:lnTo>
                  <a:lnTo>
                    <a:pt x="1411695" y="636978"/>
                  </a:lnTo>
                  <a:lnTo>
                    <a:pt x="1411981" y="637835"/>
                  </a:lnTo>
                  <a:lnTo>
                    <a:pt x="1411981" y="641463"/>
                  </a:lnTo>
                  <a:lnTo>
                    <a:pt x="1412266" y="656863"/>
                  </a:lnTo>
                  <a:lnTo>
                    <a:pt x="1412266" y="657692"/>
                  </a:lnTo>
                  <a:lnTo>
                    <a:pt x="1412552" y="658548"/>
                  </a:lnTo>
                  <a:lnTo>
                    <a:pt x="1412552" y="664977"/>
                  </a:lnTo>
                  <a:lnTo>
                    <a:pt x="1412809" y="665834"/>
                  </a:lnTo>
                  <a:lnTo>
                    <a:pt x="1412809" y="671148"/>
                  </a:lnTo>
                  <a:lnTo>
                    <a:pt x="1413095" y="671977"/>
                  </a:lnTo>
                  <a:lnTo>
                    <a:pt x="1413381" y="683462"/>
                  </a:lnTo>
                  <a:lnTo>
                    <a:pt x="1413381" y="689347"/>
                  </a:lnTo>
                  <a:lnTo>
                    <a:pt x="1413952" y="700547"/>
                  </a:lnTo>
                  <a:lnTo>
                    <a:pt x="1413952" y="705576"/>
                  </a:lnTo>
                  <a:lnTo>
                    <a:pt x="1414209" y="706147"/>
                  </a:lnTo>
                  <a:lnTo>
                    <a:pt x="1414209" y="711747"/>
                  </a:lnTo>
                  <a:lnTo>
                    <a:pt x="1414781" y="727432"/>
                  </a:lnTo>
                  <a:lnTo>
                    <a:pt x="1414781" y="729375"/>
                  </a:lnTo>
                  <a:lnTo>
                    <a:pt x="1415066" y="729946"/>
                  </a:lnTo>
                  <a:lnTo>
                    <a:pt x="1415066" y="735260"/>
                  </a:lnTo>
                  <a:lnTo>
                    <a:pt x="1415352" y="735831"/>
                  </a:lnTo>
                  <a:lnTo>
                    <a:pt x="1415352" y="737231"/>
                  </a:lnTo>
                  <a:lnTo>
                    <a:pt x="1415609" y="752889"/>
                  </a:lnTo>
                  <a:lnTo>
                    <a:pt x="1415895" y="753745"/>
                  </a:lnTo>
                  <a:lnTo>
                    <a:pt x="1415895" y="758488"/>
                  </a:lnTo>
                  <a:lnTo>
                    <a:pt x="1416181" y="759059"/>
                  </a:lnTo>
                  <a:lnTo>
                    <a:pt x="1416181" y="763259"/>
                  </a:lnTo>
                  <a:lnTo>
                    <a:pt x="1416466" y="763831"/>
                  </a:lnTo>
                  <a:lnTo>
                    <a:pt x="1416466" y="767745"/>
                  </a:lnTo>
                  <a:lnTo>
                    <a:pt x="1416752" y="768288"/>
                  </a:lnTo>
                  <a:lnTo>
                    <a:pt x="1416752" y="773345"/>
                  </a:lnTo>
                  <a:lnTo>
                    <a:pt x="1417009" y="773888"/>
                  </a:lnTo>
                  <a:lnTo>
                    <a:pt x="1417009" y="778659"/>
                  </a:lnTo>
                  <a:lnTo>
                    <a:pt x="1417295" y="779230"/>
                  </a:lnTo>
                  <a:lnTo>
                    <a:pt x="1417295" y="783430"/>
                  </a:lnTo>
                  <a:lnTo>
                    <a:pt x="1417580" y="783973"/>
                  </a:lnTo>
                  <a:lnTo>
                    <a:pt x="1417580" y="788173"/>
                  </a:lnTo>
                  <a:lnTo>
                    <a:pt x="1417866" y="788744"/>
                  </a:lnTo>
                  <a:lnTo>
                    <a:pt x="1417866" y="791258"/>
                  </a:lnTo>
                  <a:lnTo>
                    <a:pt x="1418152" y="798258"/>
                  </a:lnTo>
                  <a:lnTo>
                    <a:pt x="1418152" y="798829"/>
                  </a:lnTo>
                </a:path>
                <a:path w="1628139" h="1057275">
                  <a:moveTo>
                    <a:pt x="1418152" y="798829"/>
                  </a:moveTo>
                  <a:lnTo>
                    <a:pt x="1418409" y="801344"/>
                  </a:lnTo>
                  <a:lnTo>
                    <a:pt x="1418409" y="805829"/>
                  </a:lnTo>
                  <a:lnTo>
                    <a:pt x="1418695" y="806372"/>
                  </a:lnTo>
                  <a:lnTo>
                    <a:pt x="1418695" y="810287"/>
                  </a:lnTo>
                  <a:lnTo>
                    <a:pt x="1418980" y="810858"/>
                  </a:lnTo>
                  <a:lnTo>
                    <a:pt x="1418980" y="814772"/>
                  </a:lnTo>
                  <a:lnTo>
                    <a:pt x="1419266" y="822057"/>
                  </a:lnTo>
                  <a:lnTo>
                    <a:pt x="1419266" y="822629"/>
                  </a:lnTo>
                  <a:lnTo>
                    <a:pt x="1419552" y="823172"/>
                  </a:lnTo>
                  <a:lnTo>
                    <a:pt x="1419552" y="826543"/>
                  </a:lnTo>
                  <a:lnTo>
                    <a:pt x="1420380" y="844457"/>
                  </a:lnTo>
                  <a:lnTo>
                    <a:pt x="1420380" y="846142"/>
                  </a:lnTo>
                  <a:lnTo>
                    <a:pt x="1420666" y="846685"/>
                  </a:lnTo>
                  <a:lnTo>
                    <a:pt x="1420666" y="848656"/>
                  </a:lnTo>
                  <a:lnTo>
                    <a:pt x="1420952" y="855942"/>
                  </a:lnTo>
                  <a:lnTo>
                    <a:pt x="1420952" y="856227"/>
                  </a:lnTo>
                  <a:lnTo>
                    <a:pt x="1421209" y="856485"/>
                  </a:lnTo>
                  <a:lnTo>
                    <a:pt x="1421209" y="858171"/>
                  </a:lnTo>
                  <a:lnTo>
                    <a:pt x="1421495" y="864342"/>
                  </a:lnTo>
                  <a:lnTo>
                    <a:pt x="1421495" y="865456"/>
                  </a:lnTo>
                  <a:lnTo>
                    <a:pt x="1421780" y="865741"/>
                  </a:lnTo>
                  <a:lnTo>
                    <a:pt x="1421780" y="867427"/>
                  </a:lnTo>
                  <a:lnTo>
                    <a:pt x="1422352" y="880027"/>
                  </a:lnTo>
                  <a:lnTo>
                    <a:pt x="1422352" y="880855"/>
                  </a:lnTo>
                  <a:lnTo>
                    <a:pt x="1422609" y="881141"/>
                  </a:lnTo>
                  <a:lnTo>
                    <a:pt x="1422609" y="883655"/>
                  </a:lnTo>
                  <a:lnTo>
                    <a:pt x="1423180" y="889541"/>
                  </a:lnTo>
                  <a:lnTo>
                    <a:pt x="1423180" y="891484"/>
                  </a:lnTo>
                  <a:lnTo>
                    <a:pt x="1423751" y="900740"/>
                  </a:lnTo>
                  <a:lnTo>
                    <a:pt x="1423751" y="901855"/>
                  </a:lnTo>
                  <a:lnTo>
                    <a:pt x="1424009" y="902140"/>
                  </a:lnTo>
                  <a:lnTo>
                    <a:pt x="1424009" y="905226"/>
                  </a:lnTo>
                  <a:lnTo>
                    <a:pt x="1424866" y="914740"/>
                  </a:lnTo>
                  <a:lnTo>
                    <a:pt x="1424866" y="915283"/>
                  </a:lnTo>
                  <a:lnTo>
                    <a:pt x="1425409" y="927054"/>
                  </a:lnTo>
                  <a:lnTo>
                    <a:pt x="1425695" y="927339"/>
                  </a:lnTo>
                  <a:lnTo>
                    <a:pt x="1425695" y="929568"/>
                  </a:lnTo>
                  <a:lnTo>
                    <a:pt x="1425980" y="929568"/>
                  </a:lnTo>
                  <a:lnTo>
                    <a:pt x="1425980" y="930425"/>
                  </a:lnTo>
                  <a:lnTo>
                    <a:pt x="1426809" y="941882"/>
                  </a:lnTo>
                  <a:lnTo>
                    <a:pt x="1426809" y="942739"/>
                  </a:lnTo>
                  <a:lnTo>
                    <a:pt x="1427095" y="943024"/>
                  </a:lnTo>
                  <a:lnTo>
                    <a:pt x="1427095" y="945824"/>
                  </a:lnTo>
                  <a:lnTo>
                    <a:pt x="1427380" y="946082"/>
                  </a:lnTo>
                  <a:lnTo>
                    <a:pt x="1427380" y="947482"/>
                  </a:lnTo>
                  <a:lnTo>
                    <a:pt x="1427666" y="947482"/>
                  </a:lnTo>
                  <a:lnTo>
                    <a:pt x="1428495" y="956167"/>
                  </a:lnTo>
                  <a:lnTo>
                    <a:pt x="1428495" y="957567"/>
                  </a:lnTo>
                  <a:lnTo>
                    <a:pt x="1429066" y="962624"/>
                  </a:lnTo>
                  <a:lnTo>
                    <a:pt x="1429066" y="963453"/>
                  </a:lnTo>
                  <a:lnTo>
                    <a:pt x="1429351" y="963738"/>
                  </a:lnTo>
                  <a:lnTo>
                    <a:pt x="1429351" y="964567"/>
                  </a:lnTo>
                  <a:lnTo>
                    <a:pt x="1430180" y="971281"/>
                  </a:lnTo>
                  <a:lnTo>
                    <a:pt x="1430180" y="972681"/>
                  </a:lnTo>
                  <a:lnTo>
                    <a:pt x="1430466" y="972681"/>
                  </a:lnTo>
                  <a:lnTo>
                    <a:pt x="1430466" y="973252"/>
                  </a:lnTo>
                  <a:lnTo>
                    <a:pt x="1430751" y="975767"/>
                  </a:lnTo>
                  <a:lnTo>
                    <a:pt x="1430751" y="976338"/>
                  </a:lnTo>
                  <a:lnTo>
                    <a:pt x="1431009" y="976623"/>
                  </a:lnTo>
                  <a:lnTo>
                    <a:pt x="1431009" y="976881"/>
                  </a:lnTo>
                  <a:lnTo>
                    <a:pt x="1431294" y="979138"/>
                  </a:lnTo>
                  <a:lnTo>
                    <a:pt x="1431294" y="979966"/>
                  </a:lnTo>
                  <a:lnTo>
                    <a:pt x="1431580" y="980252"/>
                  </a:lnTo>
                  <a:lnTo>
                    <a:pt x="1431580" y="980538"/>
                  </a:lnTo>
                  <a:lnTo>
                    <a:pt x="1431866" y="982223"/>
                  </a:lnTo>
                  <a:lnTo>
                    <a:pt x="1432151" y="985023"/>
                  </a:lnTo>
                  <a:lnTo>
                    <a:pt x="1432151" y="985566"/>
                  </a:lnTo>
                  <a:lnTo>
                    <a:pt x="1432409" y="985566"/>
                  </a:lnTo>
                  <a:lnTo>
                    <a:pt x="1432409" y="986681"/>
                  </a:lnTo>
                  <a:lnTo>
                    <a:pt x="1432694" y="988652"/>
                  </a:lnTo>
                  <a:lnTo>
                    <a:pt x="1432694" y="988937"/>
                  </a:lnTo>
                  <a:lnTo>
                    <a:pt x="1432980" y="988937"/>
                  </a:lnTo>
                  <a:lnTo>
                    <a:pt x="1432980" y="989766"/>
                  </a:lnTo>
                  <a:lnTo>
                    <a:pt x="1433551" y="993137"/>
                  </a:lnTo>
                  <a:lnTo>
                    <a:pt x="1433551" y="993966"/>
                  </a:lnTo>
                  <a:lnTo>
                    <a:pt x="1433809" y="993966"/>
                  </a:lnTo>
                  <a:lnTo>
                    <a:pt x="1433809" y="995366"/>
                  </a:lnTo>
                  <a:lnTo>
                    <a:pt x="1434666" y="1000966"/>
                  </a:lnTo>
                  <a:lnTo>
                    <a:pt x="1434951" y="1002651"/>
                  </a:lnTo>
                  <a:lnTo>
                    <a:pt x="1435209" y="1003222"/>
                  </a:lnTo>
                  <a:lnTo>
                    <a:pt x="1435209" y="1004051"/>
                  </a:lnTo>
                  <a:lnTo>
                    <a:pt x="1435494" y="1004337"/>
                  </a:lnTo>
                  <a:lnTo>
                    <a:pt x="1435494" y="1005166"/>
                  </a:lnTo>
                  <a:lnTo>
                    <a:pt x="1435780" y="1005166"/>
                  </a:lnTo>
                  <a:lnTo>
                    <a:pt x="1435780" y="1005451"/>
                  </a:lnTo>
                  <a:lnTo>
                    <a:pt x="1436609" y="1009937"/>
                  </a:lnTo>
                  <a:lnTo>
                    <a:pt x="1436609" y="1010765"/>
                  </a:lnTo>
                  <a:lnTo>
                    <a:pt x="1436894" y="1011051"/>
                  </a:lnTo>
                  <a:lnTo>
                    <a:pt x="1436894" y="1011622"/>
                  </a:lnTo>
                  <a:lnTo>
                    <a:pt x="1437180" y="1011622"/>
                  </a:lnTo>
                  <a:lnTo>
                    <a:pt x="1437180" y="1012451"/>
                  </a:lnTo>
                  <a:lnTo>
                    <a:pt x="1437465" y="1012451"/>
                  </a:lnTo>
                  <a:lnTo>
                    <a:pt x="1437465" y="1012737"/>
                  </a:lnTo>
                  <a:lnTo>
                    <a:pt x="1438009" y="1016080"/>
                  </a:lnTo>
                  <a:lnTo>
                    <a:pt x="1438294" y="1016080"/>
                  </a:lnTo>
                  <a:lnTo>
                    <a:pt x="1438294" y="1016651"/>
                  </a:lnTo>
                  <a:lnTo>
                    <a:pt x="1438865" y="1018622"/>
                  </a:lnTo>
                  <a:lnTo>
                    <a:pt x="1438865" y="1019165"/>
                  </a:lnTo>
                  <a:lnTo>
                    <a:pt x="1439151" y="1019165"/>
                  </a:lnTo>
                  <a:lnTo>
                    <a:pt x="1439151" y="1019451"/>
                  </a:lnTo>
                  <a:lnTo>
                    <a:pt x="1439694" y="1022251"/>
                  </a:lnTo>
                  <a:lnTo>
                    <a:pt x="1439980" y="1022251"/>
                  </a:lnTo>
                  <a:lnTo>
                    <a:pt x="1439980" y="1022822"/>
                  </a:lnTo>
                  <a:lnTo>
                    <a:pt x="1440265" y="1022822"/>
                  </a:lnTo>
                  <a:lnTo>
                    <a:pt x="1440265" y="1023079"/>
                  </a:lnTo>
                  <a:lnTo>
                    <a:pt x="1440551" y="1023936"/>
                  </a:lnTo>
                  <a:lnTo>
                    <a:pt x="1440551" y="1024222"/>
                  </a:lnTo>
                  <a:lnTo>
                    <a:pt x="1440809" y="1024479"/>
                  </a:lnTo>
                  <a:lnTo>
                    <a:pt x="1441094" y="1025336"/>
                  </a:lnTo>
                  <a:lnTo>
                    <a:pt x="1441094" y="1025879"/>
                  </a:lnTo>
                  <a:lnTo>
                    <a:pt x="1441380" y="1025879"/>
                  </a:lnTo>
                  <a:lnTo>
                    <a:pt x="1441665" y="1026736"/>
                  </a:lnTo>
                  <a:lnTo>
                    <a:pt x="1441951" y="1027850"/>
                  </a:lnTo>
                  <a:lnTo>
                    <a:pt x="1441951" y="1028136"/>
                  </a:lnTo>
                  <a:lnTo>
                    <a:pt x="1442208" y="1028422"/>
                  </a:lnTo>
                  <a:lnTo>
                    <a:pt x="1442208" y="1028679"/>
                  </a:lnTo>
                  <a:lnTo>
                    <a:pt x="1442494" y="1029536"/>
                  </a:lnTo>
                  <a:lnTo>
                    <a:pt x="1442780" y="1029536"/>
                  </a:lnTo>
                  <a:lnTo>
                    <a:pt x="1442780" y="1029822"/>
                  </a:lnTo>
                  <a:lnTo>
                    <a:pt x="1443351" y="1031222"/>
                  </a:lnTo>
                  <a:lnTo>
                    <a:pt x="1443351" y="1031765"/>
                  </a:lnTo>
                  <a:lnTo>
                    <a:pt x="1443608" y="1032050"/>
                  </a:lnTo>
                  <a:lnTo>
                    <a:pt x="1444465" y="1034565"/>
                  </a:lnTo>
                  <a:lnTo>
                    <a:pt x="1444751" y="1035136"/>
                  </a:lnTo>
                  <a:lnTo>
                    <a:pt x="1444751" y="1035421"/>
                  </a:lnTo>
                  <a:lnTo>
                    <a:pt x="1445008" y="1035679"/>
                  </a:lnTo>
                  <a:lnTo>
                    <a:pt x="1445294" y="1035679"/>
                  </a:lnTo>
                  <a:lnTo>
                    <a:pt x="1445294" y="1036250"/>
                  </a:lnTo>
                  <a:lnTo>
                    <a:pt x="1445580" y="1036250"/>
                  </a:lnTo>
                  <a:lnTo>
                    <a:pt x="1446151" y="1038221"/>
                  </a:lnTo>
                  <a:lnTo>
                    <a:pt x="1446408" y="1038221"/>
                  </a:lnTo>
                  <a:lnTo>
                    <a:pt x="1446408" y="1038479"/>
                  </a:lnTo>
                  <a:lnTo>
                    <a:pt x="1446694" y="1038479"/>
                  </a:lnTo>
                  <a:lnTo>
                    <a:pt x="1446694" y="1038764"/>
                  </a:lnTo>
                  <a:lnTo>
                    <a:pt x="1446979" y="1038764"/>
                  </a:lnTo>
                  <a:lnTo>
                    <a:pt x="1446979" y="1039050"/>
                  </a:lnTo>
                  <a:lnTo>
                    <a:pt x="1447265" y="1039050"/>
                  </a:lnTo>
                  <a:lnTo>
                    <a:pt x="1447808" y="1040450"/>
                  </a:lnTo>
                  <a:lnTo>
                    <a:pt x="1448094" y="1040450"/>
                  </a:lnTo>
                  <a:lnTo>
                    <a:pt x="1448094" y="1040736"/>
                  </a:lnTo>
                  <a:lnTo>
                    <a:pt x="1448665" y="1041564"/>
                  </a:lnTo>
                </a:path>
                <a:path w="1628139" h="1057275">
                  <a:moveTo>
                    <a:pt x="1448665" y="1041564"/>
                  </a:moveTo>
                  <a:lnTo>
                    <a:pt x="1448665" y="1041850"/>
                  </a:lnTo>
                  <a:lnTo>
                    <a:pt x="1448951" y="1041850"/>
                  </a:lnTo>
                  <a:lnTo>
                    <a:pt x="1449494" y="1042679"/>
                  </a:lnTo>
                  <a:lnTo>
                    <a:pt x="1449494" y="1042964"/>
                  </a:lnTo>
                  <a:lnTo>
                    <a:pt x="1449779" y="1042964"/>
                  </a:lnTo>
                  <a:lnTo>
                    <a:pt x="1449779" y="1043250"/>
                  </a:lnTo>
                  <a:lnTo>
                    <a:pt x="1450065" y="1043250"/>
                  </a:lnTo>
                  <a:lnTo>
                    <a:pt x="1450351" y="1043536"/>
                  </a:lnTo>
                  <a:lnTo>
                    <a:pt x="1450351" y="1043821"/>
                  </a:lnTo>
                  <a:lnTo>
                    <a:pt x="1450608" y="1043821"/>
                  </a:lnTo>
                  <a:lnTo>
                    <a:pt x="1450608" y="1044079"/>
                  </a:lnTo>
                  <a:lnTo>
                    <a:pt x="1450894" y="1044079"/>
                  </a:lnTo>
                  <a:lnTo>
                    <a:pt x="1450894" y="1044364"/>
                  </a:lnTo>
                  <a:lnTo>
                    <a:pt x="1451179" y="1044364"/>
                  </a:lnTo>
                  <a:lnTo>
                    <a:pt x="1451179" y="1044650"/>
                  </a:lnTo>
                  <a:lnTo>
                    <a:pt x="1451465" y="1045221"/>
                  </a:lnTo>
                  <a:lnTo>
                    <a:pt x="1451751" y="1045221"/>
                  </a:lnTo>
                  <a:lnTo>
                    <a:pt x="1451751" y="1044935"/>
                  </a:lnTo>
                  <a:lnTo>
                    <a:pt x="1452008" y="1044935"/>
                  </a:lnTo>
                  <a:lnTo>
                    <a:pt x="1452294" y="1045221"/>
                  </a:lnTo>
                  <a:lnTo>
                    <a:pt x="1452294" y="1045479"/>
                  </a:lnTo>
                  <a:lnTo>
                    <a:pt x="1452579" y="1045479"/>
                  </a:lnTo>
                  <a:lnTo>
                    <a:pt x="1452865" y="1046050"/>
                  </a:lnTo>
                  <a:lnTo>
                    <a:pt x="1453150" y="1046335"/>
                  </a:lnTo>
                  <a:lnTo>
                    <a:pt x="1453408" y="1046621"/>
                  </a:lnTo>
                  <a:lnTo>
                    <a:pt x="1454265" y="1047735"/>
                  </a:lnTo>
                  <a:lnTo>
                    <a:pt x="1454550" y="1048021"/>
                  </a:lnTo>
                  <a:lnTo>
                    <a:pt x="1454550" y="1047735"/>
                  </a:lnTo>
                  <a:lnTo>
                    <a:pt x="1455094" y="1047735"/>
                  </a:lnTo>
                  <a:lnTo>
                    <a:pt x="1455094" y="1048021"/>
                  </a:lnTo>
                  <a:lnTo>
                    <a:pt x="1455094" y="1047735"/>
                  </a:lnTo>
                  <a:lnTo>
                    <a:pt x="1455379" y="1047735"/>
                  </a:lnTo>
                  <a:lnTo>
                    <a:pt x="1455950" y="1048564"/>
                  </a:lnTo>
                  <a:lnTo>
                    <a:pt x="1455950" y="1048850"/>
                  </a:lnTo>
                  <a:lnTo>
                    <a:pt x="1456779" y="1048850"/>
                  </a:lnTo>
                  <a:lnTo>
                    <a:pt x="1456779" y="1048564"/>
                  </a:lnTo>
                  <a:lnTo>
                    <a:pt x="1457065" y="1048564"/>
                  </a:lnTo>
                  <a:lnTo>
                    <a:pt x="1457608" y="1049135"/>
                  </a:lnTo>
                  <a:lnTo>
                    <a:pt x="1457608" y="1049421"/>
                  </a:lnTo>
                  <a:lnTo>
                    <a:pt x="1457894" y="1049421"/>
                  </a:lnTo>
                  <a:lnTo>
                    <a:pt x="1458179" y="1049964"/>
                  </a:lnTo>
                  <a:lnTo>
                    <a:pt x="1458750" y="1049964"/>
                  </a:lnTo>
                  <a:lnTo>
                    <a:pt x="1459293" y="1050250"/>
                  </a:lnTo>
                  <a:lnTo>
                    <a:pt x="1459293" y="1050535"/>
                  </a:lnTo>
                  <a:lnTo>
                    <a:pt x="1459865" y="1050535"/>
                  </a:lnTo>
                  <a:lnTo>
                    <a:pt x="1459865" y="1050821"/>
                  </a:lnTo>
                  <a:lnTo>
                    <a:pt x="1460150" y="1050821"/>
                  </a:lnTo>
                  <a:lnTo>
                    <a:pt x="1460408" y="1051078"/>
                  </a:lnTo>
                  <a:lnTo>
                    <a:pt x="1460979" y="1051078"/>
                  </a:lnTo>
                  <a:lnTo>
                    <a:pt x="1461265" y="1051364"/>
                  </a:lnTo>
                  <a:lnTo>
                    <a:pt x="1461550" y="1051364"/>
                  </a:lnTo>
                  <a:lnTo>
                    <a:pt x="1461550" y="1051078"/>
                  </a:lnTo>
                  <a:lnTo>
                    <a:pt x="1461808" y="1051078"/>
                  </a:lnTo>
                  <a:lnTo>
                    <a:pt x="1461808" y="1050821"/>
                  </a:lnTo>
                  <a:lnTo>
                    <a:pt x="1462093" y="1050821"/>
                  </a:lnTo>
                  <a:lnTo>
                    <a:pt x="1462093" y="1051078"/>
                  </a:lnTo>
                  <a:lnTo>
                    <a:pt x="1462379" y="1051078"/>
                  </a:lnTo>
                  <a:lnTo>
                    <a:pt x="1462665" y="1051364"/>
                  </a:lnTo>
                  <a:lnTo>
                    <a:pt x="1462950" y="1051364"/>
                  </a:lnTo>
                  <a:lnTo>
                    <a:pt x="1462950" y="1051650"/>
                  </a:lnTo>
                  <a:lnTo>
                    <a:pt x="1463208" y="1051650"/>
                  </a:lnTo>
                  <a:lnTo>
                    <a:pt x="1464065" y="1052221"/>
                  </a:lnTo>
                  <a:lnTo>
                    <a:pt x="1464350" y="1052478"/>
                  </a:lnTo>
                  <a:lnTo>
                    <a:pt x="1464350" y="1052221"/>
                  </a:lnTo>
                  <a:lnTo>
                    <a:pt x="1464608" y="1052221"/>
                  </a:lnTo>
                  <a:lnTo>
                    <a:pt x="1464608" y="1051935"/>
                  </a:lnTo>
                  <a:lnTo>
                    <a:pt x="1464893" y="1051935"/>
                  </a:lnTo>
                  <a:lnTo>
                    <a:pt x="1464893" y="1051364"/>
                  </a:lnTo>
                  <a:lnTo>
                    <a:pt x="1465179" y="1051364"/>
                  </a:lnTo>
                  <a:lnTo>
                    <a:pt x="1465750" y="1051935"/>
                  </a:lnTo>
                  <a:lnTo>
                    <a:pt x="1466008" y="1051935"/>
                  </a:lnTo>
                  <a:lnTo>
                    <a:pt x="1466008" y="1052221"/>
                  </a:lnTo>
                  <a:lnTo>
                    <a:pt x="1466864" y="1052221"/>
                  </a:lnTo>
                  <a:lnTo>
                    <a:pt x="1466864" y="1051935"/>
                  </a:lnTo>
                  <a:lnTo>
                    <a:pt x="1467408" y="1052478"/>
                  </a:lnTo>
                  <a:lnTo>
                    <a:pt x="1467693" y="1052478"/>
                  </a:lnTo>
                  <a:lnTo>
                    <a:pt x="1467979" y="1052764"/>
                  </a:lnTo>
                  <a:lnTo>
                    <a:pt x="1468550" y="1052764"/>
                  </a:lnTo>
                  <a:lnTo>
                    <a:pt x="1469093" y="1053050"/>
                  </a:lnTo>
                  <a:lnTo>
                    <a:pt x="1469379" y="1053050"/>
                  </a:lnTo>
                  <a:lnTo>
                    <a:pt x="1469379" y="1053335"/>
                  </a:lnTo>
                  <a:lnTo>
                    <a:pt x="1469950" y="1053335"/>
                  </a:lnTo>
                  <a:lnTo>
                    <a:pt x="1470208" y="1053621"/>
                  </a:lnTo>
                  <a:lnTo>
                    <a:pt x="1470493" y="1053621"/>
                  </a:lnTo>
                  <a:lnTo>
                    <a:pt x="1470493" y="1053335"/>
                  </a:lnTo>
                  <a:lnTo>
                    <a:pt x="1470779" y="1053621"/>
                  </a:lnTo>
                  <a:lnTo>
                    <a:pt x="1471350" y="1053621"/>
                  </a:lnTo>
                  <a:lnTo>
                    <a:pt x="1471350" y="1053335"/>
                  </a:lnTo>
                  <a:lnTo>
                    <a:pt x="1471607" y="1053335"/>
                  </a:lnTo>
                  <a:lnTo>
                    <a:pt x="1471607" y="1053050"/>
                  </a:lnTo>
                  <a:lnTo>
                    <a:pt x="1472464" y="1053050"/>
                  </a:lnTo>
                  <a:lnTo>
                    <a:pt x="1472750" y="1053335"/>
                  </a:lnTo>
                  <a:lnTo>
                    <a:pt x="1473007" y="1053335"/>
                  </a:lnTo>
                  <a:lnTo>
                    <a:pt x="1473579" y="1053878"/>
                  </a:lnTo>
                  <a:lnTo>
                    <a:pt x="1474407" y="1053878"/>
                  </a:lnTo>
                  <a:lnTo>
                    <a:pt x="1474407" y="1053621"/>
                  </a:lnTo>
                  <a:lnTo>
                    <a:pt x="1474979" y="1053621"/>
                  </a:lnTo>
                  <a:lnTo>
                    <a:pt x="1474979" y="1053335"/>
                  </a:lnTo>
                  <a:lnTo>
                    <a:pt x="1475550" y="1053621"/>
                  </a:lnTo>
                  <a:lnTo>
                    <a:pt x="1476093" y="1053621"/>
                  </a:lnTo>
                  <a:lnTo>
                    <a:pt x="1476093" y="1053335"/>
                  </a:lnTo>
                  <a:lnTo>
                    <a:pt x="1476664" y="1053335"/>
                  </a:lnTo>
                  <a:lnTo>
                    <a:pt x="1476664" y="1053050"/>
                  </a:lnTo>
                  <a:lnTo>
                    <a:pt x="1476950" y="1053335"/>
                  </a:lnTo>
                  <a:lnTo>
                    <a:pt x="1477493" y="1053335"/>
                  </a:lnTo>
                  <a:lnTo>
                    <a:pt x="1477778" y="1053621"/>
                  </a:lnTo>
                  <a:lnTo>
                    <a:pt x="1478350" y="1053621"/>
                  </a:lnTo>
                  <a:lnTo>
                    <a:pt x="1478607" y="1053878"/>
                  </a:lnTo>
                  <a:lnTo>
                    <a:pt x="1479178" y="1053878"/>
                  </a:lnTo>
                  <a:lnTo>
                    <a:pt x="1479464" y="1054164"/>
                  </a:lnTo>
                  <a:lnTo>
                    <a:pt x="1480007" y="1054164"/>
                  </a:lnTo>
                  <a:lnTo>
                    <a:pt x="1480007" y="1053878"/>
                  </a:lnTo>
                  <a:lnTo>
                    <a:pt x="1481407" y="1053878"/>
                  </a:lnTo>
                  <a:lnTo>
                    <a:pt x="1481407" y="1053621"/>
                  </a:lnTo>
                  <a:lnTo>
                    <a:pt x="1481693" y="1053621"/>
                  </a:lnTo>
                  <a:lnTo>
                    <a:pt x="1481693" y="1053335"/>
                  </a:lnTo>
                  <a:lnTo>
                    <a:pt x="1482807" y="1053335"/>
                  </a:lnTo>
                  <a:lnTo>
                    <a:pt x="1482807" y="1053621"/>
                  </a:lnTo>
                  <a:lnTo>
                    <a:pt x="1483378" y="1053878"/>
                  </a:lnTo>
                  <a:lnTo>
                    <a:pt x="1483664" y="1053878"/>
                  </a:lnTo>
                  <a:lnTo>
                    <a:pt x="1483664" y="1054164"/>
                  </a:lnTo>
                  <a:lnTo>
                    <a:pt x="1484207" y="1054164"/>
                  </a:lnTo>
                  <a:lnTo>
                    <a:pt x="1484207" y="1053878"/>
                  </a:lnTo>
                  <a:lnTo>
                    <a:pt x="1484493" y="1053878"/>
                  </a:lnTo>
                  <a:lnTo>
                    <a:pt x="1484493" y="1053621"/>
                  </a:lnTo>
                  <a:lnTo>
                    <a:pt x="1484778" y="1053621"/>
                  </a:lnTo>
                  <a:lnTo>
                    <a:pt x="1484778" y="1053335"/>
                  </a:lnTo>
                  <a:lnTo>
                    <a:pt x="1485064" y="1053621"/>
                  </a:lnTo>
                  <a:lnTo>
                    <a:pt x="1485607" y="1053621"/>
                  </a:lnTo>
                  <a:lnTo>
                    <a:pt x="1485607" y="1053878"/>
                  </a:lnTo>
                  <a:lnTo>
                    <a:pt x="1485893" y="1053878"/>
                  </a:lnTo>
                  <a:lnTo>
                    <a:pt x="1486178" y="1053621"/>
                  </a:lnTo>
                  <a:lnTo>
                    <a:pt x="1486464" y="1053621"/>
                  </a:lnTo>
                  <a:lnTo>
                    <a:pt x="1486749" y="1053878"/>
                  </a:lnTo>
                  <a:lnTo>
                    <a:pt x="1487293" y="1053878"/>
                  </a:lnTo>
                  <a:lnTo>
                    <a:pt x="1487578" y="1054164"/>
                  </a:lnTo>
                  <a:lnTo>
                    <a:pt x="1488692" y="1054164"/>
                  </a:lnTo>
                  <a:lnTo>
                    <a:pt x="1488692" y="1054450"/>
                  </a:lnTo>
                  <a:lnTo>
                    <a:pt x="1489549" y="1054450"/>
                  </a:lnTo>
                  <a:lnTo>
                    <a:pt x="1489549" y="1054735"/>
                  </a:lnTo>
                  <a:lnTo>
                    <a:pt x="1489549" y="1054450"/>
                  </a:lnTo>
                  <a:lnTo>
                    <a:pt x="1489807" y="1054450"/>
                  </a:lnTo>
                  <a:lnTo>
                    <a:pt x="1489807" y="1054164"/>
                  </a:lnTo>
                  <a:lnTo>
                    <a:pt x="1490092" y="1054164"/>
                  </a:lnTo>
                  <a:lnTo>
                    <a:pt x="1490092" y="1053621"/>
                  </a:lnTo>
                  <a:lnTo>
                    <a:pt x="1490664" y="1053621"/>
                  </a:lnTo>
                  <a:lnTo>
                    <a:pt x="1490664" y="1053335"/>
                  </a:lnTo>
                  <a:lnTo>
                    <a:pt x="1490949" y="1053335"/>
                  </a:lnTo>
                  <a:lnTo>
                    <a:pt x="1490949" y="1053050"/>
                  </a:lnTo>
                  <a:lnTo>
                    <a:pt x="1491207" y="1053050"/>
                  </a:lnTo>
                  <a:lnTo>
                    <a:pt x="1491207" y="1052764"/>
                  </a:lnTo>
                  <a:lnTo>
                    <a:pt x="1491492" y="1052764"/>
                  </a:lnTo>
                  <a:lnTo>
                    <a:pt x="1491492" y="1052478"/>
                  </a:lnTo>
                  <a:lnTo>
                    <a:pt x="1491778" y="1052221"/>
                  </a:lnTo>
                  <a:lnTo>
                    <a:pt x="1492064" y="1052221"/>
                  </a:lnTo>
                  <a:lnTo>
                    <a:pt x="1492064" y="1051935"/>
                  </a:lnTo>
                  <a:lnTo>
                    <a:pt x="1492607" y="1051935"/>
                  </a:lnTo>
                  <a:lnTo>
                    <a:pt x="1492607" y="1051650"/>
                  </a:lnTo>
                  <a:lnTo>
                    <a:pt x="1493178" y="1052221"/>
                  </a:lnTo>
                  <a:lnTo>
                    <a:pt x="1493464" y="1052221"/>
                  </a:lnTo>
                  <a:lnTo>
                    <a:pt x="1493464" y="1052478"/>
                  </a:lnTo>
                  <a:lnTo>
                    <a:pt x="1494007" y="1052478"/>
                  </a:lnTo>
                  <a:lnTo>
                    <a:pt x="1494007" y="1052221"/>
                  </a:lnTo>
                  <a:lnTo>
                    <a:pt x="1494292" y="1052221"/>
                  </a:lnTo>
                  <a:lnTo>
                    <a:pt x="1494292" y="1051935"/>
                  </a:lnTo>
                  <a:lnTo>
                    <a:pt x="1494578" y="1051935"/>
                  </a:lnTo>
                  <a:lnTo>
                    <a:pt x="1494578" y="1051650"/>
                  </a:lnTo>
                  <a:lnTo>
                    <a:pt x="1494863" y="1051650"/>
                  </a:lnTo>
                  <a:lnTo>
                    <a:pt x="1494863" y="1051935"/>
                  </a:lnTo>
                  <a:lnTo>
                    <a:pt x="1495692" y="1051935"/>
                  </a:lnTo>
                  <a:lnTo>
                    <a:pt x="1495692" y="1051650"/>
                  </a:lnTo>
                  <a:lnTo>
                    <a:pt x="1495978" y="1051650"/>
                  </a:lnTo>
                  <a:lnTo>
                    <a:pt x="1495978" y="1051364"/>
                  </a:lnTo>
                  <a:lnTo>
                    <a:pt x="1496263" y="1051364"/>
                  </a:lnTo>
                  <a:lnTo>
                    <a:pt x="1496263" y="1051078"/>
                  </a:lnTo>
                  <a:lnTo>
                    <a:pt x="1496549" y="1051364"/>
                  </a:lnTo>
                  <a:lnTo>
                    <a:pt x="1496807" y="1051364"/>
                  </a:lnTo>
                  <a:lnTo>
                    <a:pt x="1497092" y="1051650"/>
                  </a:lnTo>
                  <a:lnTo>
                    <a:pt x="1497378" y="1051650"/>
                  </a:lnTo>
                  <a:lnTo>
                    <a:pt x="1497378" y="1051935"/>
                  </a:lnTo>
                  <a:lnTo>
                    <a:pt x="1498492" y="1051935"/>
                  </a:lnTo>
                  <a:lnTo>
                    <a:pt x="1498492" y="1052221"/>
                  </a:lnTo>
                  <a:lnTo>
                    <a:pt x="1499063" y="1052221"/>
                  </a:lnTo>
                  <a:lnTo>
                    <a:pt x="1499063" y="1052478"/>
                  </a:lnTo>
                  <a:lnTo>
                    <a:pt x="1499892" y="1052478"/>
                  </a:lnTo>
                  <a:lnTo>
                    <a:pt x="1499892" y="1052221"/>
                  </a:lnTo>
                  <a:lnTo>
                    <a:pt x="1500178" y="1052221"/>
                  </a:lnTo>
                  <a:lnTo>
                    <a:pt x="1500178" y="1051935"/>
                  </a:lnTo>
                  <a:lnTo>
                    <a:pt x="1500463" y="1051935"/>
                  </a:lnTo>
                  <a:lnTo>
                    <a:pt x="1500463" y="1051364"/>
                  </a:lnTo>
                  <a:lnTo>
                    <a:pt x="1500749" y="1051364"/>
                  </a:lnTo>
                  <a:lnTo>
                    <a:pt x="1500749" y="1050821"/>
                  </a:lnTo>
                  <a:lnTo>
                    <a:pt x="1501006" y="1050821"/>
                  </a:lnTo>
                  <a:lnTo>
                    <a:pt x="1501006" y="1050250"/>
                  </a:lnTo>
                  <a:lnTo>
                    <a:pt x="1501292" y="1050250"/>
                  </a:lnTo>
                  <a:lnTo>
                    <a:pt x="1501292" y="1049964"/>
                  </a:lnTo>
                </a:path>
                <a:path w="1628139" h="1057275">
                  <a:moveTo>
                    <a:pt x="1501292" y="1049964"/>
                  </a:moveTo>
                  <a:lnTo>
                    <a:pt x="1501292" y="1049678"/>
                  </a:lnTo>
                  <a:lnTo>
                    <a:pt x="1501578" y="1049421"/>
                  </a:lnTo>
                  <a:lnTo>
                    <a:pt x="1501578" y="1048564"/>
                  </a:lnTo>
                  <a:lnTo>
                    <a:pt x="1501863" y="1048564"/>
                  </a:lnTo>
                  <a:lnTo>
                    <a:pt x="1501863" y="1047735"/>
                  </a:lnTo>
                  <a:lnTo>
                    <a:pt x="1502149" y="1047735"/>
                  </a:lnTo>
                  <a:lnTo>
                    <a:pt x="1502149" y="1046621"/>
                  </a:lnTo>
                  <a:lnTo>
                    <a:pt x="1502406" y="1046335"/>
                  </a:lnTo>
                  <a:lnTo>
                    <a:pt x="1502406" y="1046050"/>
                  </a:lnTo>
                  <a:lnTo>
                    <a:pt x="1502978" y="1046335"/>
                  </a:lnTo>
                  <a:lnTo>
                    <a:pt x="1502978" y="1046621"/>
                  </a:lnTo>
                  <a:lnTo>
                    <a:pt x="1503263" y="1046621"/>
                  </a:lnTo>
                  <a:lnTo>
                    <a:pt x="1503263" y="1046879"/>
                  </a:lnTo>
                  <a:lnTo>
                    <a:pt x="1504092" y="1046879"/>
                  </a:lnTo>
                  <a:lnTo>
                    <a:pt x="1504092" y="1046621"/>
                  </a:lnTo>
                  <a:lnTo>
                    <a:pt x="1504663" y="1046621"/>
                  </a:lnTo>
                  <a:lnTo>
                    <a:pt x="1504663" y="1046335"/>
                  </a:lnTo>
                  <a:lnTo>
                    <a:pt x="1505206" y="1046335"/>
                  </a:lnTo>
                  <a:lnTo>
                    <a:pt x="1505206" y="1046050"/>
                  </a:lnTo>
                  <a:lnTo>
                    <a:pt x="1505492" y="1045764"/>
                  </a:lnTo>
                  <a:lnTo>
                    <a:pt x="1505492" y="1045479"/>
                  </a:lnTo>
                  <a:lnTo>
                    <a:pt x="1505778" y="1045221"/>
                  </a:lnTo>
                  <a:lnTo>
                    <a:pt x="1505778" y="1044935"/>
                  </a:lnTo>
                  <a:lnTo>
                    <a:pt x="1506063" y="1044650"/>
                  </a:lnTo>
                  <a:lnTo>
                    <a:pt x="1506349" y="1044650"/>
                  </a:lnTo>
                  <a:lnTo>
                    <a:pt x="1506349" y="1044364"/>
                  </a:lnTo>
                  <a:lnTo>
                    <a:pt x="1506892" y="1044364"/>
                  </a:lnTo>
                  <a:lnTo>
                    <a:pt x="1506892" y="1044650"/>
                  </a:lnTo>
                  <a:lnTo>
                    <a:pt x="1507177" y="1044650"/>
                  </a:lnTo>
                  <a:lnTo>
                    <a:pt x="1507177" y="1044935"/>
                  </a:lnTo>
                  <a:lnTo>
                    <a:pt x="1508006" y="1044935"/>
                  </a:lnTo>
                  <a:lnTo>
                    <a:pt x="1508006" y="1045221"/>
                  </a:lnTo>
                  <a:lnTo>
                    <a:pt x="1508292" y="1045221"/>
                  </a:lnTo>
                  <a:lnTo>
                    <a:pt x="1508292" y="1045479"/>
                  </a:lnTo>
                  <a:lnTo>
                    <a:pt x="1508577" y="1045764"/>
                  </a:lnTo>
                  <a:lnTo>
                    <a:pt x="1508863" y="1045764"/>
                  </a:lnTo>
                  <a:lnTo>
                    <a:pt x="1508863" y="1046050"/>
                  </a:lnTo>
                  <a:lnTo>
                    <a:pt x="1509149" y="1046050"/>
                  </a:lnTo>
                  <a:lnTo>
                    <a:pt x="1509149" y="1046335"/>
                  </a:lnTo>
                  <a:lnTo>
                    <a:pt x="1509406" y="1046335"/>
                  </a:lnTo>
                  <a:lnTo>
                    <a:pt x="1509406" y="1046621"/>
                  </a:lnTo>
                  <a:lnTo>
                    <a:pt x="1510263" y="1046621"/>
                  </a:lnTo>
                  <a:lnTo>
                    <a:pt x="1510263" y="1046335"/>
                  </a:lnTo>
                  <a:lnTo>
                    <a:pt x="1510549" y="1046335"/>
                  </a:lnTo>
                  <a:lnTo>
                    <a:pt x="1510549" y="1046050"/>
                  </a:lnTo>
                  <a:lnTo>
                    <a:pt x="1510806" y="1046050"/>
                  </a:lnTo>
                  <a:lnTo>
                    <a:pt x="1510806" y="1045764"/>
                  </a:lnTo>
                  <a:lnTo>
                    <a:pt x="1511092" y="1045764"/>
                  </a:lnTo>
                  <a:lnTo>
                    <a:pt x="1511092" y="1045221"/>
                  </a:lnTo>
                  <a:lnTo>
                    <a:pt x="1511377" y="1045221"/>
                  </a:lnTo>
                  <a:lnTo>
                    <a:pt x="1511377" y="1044935"/>
                  </a:lnTo>
                  <a:lnTo>
                    <a:pt x="1511663" y="1044650"/>
                  </a:lnTo>
                  <a:lnTo>
                    <a:pt x="1511663" y="1044079"/>
                  </a:lnTo>
                  <a:lnTo>
                    <a:pt x="1511949" y="1044079"/>
                  </a:lnTo>
                  <a:lnTo>
                    <a:pt x="1511949" y="1043250"/>
                  </a:lnTo>
                  <a:lnTo>
                    <a:pt x="1512206" y="1043250"/>
                  </a:lnTo>
                  <a:lnTo>
                    <a:pt x="1512206" y="1042421"/>
                  </a:lnTo>
                  <a:lnTo>
                    <a:pt x="1512777" y="1042421"/>
                  </a:lnTo>
                  <a:lnTo>
                    <a:pt x="1512777" y="1042136"/>
                  </a:lnTo>
                  <a:lnTo>
                    <a:pt x="1514463" y="1042136"/>
                  </a:lnTo>
                  <a:lnTo>
                    <a:pt x="1514463" y="1041850"/>
                  </a:lnTo>
                  <a:lnTo>
                    <a:pt x="1515006" y="1041850"/>
                  </a:lnTo>
                  <a:lnTo>
                    <a:pt x="1515006" y="1041564"/>
                  </a:lnTo>
                  <a:lnTo>
                    <a:pt x="1515292" y="1041279"/>
                  </a:lnTo>
                  <a:lnTo>
                    <a:pt x="1515292" y="1041021"/>
                  </a:lnTo>
                  <a:lnTo>
                    <a:pt x="1515577" y="1041021"/>
                  </a:lnTo>
                  <a:lnTo>
                    <a:pt x="1515577" y="1040164"/>
                  </a:lnTo>
                  <a:lnTo>
                    <a:pt x="1515863" y="1040164"/>
                  </a:lnTo>
                  <a:lnTo>
                    <a:pt x="1515863" y="1039621"/>
                  </a:lnTo>
                  <a:lnTo>
                    <a:pt x="1516148" y="1039621"/>
                  </a:lnTo>
                  <a:lnTo>
                    <a:pt x="1516148" y="1039050"/>
                  </a:lnTo>
                  <a:lnTo>
                    <a:pt x="1516406" y="1038764"/>
                  </a:lnTo>
                  <a:lnTo>
                    <a:pt x="1516406" y="1038221"/>
                  </a:lnTo>
                  <a:lnTo>
                    <a:pt x="1516692" y="1038221"/>
                  </a:lnTo>
                  <a:lnTo>
                    <a:pt x="1516692" y="1037936"/>
                  </a:lnTo>
                  <a:lnTo>
                    <a:pt x="1516977" y="1037936"/>
                  </a:lnTo>
                  <a:lnTo>
                    <a:pt x="1516977" y="1037365"/>
                  </a:lnTo>
                  <a:lnTo>
                    <a:pt x="1517263" y="1037365"/>
                  </a:lnTo>
                  <a:lnTo>
                    <a:pt x="1517263" y="1036821"/>
                  </a:lnTo>
                  <a:lnTo>
                    <a:pt x="1517548" y="1036821"/>
                  </a:lnTo>
                  <a:lnTo>
                    <a:pt x="1517548" y="1035965"/>
                  </a:lnTo>
                  <a:lnTo>
                    <a:pt x="1517806" y="1035965"/>
                  </a:lnTo>
                  <a:lnTo>
                    <a:pt x="1517806" y="1035136"/>
                  </a:lnTo>
                  <a:lnTo>
                    <a:pt x="1518091" y="1034850"/>
                  </a:lnTo>
                  <a:lnTo>
                    <a:pt x="1518091" y="1034279"/>
                  </a:lnTo>
                  <a:lnTo>
                    <a:pt x="1518377" y="1034279"/>
                  </a:lnTo>
                  <a:lnTo>
                    <a:pt x="1518377" y="1033736"/>
                  </a:lnTo>
                  <a:lnTo>
                    <a:pt x="1518663" y="1033736"/>
                  </a:lnTo>
                  <a:lnTo>
                    <a:pt x="1518663" y="1033165"/>
                  </a:lnTo>
                  <a:lnTo>
                    <a:pt x="1518948" y="1033165"/>
                  </a:lnTo>
                  <a:lnTo>
                    <a:pt x="1518948" y="1032621"/>
                  </a:lnTo>
                  <a:lnTo>
                    <a:pt x="1519206" y="1032621"/>
                  </a:lnTo>
                  <a:lnTo>
                    <a:pt x="1519206" y="1032050"/>
                  </a:lnTo>
                  <a:lnTo>
                    <a:pt x="1519491" y="1032050"/>
                  </a:lnTo>
                  <a:lnTo>
                    <a:pt x="1519491" y="1031479"/>
                  </a:lnTo>
                  <a:lnTo>
                    <a:pt x="1519777" y="1031222"/>
                  </a:lnTo>
                  <a:lnTo>
                    <a:pt x="1519777" y="1030650"/>
                  </a:lnTo>
                  <a:lnTo>
                    <a:pt x="1520063" y="1030365"/>
                  </a:lnTo>
                  <a:lnTo>
                    <a:pt x="1520063" y="1029822"/>
                  </a:lnTo>
                  <a:lnTo>
                    <a:pt x="1520348" y="1029536"/>
                  </a:lnTo>
                  <a:lnTo>
                    <a:pt x="1520348" y="1028965"/>
                  </a:lnTo>
                  <a:lnTo>
                    <a:pt x="1520606" y="1028965"/>
                  </a:lnTo>
                  <a:lnTo>
                    <a:pt x="1520606" y="1027850"/>
                  </a:lnTo>
                  <a:lnTo>
                    <a:pt x="1520891" y="1027850"/>
                  </a:lnTo>
                  <a:lnTo>
                    <a:pt x="1520891" y="1027022"/>
                  </a:lnTo>
                  <a:lnTo>
                    <a:pt x="1521177" y="1027022"/>
                  </a:lnTo>
                  <a:lnTo>
                    <a:pt x="1521177" y="1026165"/>
                  </a:lnTo>
                  <a:lnTo>
                    <a:pt x="1521463" y="1025879"/>
                  </a:lnTo>
                  <a:lnTo>
                    <a:pt x="1521463" y="1025051"/>
                  </a:lnTo>
                  <a:lnTo>
                    <a:pt x="1521748" y="1024765"/>
                  </a:lnTo>
                  <a:lnTo>
                    <a:pt x="1521748" y="1023651"/>
                  </a:lnTo>
                  <a:lnTo>
                    <a:pt x="1522006" y="1023651"/>
                  </a:lnTo>
                  <a:lnTo>
                    <a:pt x="1522006" y="1022251"/>
                  </a:lnTo>
                  <a:lnTo>
                    <a:pt x="1522291" y="1022251"/>
                  </a:lnTo>
                  <a:lnTo>
                    <a:pt x="1522291" y="1021136"/>
                  </a:lnTo>
                  <a:lnTo>
                    <a:pt x="1522577" y="1020851"/>
                  </a:lnTo>
                  <a:lnTo>
                    <a:pt x="1522577" y="1019165"/>
                  </a:lnTo>
                  <a:lnTo>
                    <a:pt x="1522863" y="1018880"/>
                  </a:lnTo>
                  <a:lnTo>
                    <a:pt x="1522863" y="1017765"/>
                  </a:lnTo>
                  <a:lnTo>
                    <a:pt x="1523148" y="1017480"/>
                  </a:lnTo>
                  <a:lnTo>
                    <a:pt x="1523148" y="1015822"/>
                  </a:lnTo>
                  <a:lnTo>
                    <a:pt x="1523406" y="1015536"/>
                  </a:lnTo>
                  <a:lnTo>
                    <a:pt x="1523406" y="1013565"/>
                  </a:lnTo>
                  <a:lnTo>
                    <a:pt x="1523691" y="1013565"/>
                  </a:lnTo>
                  <a:lnTo>
                    <a:pt x="1523691" y="1011880"/>
                  </a:lnTo>
                  <a:lnTo>
                    <a:pt x="1523977" y="1011622"/>
                  </a:lnTo>
                  <a:lnTo>
                    <a:pt x="1523977" y="1010222"/>
                  </a:lnTo>
                  <a:lnTo>
                    <a:pt x="1524262" y="1009937"/>
                  </a:lnTo>
                  <a:lnTo>
                    <a:pt x="1524262" y="1008251"/>
                  </a:lnTo>
                  <a:lnTo>
                    <a:pt x="1524548" y="1007966"/>
                  </a:lnTo>
                  <a:lnTo>
                    <a:pt x="1524548" y="1006566"/>
                  </a:lnTo>
                  <a:lnTo>
                    <a:pt x="1524806" y="1006280"/>
                  </a:lnTo>
                  <a:lnTo>
                    <a:pt x="1524806" y="1004622"/>
                  </a:lnTo>
                  <a:lnTo>
                    <a:pt x="1525091" y="1004337"/>
                  </a:lnTo>
                  <a:lnTo>
                    <a:pt x="1525091" y="1002937"/>
                  </a:lnTo>
                </a:path>
                <a:path w="1628139" h="1057275">
                  <a:moveTo>
                    <a:pt x="1525091" y="1002937"/>
                  </a:moveTo>
                  <a:lnTo>
                    <a:pt x="1525091" y="1002366"/>
                  </a:lnTo>
                  <a:lnTo>
                    <a:pt x="1525377" y="1002080"/>
                  </a:lnTo>
                  <a:lnTo>
                    <a:pt x="1525377" y="1000137"/>
                  </a:lnTo>
                  <a:lnTo>
                    <a:pt x="1525662" y="999851"/>
                  </a:lnTo>
                  <a:lnTo>
                    <a:pt x="1525662" y="998166"/>
                  </a:lnTo>
                  <a:lnTo>
                    <a:pt x="1525948" y="997880"/>
                  </a:lnTo>
                  <a:lnTo>
                    <a:pt x="1525948" y="995937"/>
                  </a:lnTo>
                  <a:lnTo>
                    <a:pt x="1526206" y="995652"/>
                  </a:lnTo>
                  <a:lnTo>
                    <a:pt x="1526206" y="993680"/>
                  </a:lnTo>
                  <a:lnTo>
                    <a:pt x="1526491" y="993423"/>
                  </a:lnTo>
                  <a:lnTo>
                    <a:pt x="1526491" y="991452"/>
                  </a:lnTo>
                  <a:lnTo>
                    <a:pt x="1526777" y="991166"/>
                  </a:lnTo>
                  <a:lnTo>
                    <a:pt x="1526777" y="989481"/>
                  </a:lnTo>
                  <a:lnTo>
                    <a:pt x="1527062" y="989223"/>
                  </a:lnTo>
                  <a:lnTo>
                    <a:pt x="1527062" y="986966"/>
                  </a:lnTo>
                  <a:lnTo>
                    <a:pt x="1527348" y="986681"/>
                  </a:lnTo>
                  <a:lnTo>
                    <a:pt x="1527348" y="984737"/>
                  </a:lnTo>
                  <a:lnTo>
                    <a:pt x="1527606" y="984452"/>
                  </a:lnTo>
                  <a:lnTo>
                    <a:pt x="1527606" y="982223"/>
                  </a:lnTo>
                  <a:lnTo>
                    <a:pt x="1527891" y="981938"/>
                  </a:lnTo>
                  <a:lnTo>
                    <a:pt x="1527891" y="979966"/>
                  </a:lnTo>
                  <a:lnTo>
                    <a:pt x="1528177" y="979681"/>
                  </a:lnTo>
                  <a:lnTo>
                    <a:pt x="1528177" y="977452"/>
                  </a:lnTo>
                  <a:lnTo>
                    <a:pt x="1528462" y="977167"/>
                  </a:lnTo>
                  <a:lnTo>
                    <a:pt x="1528462" y="974938"/>
                  </a:lnTo>
                  <a:lnTo>
                    <a:pt x="1528748" y="974652"/>
                  </a:lnTo>
                  <a:lnTo>
                    <a:pt x="1528748" y="972681"/>
                  </a:lnTo>
                  <a:lnTo>
                    <a:pt x="1529006" y="972423"/>
                  </a:lnTo>
                  <a:lnTo>
                    <a:pt x="1529006" y="970452"/>
                  </a:lnTo>
                  <a:lnTo>
                    <a:pt x="1529291" y="970167"/>
                  </a:lnTo>
                  <a:lnTo>
                    <a:pt x="1529291" y="967367"/>
                  </a:lnTo>
                  <a:lnTo>
                    <a:pt x="1529577" y="967081"/>
                  </a:lnTo>
                  <a:lnTo>
                    <a:pt x="1529577" y="964853"/>
                  </a:lnTo>
                  <a:lnTo>
                    <a:pt x="1529862" y="964567"/>
                  </a:lnTo>
                  <a:lnTo>
                    <a:pt x="1529862" y="961481"/>
                  </a:lnTo>
                  <a:lnTo>
                    <a:pt x="1530148" y="961224"/>
                  </a:lnTo>
                  <a:lnTo>
                    <a:pt x="1530148" y="958682"/>
                  </a:lnTo>
                  <a:lnTo>
                    <a:pt x="1530405" y="958424"/>
                  </a:lnTo>
                  <a:lnTo>
                    <a:pt x="1530405" y="955882"/>
                  </a:lnTo>
                  <a:lnTo>
                    <a:pt x="1530691" y="955624"/>
                  </a:lnTo>
                  <a:lnTo>
                    <a:pt x="1530691" y="952824"/>
                  </a:lnTo>
                  <a:lnTo>
                    <a:pt x="1530977" y="952539"/>
                  </a:lnTo>
                  <a:lnTo>
                    <a:pt x="1530977" y="950024"/>
                  </a:lnTo>
                  <a:lnTo>
                    <a:pt x="1531262" y="949739"/>
                  </a:lnTo>
                  <a:lnTo>
                    <a:pt x="1531262" y="947224"/>
                  </a:lnTo>
                  <a:lnTo>
                    <a:pt x="1531548" y="946939"/>
                  </a:lnTo>
                  <a:lnTo>
                    <a:pt x="1531548" y="944682"/>
                  </a:lnTo>
                  <a:lnTo>
                    <a:pt x="1531805" y="944424"/>
                  </a:lnTo>
                  <a:lnTo>
                    <a:pt x="1531805" y="941625"/>
                  </a:lnTo>
                  <a:lnTo>
                    <a:pt x="1532091" y="941339"/>
                  </a:lnTo>
                  <a:lnTo>
                    <a:pt x="1532091" y="938539"/>
                  </a:lnTo>
                  <a:lnTo>
                    <a:pt x="1532377" y="937968"/>
                  </a:lnTo>
                  <a:lnTo>
                    <a:pt x="1532377" y="935454"/>
                  </a:lnTo>
                  <a:lnTo>
                    <a:pt x="1532662" y="935168"/>
                  </a:lnTo>
                  <a:lnTo>
                    <a:pt x="1532662" y="932368"/>
                  </a:lnTo>
                  <a:lnTo>
                    <a:pt x="1532948" y="931825"/>
                  </a:lnTo>
                  <a:lnTo>
                    <a:pt x="1532948" y="929025"/>
                  </a:lnTo>
                  <a:lnTo>
                    <a:pt x="1533205" y="928454"/>
                  </a:lnTo>
                  <a:lnTo>
                    <a:pt x="1533205" y="925368"/>
                  </a:lnTo>
                  <a:lnTo>
                    <a:pt x="1533491" y="925083"/>
                  </a:lnTo>
                  <a:lnTo>
                    <a:pt x="1533491" y="923683"/>
                  </a:lnTo>
                </a:path>
                <a:path w="1628139" h="1057275">
                  <a:moveTo>
                    <a:pt x="1533491" y="923683"/>
                  </a:moveTo>
                  <a:lnTo>
                    <a:pt x="1533491" y="921740"/>
                  </a:lnTo>
                  <a:lnTo>
                    <a:pt x="1533777" y="921454"/>
                  </a:lnTo>
                  <a:lnTo>
                    <a:pt x="1533777" y="918654"/>
                  </a:lnTo>
                  <a:lnTo>
                    <a:pt x="1534062" y="918083"/>
                  </a:lnTo>
                  <a:lnTo>
                    <a:pt x="1534062" y="915283"/>
                  </a:lnTo>
                  <a:lnTo>
                    <a:pt x="1534348" y="915025"/>
                  </a:lnTo>
                  <a:lnTo>
                    <a:pt x="1534348" y="912226"/>
                  </a:lnTo>
                  <a:lnTo>
                    <a:pt x="1534605" y="911940"/>
                  </a:lnTo>
                  <a:lnTo>
                    <a:pt x="1534605" y="909140"/>
                  </a:lnTo>
                  <a:lnTo>
                    <a:pt x="1534891" y="908854"/>
                  </a:lnTo>
                  <a:lnTo>
                    <a:pt x="1534891" y="906055"/>
                  </a:lnTo>
                  <a:lnTo>
                    <a:pt x="1535177" y="905769"/>
                  </a:lnTo>
                  <a:lnTo>
                    <a:pt x="1535177" y="902683"/>
                  </a:lnTo>
                  <a:lnTo>
                    <a:pt x="1535462" y="902140"/>
                  </a:lnTo>
                  <a:lnTo>
                    <a:pt x="1535462" y="899055"/>
                  </a:lnTo>
                  <a:lnTo>
                    <a:pt x="1535748" y="898769"/>
                  </a:lnTo>
                  <a:lnTo>
                    <a:pt x="1535748" y="895426"/>
                  </a:lnTo>
                  <a:lnTo>
                    <a:pt x="1536005" y="894855"/>
                  </a:lnTo>
                  <a:lnTo>
                    <a:pt x="1536005" y="892055"/>
                  </a:lnTo>
                  <a:lnTo>
                    <a:pt x="1536291" y="891769"/>
                  </a:lnTo>
                  <a:lnTo>
                    <a:pt x="1536291" y="888684"/>
                  </a:lnTo>
                  <a:lnTo>
                    <a:pt x="1536576" y="888426"/>
                  </a:lnTo>
                  <a:lnTo>
                    <a:pt x="1536576" y="885055"/>
                  </a:lnTo>
                  <a:lnTo>
                    <a:pt x="1536862" y="884770"/>
                  </a:lnTo>
                  <a:lnTo>
                    <a:pt x="1536862" y="881970"/>
                  </a:lnTo>
                  <a:lnTo>
                    <a:pt x="1537148" y="881427"/>
                  </a:lnTo>
                  <a:lnTo>
                    <a:pt x="1537148" y="878627"/>
                  </a:lnTo>
                  <a:lnTo>
                    <a:pt x="1537405" y="878055"/>
                  </a:lnTo>
                  <a:lnTo>
                    <a:pt x="1537405" y="874970"/>
                  </a:lnTo>
                  <a:lnTo>
                    <a:pt x="1537691" y="874427"/>
                  </a:lnTo>
                  <a:lnTo>
                    <a:pt x="1537691" y="871056"/>
                  </a:lnTo>
                  <a:lnTo>
                    <a:pt x="1537976" y="870770"/>
                  </a:lnTo>
                  <a:lnTo>
                    <a:pt x="1537976" y="867685"/>
                  </a:lnTo>
                  <a:lnTo>
                    <a:pt x="1538262" y="867427"/>
                  </a:lnTo>
                  <a:lnTo>
                    <a:pt x="1538262" y="863770"/>
                  </a:lnTo>
                  <a:lnTo>
                    <a:pt x="1538548" y="863485"/>
                  </a:lnTo>
                  <a:lnTo>
                    <a:pt x="1538548" y="860427"/>
                  </a:lnTo>
                  <a:lnTo>
                    <a:pt x="1538805" y="859856"/>
                  </a:lnTo>
                  <a:lnTo>
                    <a:pt x="1538805" y="856485"/>
                  </a:lnTo>
                  <a:lnTo>
                    <a:pt x="1539091" y="855942"/>
                  </a:lnTo>
                  <a:lnTo>
                    <a:pt x="1539091" y="852856"/>
                  </a:lnTo>
                  <a:lnTo>
                    <a:pt x="1539376" y="852571"/>
                  </a:lnTo>
                  <a:lnTo>
                    <a:pt x="1539376" y="849485"/>
                  </a:lnTo>
                  <a:lnTo>
                    <a:pt x="1539662" y="848942"/>
                  </a:lnTo>
                  <a:lnTo>
                    <a:pt x="1539662" y="846142"/>
                  </a:lnTo>
                  <a:lnTo>
                    <a:pt x="1539948" y="845571"/>
                  </a:lnTo>
                  <a:lnTo>
                    <a:pt x="1539948" y="841657"/>
                  </a:lnTo>
                  <a:lnTo>
                    <a:pt x="1540205" y="841086"/>
                  </a:lnTo>
                  <a:lnTo>
                    <a:pt x="1540205" y="838028"/>
                  </a:lnTo>
                  <a:lnTo>
                    <a:pt x="1540491" y="837457"/>
                  </a:lnTo>
                  <a:lnTo>
                    <a:pt x="1540491" y="833543"/>
                  </a:lnTo>
                  <a:lnTo>
                    <a:pt x="1540776" y="832971"/>
                  </a:lnTo>
                  <a:lnTo>
                    <a:pt x="1540776" y="829628"/>
                  </a:lnTo>
                  <a:lnTo>
                    <a:pt x="1541062" y="829057"/>
                  </a:lnTo>
                  <a:lnTo>
                    <a:pt x="1541062" y="825972"/>
                  </a:lnTo>
                  <a:lnTo>
                    <a:pt x="1541348" y="825428"/>
                  </a:lnTo>
                  <a:lnTo>
                    <a:pt x="1541348" y="821772"/>
                  </a:lnTo>
                  <a:lnTo>
                    <a:pt x="1541605" y="821229"/>
                  </a:lnTo>
                  <a:lnTo>
                    <a:pt x="1541605" y="818429"/>
                  </a:lnTo>
                </a:path>
                <a:path w="1628139" h="1057275">
                  <a:moveTo>
                    <a:pt x="1541605" y="818429"/>
                  </a:moveTo>
                  <a:lnTo>
                    <a:pt x="1541605" y="817572"/>
                  </a:lnTo>
                  <a:lnTo>
                    <a:pt x="1541891" y="817029"/>
                  </a:lnTo>
                  <a:lnTo>
                    <a:pt x="1541891" y="813658"/>
                  </a:lnTo>
                  <a:lnTo>
                    <a:pt x="1542176" y="813086"/>
                  </a:lnTo>
                  <a:lnTo>
                    <a:pt x="1542176" y="809743"/>
                  </a:lnTo>
                  <a:lnTo>
                    <a:pt x="1542462" y="809458"/>
                  </a:lnTo>
                  <a:lnTo>
                    <a:pt x="1542462" y="805544"/>
                  </a:lnTo>
                  <a:lnTo>
                    <a:pt x="1542747" y="804972"/>
                  </a:lnTo>
                  <a:lnTo>
                    <a:pt x="1542747" y="801629"/>
                  </a:lnTo>
                  <a:lnTo>
                    <a:pt x="1543005" y="801344"/>
                  </a:lnTo>
                  <a:lnTo>
                    <a:pt x="1543005" y="797429"/>
                  </a:lnTo>
                  <a:lnTo>
                    <a:pt x="1543291" y="796858"/>
                  </a:lnTo>
                  <a:lnTo>
                    <a:pt x="1543291" y="793487"/>
                  </a:lnTo>
                  <a:lnTo>
                    <a:pt x="1543576" y="793230"/>
                  </a:lnTo>
                  <a:lnTo>
                    <a:pt x="1543576" y="789287"/>
                  </a:lnTo>
                  <a:lnTo>
                    <a:pt x="1543862" y="788744"/>
                  </a:lnTo>
                  <a:lnTo>
                    <a:pt x="1543862" y="784830"/>
                  </a:lnTo>
                  <a:lnTo>
                    <a:pt x="1544147" y="784259"/>
                  </a:lnTo>
                  <a:lnTo>
                    <a:pt x="1544147" y="780344"/>
                  </a:lnTo>
                  <a:lnTo>
                    <a:pt x="1544405" y="779773"/>
                  </a:lnTo>
                  <a:lnTo>
                    <a:pt x="1544405" y="775573"/>
                  </a:lnTo>
                  <a:lnTo>
                    <a:pt x="1544691" y="775030"/>
                  </a:lnTo>
                  <a:lnTo>
                    <a:pt x="1544691" y="771373"/>
                  </a:lnTo>
                  <a:lnTo>
                    <a:pt x="1544976" y="771088"/>
                  </a:lnTo>
                  <a:lnTo>
                    <a:pt x="1544976" y="767459"/>
                  </a:lnTo>
                  <a:lnTo>
                    <a:pt x="1545262" y="766888"/>
                  </a:lnTo>
                  <a:lnTo>
                    <a:pt x="1545262" y="763259"/>
                  </a:lnTo>
                  <a:lnTo>
                    <a:pt x="1545547" y="762974"/>
                  </a:lnTo>
                  <a:lnTo>
                    <a:pt x="1545547" y="759345"/>
                  </a:lnTo>
                  <a:lnTo>
                    <a:pt x="1545805" y="758774"/>
                  </a:lnTo>
                  <a:lnTo>
                    <a:pt x="1545805" y="755431"/>
                  </a:lnTo>
                  <a:lnTo>
                    <a:pt x="1546091" y="755145"/>
                  </a:lnTo>
                  <a:lnTo>
                    <a:pt x="1546091" y="751231"/>
                  </a:lnTo>
                  <a:lnTo>
                    <a:pt x="1546376" y="750660"/>
                  </a:lnTo>
                  <a:lnTo>
                    <a:pt x="1546376" y="747289"/>
                  </a:lnTo>
                  <a:lnTo>
                    <a:pt x="1546662" y="746746"/>
                  </a:lnTo>
                  <a:lnTo>
                    <a:pt x="1546662" y="742831"/>
                  </a:lnTo>
                  <a:lnTo>
                    <a:pt x="1546947" y="742260"/>
                  </a:lnTo>
                  <a:lnTo>
                    <a:pt x="1546947" y="738060"/>
                  </a:lnTo>
                  <a:lnTo>
                    <a:pt x="1547205" y="737775"/>
                  </a:lnTo>
                  <a:lnTo>
                    <a:pt x="1547205" y="734146"/>
                  </a:lnTo>
                  <a:lnTo>
                    <a:pt x="1547491" y="733575"/>
                  </a:lnTo>
                  <a:lnTo>
                    <a:pt x="1547491" y="730232"/>
                  </a:lnTo>
                  <a:lnTo>
                    <a:pt x="1547776" y="729660"/>
                  </a:lnTo>
                  <a:lnTo>
                    <a:pt x="1547776" y="725746"/>
                  </a:lnTo>
                  <a:lnTo>
                    <a:pt x="1548062" y="725175"/>
                  </a:lnTo>
                  <a:lnTo>
                    <a:pt x="1548062" y="721546"/>
                  </a:lnTo>
                  <a:lnTo>
                    <a:pt x="1548347" y="721261"/>
                  </a:lnTo>
                  <a:lnTo>
                    <a:pt x="1548347" y="717632"/>
                  </a:lnTo>
                  <a:lnTo>
                    <a:pt x="1548605" y="717347"/>
                  </a:lnTo>
                  <a:lnTo>
                    <a:pt x="1548605" y="713432"/>
                  </a:lnTo>
                  <a:lnTo>
                    <a:pt x="1548890" y="712861"/>
                  </a:lnTo>
                  <a:lnTo>
                    <a:pt x="1548890" y="708661"/>
                  </a:lnTo>
                  <a:lnTo>
                    <a:pt x="1549176" y="708090"/>
                  </a:lnTo>
                  <a:lnTo>
                    <a:pt x="1549176" y="704747"/>
                  </a:lnTo>
                  <a:lnTo>
                    <a:pt x="1549462" y="704176"/>
                  </a:lnTo>
                  <a:lnTo>
                    <a:pt x="1549462" y="699976"/>
                  </a:lnTo>
                  <a:lnTo>
                    <a:pt x="1549747" y="699433"/>
                  </a:lnTo>
                  <a:lnTo>
                    <a:pt x="1549747" y="696062"/>
                  </a:lnTo>
                  <a:lnTo>
                    <a:pt x="1550005" y="695490"/>
                  </a:lnTo>
                  <a:lnTo>
                    <a:pt x="1550005" y="694947"/>
                  </a:lnTo>
                </a:path>
                <a:path w="1628139" h="1057275">
                  <a:moveTo>
                    <a:pt x="1550005" y="694947"/>
                  </a:moveTo>
                  <a:lnTo>
                    <a:pt x="1550005" y="691291"/>
                  </a:lnTo>
                  <a:lnTo>
                    <a:pt x="1550290" y="690747"/>
                  </a:lnTo>
                  <a:lnTo>
                    <a:pt x="1550290" y="687091"/>
                  </a:lnTo>
                  <a:lnTo>
                    <a:pt x="1550576" y="686833"/>
                  </a:lnTo>
                  <a:lnTo>
                    <a:pt x="1550576" y="683176"/>
                  </a:lnTo>
                  <a:lnTo>
                    <a:pt x="1550862" y="682633"/>
                  </a:lnTo>
                  <a:lnTo>
                    <a:pt x="1550862" y="679262"/>
                  </a:lnTo>
                  <a:lnTo>
                    <a:pt x="1551147" y="678691"/>
                  </a:lnTo>
                  <a:lnTo>
                    <a:pt x="1551147" y="674777"/>
                  </a:lnTo>
                  <a:lnTo>
                    <a:pt x="1551405" y="674234"/>
                  </a:lnTo>
                  <a:lnTo>
                    <a:pt x="1551405" y="670034"/>
                  </a:lnTo>
                  <a:lnTo>
                    <a:pt x="1551690" y="669748"/>
                  </a:lnTo>
                  <a:lnTo>
                    <a:pt x="1551690" y="665548"/>
                  </a:lnTo>
                  <a:lnTo>
                    <a:pt x="1551976" y="664977"/>
                  </a:lnTo>
                  <a:lnTo>
                    <a:pt x="1551976" y="660777"/>
                  </a:lnTo>
                  <a:lnTo>
                    <a:pt x="1552262" y="660234"/>
                  </a:lnTo>
                  <a:lnTo>
                    <a:pt x="1552262" y="656577"/>
                  </a:lnTo>
                  <a:lnTo>
                    <a:pt x="1552547" y="656034"/>
                  </a:lnTo>
                  <a:lnTo>
                    <a:pt x="1552547" y="652377"/>
                  </a:lnTo>
                  <a:lnTo>
                    <a:pt x="1552805" y="651834"/>
                  </a:lnTo>
                  <a:lnTo>
                    <a:pt x="1552805" y="647634"/>
                  </a:lnTo>
                  <a:lnTo>
                    <a:pt x="1553090" y="647349"/>
                  </a:lnTo>
                  <a:lnTo>
                    <a:pt x="1553090" y="643149"/>
                  </a:lnTo>
                  <a:lnTo>
                    <a:pt x="1553376" y="642578"/>
                  </a:lnTo>
                  <a:lnTo>
                    <a:pt x="1553376" y="638949"/>
                  </a:lnTo>
                  <a:lnTo>
                    <a:pt x="1553661" y="638378"/>
                  </a:lnTo>
                  <a:lnTo>
                    <a:pt x="1553661" y="635035"/>
                  </a:lnTo>
                  <a:lnTo>
                    <a:pt x="1553947" y="634464"/>
                  </a:lnTo>
                  <a:lnTo>
                    <a:pt x="1553947" y="630549"/>
                  </a:lnTo>
                  <a:lnTo>
                    <a:pt x="1554205" y="629978"/>
                  </a:lnTo>
                  <a:lnTo>
                    <a:pt x="1554205" y="626635"/>
                  </a:lnTo>
                  <a:lnTo>
                    <a:pt x="1554490" y="626064"/>
                  </a:lnTo>
                  <a:lnTo>
                    <a:pt x="1554490" y="622150"/>
                  </a:lnTo>
                  <a:lnTo>
                    <a:pt x="1554776" y="621579"/>
                  </a:lnTo>
                  <a:lnTo>
                    <a:pt x="1554776" y="617950"/>
                  </a:lnTo>
                  <a:lnTo>
                    <a:pt x="1555061" y="617664"/>
                  </a:lnTo>
                  <a:lnTo>
                    <a:pt x="1555061" y="613750"/>
                  </a:lnTo>
                  <a:lnTo>
                    <a:pt x="1555347" y="613179"/>
                  </a:lnTo>
                  <a:lnTo>
                    <a:pt x="1555347" y="609265"/>
                  </a:lnTo>
                  <a:lnTo>
                    <a:pt x="1555605" y="608693"/>
                  </a:lnTo>
                  <a:lnTo>
                    <a:pt x="1555605" y="605350"/>
                  </a:lnTo>
                  <a:lnTo>
                    <a:pt x="1555890" y="604779"/>
                  </a:lnTo>
                  <a:lnTo>
                    <a:pt x="1555890" y="600865"/>
                  </a:lnTo>
                  <a:lnTo>
                    <a:pt x="1556176" y="600294"/>
                  </a:lnTo>
                  <a:lnTo>
                    <a:pt x="1556176" y="596379"/>
                  </a:lnTo>
                  <a:lnTo>
                    <a:pt x="1556461" y="595836"/>
                  </a:lnTo>
                  <a:lnTo>
                    <a:pt x="1556461" y="592465"/>
                  </a:lnTo>
                  <a:lnTo>
                    <a:pt x="1556747" y="592180"/>
                  </a:lnTo>
                  <a:lnTo>
                    <a:pt x="1556747" y="588836"/>
                  </a:lnTo>
                  <a:lnTo>
                    <a:pt x="1557005" y="588265"/>
                  </a:lnTo>
                  <a:lnTo>
                    <a:pt x="1557005" y="584894"/>
                  </a:lnTo>
                  <a:lnTo>
                    <a:pt x="1557290" y="584637"/>
                  </a:lnTo>
                  <a:lnTo>
                    <a:pt x="1557290" y="581551"/>
                  </a:lnTo>
                  <a:lnTo>
                    <a:pt x="1557576" y="580980"/>
                  </a:lnTo>
                  <a:lnTo>
                    <a:pt x="1557576" y="577894"/>
                  </a:lnTo>
                  <a:lnTo>
                    <a:pt x="1557861" y="577637"/>
                  </a:lnTo>
                  <a:lnTo>
                    <a:pt x="1557861" y="573980"/>
                  </a:lnTo>
                  <a:lnTo>
                    <a:pt x="1558147" y="573695"/>
                  </a:lnTo>
                  <a:lnTo>
                    <a:pt x="1558147" y="571751"/>
                  </a:lnTo>
                </a:path>
                <a:path w="1628139" h="1057275">
                  <a:moveTo>
                    <a:pt x="1558147" y="571751"/>
                  </a:moveTo>
                  <a:lnTo>
                    <a:pt x="1558147" y="570351"/>
                  </a:lnTo>
                  <a:lnTo>
                    <a:pt x="1558405" y="569780"/>
                  </a:lnTo>
                  <a:lnTo>
                    <a:pt x="1558405" y="566695"/>
                  </a:lnTo>
                  <a:lnTo>
                    <a:pt x="1558690" y="566437"/>
                  </a:lnTo>
                  <a:lnTo>
                    <a:pt x="1558690" y="562781"/>
                  </a:lnTo>
                  <a:lnTo>
                    <a:pt x="1558976" y="562495"/>
                  </a:lnTo>
                  <a:lnTo>
                    <a:pt x="1558976" y="559437"/>
                  </a:lnTo>
                  <a:lnTo>
                    <a:pt x="1559261" y="559152"/>
                  </a:lnTo>
                  <a:lnTo>
                    <a:pt x="1559261" y="556352"/>
                  </a:lnTo>
                  <a:lnTo>
                    <a:pt x="1559547" y="555781"/>
                  </a:lnTo>
                  <a:lnTo>
                    <a:pt x="1559547" y="552695"/>
                  </a:lnTo>
                  <a:lnTo>
                    <a:pt x="1559804" y="552438"/>
                  </a:lnTo>
                  <a:lnTo>
                    <a:pt x="1559804" y="549638"/>
                  </a:lnTo>
                  <a:lnTo>
                    <a:pt x="1560090" y="549067"/>
                  </a:lnTo>
                  <a:lnTo>
                    <a:pt x="1560090" y="546552"/>
                  </a:lnTo>
                  <a:lnTo>
                    <a:pt x="1560376" y="546267"/>
                  </a:lnTo>
                  <a:lnTo>
                    <a:pt x="1560376" y="543181"/>
                  </a:lnTo>
                  <a:lnTo>
                    <a:pt x="1560661" y="542896"/>
                  </a:lnTo>
                  <a:lnTo>
                    <a:pt x="1560661" y="539838"/>
                  </a:lnTo>
                  <a:lnTo>
                    <a:pt x="1560947" y="539553"/>
                  </a:lnTo>
                  <a:lnTo>
                    <a:pt x="1560947" y="536753"/>
                  </a:lnTo>
                  <a:lnTo>
                    <a:pt x="1561204" y="536467"/>
                  </a:lnTo>
                  <a:lnTo>
                    <a:pt x="1561204" y="533667"/>
                  </a:lnTo>
                  <a:lnTo>
                    <a:pt x="1561490" y="533382"/>
                  </a:lnTo>
                  <a:lnTo>
                    <a:pt x="1561490" y="530867"/>
                  </a:lnTo>
                  <a:lnTo>
                    <a:pt x="1561776" y="530582"/>
                  </a:lnTo>
                  <a:lnTo>
                    <a:pt x="1561776" y="527782"/>
                  </a:lnTo>
                  <a:lnTo>
                    <a:pt x="1562061" y="527496"/>
                  </a:lnTo>
                  <a:lnTo>
                    <a:pt x="1562061" y="525267"/>
                  </a:lnTo>
                  <a:lnTo>
                    <a:pt x="1562347" y="524696"/>
                  </a:lnTo>
                  <a:lnTo>
                    <a:pt x="1562347" y="522467"/>
                  </a:lnTo>
                  <a:lnTo>
                    <a:pt x="1562604" y="522182"/>
                  </a:lnTo>
                  <a:lnTo>
                    <a:pt x="1562604" y="520239"/>
                  </a:lnTo>
                  <a:lnTo>
                    <a:pt x="1562890" y="519953"/>
                  </a:lnTo>
                  <a:lnTo>
                    <a:pt x="1562890" y="517982"/>
                  </a:lnTo>
                  <a:lnTo>
                    <a:pt x="1563176" y="517696"/>
                  </a:lnTo>
                  <a:lnTo>
                    <a:pt x="1563176" y="515182"/>
                  </a:lnTo>
                  <a:lnTo>
                    <a:pt x="1563461" y="514639"/>
                  </a:lnTo>
                  <a:lnTo>
                    <a:pt x="1563461" y="512668"/>
                  </a:lnTo>
                  <a:lnTo>
                    <a:pt x="1563747" y="512382"/>
                  </a:lnTo>
                  <a:lnTo>
                    <a:pt x="1563747" y="510153"/>
                  </a:lnTo>
                  <a:lnTo>
                    <a:pt x="1564004" y="509868"/>
                  </a:lnTo>
                  <a:lnTo>
                    <a:pt x="1564004" y="507354"/>
                  </a:lnTo>
                  <a:lnTo>
                    <a:pt x="1564290" y="507068"/>
                  </a:lnTo>
                  <a:lnTo>
                    <a:pt x="1564290" y="505097"/>
                  </a:lnTo>
                  <a:lnTo>
                    <a:pt x="1564576" y="504839"/>
                  </a:lnTo>
                  <a:lnTo>
                    <a:pt x="1564576" y="503154"/>
                  </a:lnTo>
                  <a:lnTo>
                    <a:pt x="1565147" y="503154"/>
                  </a:lnTo>
                  <a:lnTo>
                    <a:pt x="1565147" y="502583"/>
                  </a:lnTo>
                  <a:lnTo>
                    <a:pt x="1565404" y="502583"/>
                  </a:lnTo>
                  <a:lnTo>
                    <a:pt x="1565404" y="502297"/>
                  </a:lnTo>
                  <a:lnTo>
                    <a:pt x="1565690" y="502039"/>
                  </a:lnTo>
                  <a:lnTo>
                    <a:pt x="1565690" y="501754"/>
                  </a:lnTo>
                  <a:lnTo>
                    <a:pt x="1565975" y="501754"/>
                  </a:lnTo>
                  <a:lnTo>
                    <a:pt x="1565975" y="501468"/>
                  </a:lnTo>
                  <a:lnTo>
                    <a:pt x="1566261" y="501468"/>
                  </a:lnTo>
                  <a:lnTo>
                    <a:pt x="1566261" y="501754"/>
                  </a:lnTo>
                  <a:lnTo>
                    <a:pt x="1566547" y="501754"/>
                  </a:lnTo>
                  <a:lnTo>
                    <a:pt x="1566547" y="502297"/>
                  </a:lnTo>
                  <a:lnTo>
                    <a:pt x="1566804" y="502297"/>
                  </a:lnTo>
                  <a:lnTo>
                    <a:pt x="1566804" y="502583"/>
                  </a:lnTo>
                  <a:lnTo>
                    <a:pt x="1567090" y="502868"/>
                  </a:lnTo>
                  <a:lnTo>
                    <a:pt x="1567090" y="503983"/>
                  </a:lnTo>
                  <a:lnTo>
                    <a:pt x="1567375" y="504268"/>
                  </a:lnTo>
                  <a:lnTo>
                    <a:pt x="1567375" y="505954"/>
                  </a:lnTo>
                  <a:lnTo>
                    <a:pt x="1567661" y="505954"/>
                  </a:lnTo>
                  <a:lnTo>
                    <a:pt x="1567661" y="507354"/>
                  </a:lnTo>
                  <a:lnTo>
                    <a:pt x="1567947" y="507354"/>
                  </a:lnTo>
                  <a:lnTo>
                    <a:pt x="1567947" y="508754"/>
                  </a:lnTo>
                  <a:lnTo>
                    <a:pt x="1568204" y="509039"/>
                  </a:lnTo>
                  <a:lnTo>
                    <a:pt x="1568204" y="510153"/>
                  </a:lnTo>
                  <a:lnTo>
                    <a:pt x="1568490" y="510439"/>
                  </a:lnTo>
                  <a:lnTo>
                    <a:pt x="1568490" y="510982"/>
                  </a:lnTo>
                  <a:lnTo>
                    <a:pt x="1569061" y="511553"/>
                  </a:lnTo>
                  <a:lnTo>
                    <a:pt x="1569061" y="512382"/>
                  </a:lnTo>
                </a:path>
                <a:path w="1628139" h="1057275">
                  <a:moveTo>
                    <a:pt x="1569061" y="512382"/>
                  </a:moveTo>
                  <a:lnTo>
                    <a:pt x="1569061" y="514353"/>
                  </a:lnTo>
                  <a:lnTo>
                    <a:pt x="1569347" y="514897"/>
                  </a:lnTo>
                  <a:lnTo>
                    <a:pt x="1569347" y="517696"/>
                  </a:lnTo>
                  <a:lnTo>
                    <a:pt x="1569604" y="518268"/>
                  </a:lnTo>
                  <a:lnTo>
                    <a:pt x="1569604" y="521068"/>
                  </a:lnTo>
                  <a:lnTo>
                    <a:pt x="1569890" y="521353"/>
                  </a:lnTo>
                  <a:lnTo>
                    <a:pt x="1569890" y="524696"/>
                  </a:lnTo>
                  <a:lnTo>
                    <a:pt x="1570175" y="525267"/>
                  </a:lnTo>
                  <a:lnTo>
                    <a:pt x="1570175" y="527496"/>
                  </a:lnTo>
                  <a:lnTo>
                    <a:pt x="1570461" y="528067"/>
                  </a:lnTo>
                  <a:lnTo>
                    <a:pt x="1570461" y="529467"/>
                  </a:lnTo>
                  <a:lnTo>
                    <a:pt x="1570747" y="530038"/>
                  </a:lnTo>
                  <a:lnTo>
                    <a:pt x="1570747" y="533953"/>
                  </a:lnTo>
                  <a:lnTo>
                    <a:pt x="1571004" y="534496"/>
                  </a:lnTo>
                  <a:lnTo>
                    <a:pt x="1571004" y="535353"/>
                  </a:lnTo>
                  <a:lnTo>
                    <a:pt x="1571290" y="536181"/>
                  </a:lnTo>
                  <a:lnTo>
                    <a:pt x="1571290" y="538696"/>
                  </a:lnTo>
                  <a:lnTo>
                    <a:pt x="1571575" y="539267"/>
                  </a:lnTo>
                  <a:lnTo>
                    <a:pt x="1571575" y="540667"/>
                  </a:lnTo>
                  <a:lnTo>
                    <a:pt x="1571861" y="541238"/>
                  </a:lnTo>
                  <a:lnTo>
                    <a:pt x="1571861" y="543752"/>
                  </a:lnTo>
                  <a:lnTo>
                    <a:pt x="1572146" y="544581"/>
                  </a:lnTo>
                  <a:lnTo>
                    <a:pt x="1572146" y="550467"/>
                  </a:lnTo>
                  <a:lnTo>
                    <a:pt x="1572404" y="551295"/>
                  </a:lnTo>
                  <a:lnTo>
                    <a:pt x="1572404" y="552152"/>
                  </a:lnTo>
                  <a:lnTo>
                    <a:pt x="1572690" y="552981"/>
                  </a:lnTo>
                  <a:lnTo>
                    <a:pt x="1572690" y="556066"/>
                  </a:lnTo>
                  <a:lnTo>
                    <a:pt x="1572975" y="557181"/>
                  </a:lnTo>
                  <a:lnTo>
                    <a:pt x="1572975" y="565037"/>
                  </a:lnTo>
                  <a:lnTo>
                    <a:pt x="1573261" y="565866"/>
                  </a:lnTo>
                  <a:lnTo>
                    <a:pt x="1573261" y="572580"/>
                  </a:lnTo>
                  <a:lnTo>
                    <a:pt x="1573804" y="589094"/>
                  </a:lnTo>
                  <a:lnTo>
                    <a:pt x="1573804" y="594694"/>
                  </a:lnTo>
                  <a:lnTo>
                    <a:pt x="1574090" y="595551"/>
                  </a:lnTo>
                  <a:lnTo>
                    <a:pt x="1574090" y="601150"/>
                  </a:lnTo>
                  <a:lnTo>
                    <a:pt x="1574375" y="616550"/>
                  </a:lnTo>
                  <a:lnTo>
                    <a:pt x="1574661" y="617379"/>
                  </a:lnTo>
                  <a:lnTo>
                    <a:pt x="1574661" y="623550"/>
                  </a:lnTo>
                  <a:lnTo>
                    <a:pt x="1574946" y="624378"/>
                  </a:lnTo>
                  <a:lnTo>
                    <a:pt x="1574946" y="630549"/>
                  </a:lnTo>
                  <a:lnTo>
                    <a:pt x="1575204" y="631378"/>
                  </a:lnTo>
                  <a:lnTo>
                    <a:pt x="1575204" y="640635"/>
                  </a:lnTo>
                  <a:lnTo>
                    <a:pt x="1575490" y="641463"/>
                  </a:lnTo>
                  <a:lnTo>
                    <a:pt x="1575490" y="649863"/>
                  </a:lnTo>
                  <a:lnTo>
                    <a:pt x="1575775" y="650692"/>
                  </a:lnTo>
                  <a:lnTo>
                    <a:pt x="1575775" y="653777"/>
                  </a:lnTo>
                  <a:lnTo>
                    <a:pt x="1576061" y="661063"/>
                  </a:lnTo>
                  <a:lnTo>
                    <a:pt x="1576061" y="665834"/>
                  </a:lnTo>
                  <a:lnTo>
                    <a:pt x="1576346" y="666663"/>
                  </a:lnTo>
                  <a:lnTo>
                    <a:pt x="1576346" y="676177"/>
                  </a:lnTo>
                  <a:lnTo>
                    <a:pt x="1576604" y="676748"/>
                  </a:lnTo>
                  <a:lnTo>
                    <a:pt x="1576604" y="680662"/>
                  </a:lnTo>
                  <a:lnTo>
                    <a:pt x="1576890" y="685976"/>
                  </a:lnTo>
                  <a:lnTo>
                    <a:pt x="1576890" y="691033"/>
                  </a:lnTo>
                  <a:lnTo>
                    <a:pt x="1577175" y="691862"/>
                  </a:lnTo>
                  <a:lnTo>
                    <a:pt x="1577175" y="694662"/>
                  </a:lnTo>
                  <a:lnTo>
                    <a:pt x="1577461" y="704176"/>
                  </a:lnTo>
                  <a:lnTo>
                    <a:pt x="1577461" y="706147"/>
                  </a:lnTo>
                  <a:lnTo>
                    <a:pt x="1577746" y="706976"/>
                  </a:lnTo>
                  <a:lnTo>
                    <a:pt x="1577746" y="713975"/>
                  </a:lnTo>
                  <a:lnTo>
                    <a:pt x="1578004" y="714547"/>
                  </a:lnTo>
                  <a:lnTo>
                    <a:pt x="1578004" y="717347"/>
                  </a:lnTo>
                  <a:lnTo>
                    <a:pt x="1578289" y="724889"/>
                  </a:lnTo>
                  <a:lnTo>
                    <a:pt x="1578289" y="726289"/>
                  </a:lnTo>
                  <a:lnTo>
                    <a:pt x="1578575" y="734689"/>
                  </a:lnTo>
                  <a:lnTo>
                    <a:pt x="1578575" y="737489"/>
                  </a:lnTo>
                  <a:lnTo>
                    <a:pt x="1578861" y="738060"/>
                  </a:lnTo>
                  <a:lnTo>
                    <a:pt x="1578861" y="743089"/>
                  </a:lnTo>
                  <a:lnTo>
                    <a:pt x="1579146" y="743660"/>
                  </a:lnTo>
                  <a:lnTo>
                    <a:pt x="1579146" y="748145"/>
                  </a:lnTo>
                  <a:lnTo>
                    <a:pt x="1579404" y="748689"/>
                  </a:lnTo>
                  <a:lnTo>
                    <a:pt x="1579404" y="752345"/>
                  </a:lnTo>
                  <a:lnTo>
                    <a:pt x="1579689" y="754288"/>
                  </a:lnTo>
                  <a:lnTo>
                    <a:pt x="1579689" y="763259"/>
                  </a:lnTo>
                  <a:lnTo>
                    <a:pt x="1579975" y="763831"/>
                  </a:lnTo>
                  <a:lnTo>
                    <a:pt x="1579975" y="767459"/>
                  </a:lnTo>
                  <a:lnTo>
                    <a:pt x="1580261" y="768030"/>
                  </a:lnTo>
                  <a:lnTo>
                    <a:pt x="1580261" y="771945"/>
                  </a:lnTo>
                  <a:lnTo>
                    <a:pt x="1580546" y="772488"/>
                  </a:lnTo>
                  <a:lnTo>
                    <a:pt x="1580546" y="776688"/>
                  </a:lnTo>
                  <a:lnTo>
                    <a:pt x="1580804" y="777259"/>
                  </a:lnTo>
                  <a:lnTo>
                    <a:pt x="1580804" y="781173"/>
                  </a:lnTo>
                  <a:lnTo>
                    <a:pt x="1581089" y="781744"/>
                  </a:lnTo>
                  <a:lnTo>
                    <a:pt x="1581375" y="792087"/>
                  </a:lnTo>
                  <a:lnTo>
                    <a:pt x="1581375" y="792658"/>
                  </a:lnTo>
                </a:path>
                <a:path w="1628139" h="1057275">
                  <a:moveTo>
                    <a:pt x="1581375" y="792658"/>
                  </a:moveTo>
                  <a:lnTo>
                    <a:pt x="1581375" y="794058"/>
                  </a:lnTo>
                  <a:lnTo>
                    <a:pt x="1581661" y="799944"/>
                  </a:lnTo>
                  <a:lnTo>
                    <a:pt x="1581661" y="802458"/>
                  </a:lnTo>
                  <a:lnTo>
                    <a:pt x="1581946" y="803029"/>
                  </a:lnTo>
                  <a:lnTo>
                    <a:pt x="1581946" y="805829"/>
                  </a:lnTo>
                  <a:lnTo>
                    <a:pt x="1582204" y="806372"/>
                  </a:lnTo>
                  <a:lnTo>
                    <a:pt x="1582204" y="808629"/>
                  </a:lnTo>
                  <a:lnTo>
                    <a:pt x="1582489" y="812258"/>
                  </a:lnTo>
                  <a:lnTo>
                    <a:pt x="1582489" y="815058"/>
                  </a:lnTo>
                  <a:lnTo>
                    <a:pt x="1582775" y="815629"/>
                  </a:lnTo>
                  <a:lnTo>
                    <a:pt x="1582775" y="818972"/>
                  </a:lnTo>
                  <a:lnTo>
                    <a:pt x="1583061" y="819257"/>
                  </a:lnTo>
                  <a:lnTo>
                    <a:pt x="1583061" y="821229"/>
                  </a:lnTo>
                  <a:lnTo>
                    <a:pt x="1583604" y="832971"/>
                  </a:lnTo>
                  <a:lnTo>
                    <a:pt x="1583604" y="835228"/>
                  </a:lnTo>
                  <a:lnTo>
                    <a:pt x="1583889" y="835486"/>
                  </a:lnTo>
                  <a:lnTo>
                    <a:pt x="1583889" y="839142"/>
                  </a:lnTo>
                  <a:lnTo>
                    <a:pt x="1584460" y="853685"/>
                  </a:lnTo>
                  <a:lnTo>
                    <a:pt x="1584746" y="854256"/>
                  </a:lnTo>
                  <a:lnTo>
                    <a:pt x="1584746" y="857056"/>
                  </a:lnTo>
                  <a:lnTo>
                    <a:pt x="1585004" y="857342"/>
                  </a:lnTo>
                  <a:lnTo>
                    <a:pt x="1585004" y="862370"/>
                  </a:lnTo>
                  <a:lnTo>
                    <a:pt x="1585289" y="865741"/>
                  </a:lnTo>
                  <a:lnTo>
                    <a:pt x="1585289" y="866570"/>
                  </a:lnTo>
                  <a:lnTo>
                    <a:pt x="1585575" y="866856"/>
                  </a:lnTo>
                  <a:lnTo>
                    <a:pt x="1585575" y="867685"/>
                  </a:lnTo>
                  <a:lnTo>
                    <a:pt x="1585860" y="872741"/>
                  </a:lnTo>
                  <a:lnTo>
                    <a:pt x="1585860" y="874970"/>
                  </a:lnTo>
                  <a:lnTo>
                    <a:pt x="1586146" y="879741"/>
                  </a:lnTo>
                  <a:lnTo>
                    <a:pt x="1586689" y="887855"/>
                  </a:lnTo>
                  <a:lnTo>
                    <a:pt x="1586689" y="889541"/>
                  </a:lnTo>
                  <a:lnTo>
                    <a:pt x="1586975" y="889826"/>
                  </a:lnTo>
                  <a:lnTo>
                    <a:pt x="1586975" y="890941"/>
                  </a:lnTo>
                  <a:lnTo>
                    <a:pt x="1587546" y="902683"/>
                  </a:lnTo>
                  <a:lnTo>
                    <a:pt x="1587546" y="903255"/>
                  </a:lnTo>
                  <a:lnTo>
                    <a:pt x="1587804" y="903540"/>
                  </a:lnTo>
                  <a:lnTo>
                    <a:pt x="1587804" y="904369"/>
                  </a:lnTo>
                  <a:lnTo>
                    <a:pt x="1588089" y="907740"/>
                  </a:lnTo>
                  <a:lnTo>
                    <a:pt x="1588089" y="908026"/>
                  </a:lnTo>
                  <a:lnTo>
                    <a:pt x="1588660" y="916969"/>
                  </a:lnTo>
                  <a:lnTo>
                    <a:pt x="1588660" y="918940"/>
                  </a:lnTo>
                  <a:lnTo>
                    <a:pt x="1588946" y="922568"/>
                  </a:lnTo>
                  <a:lnTo>
                    <a:pt x="1588946" y="922854"/>
                  </a:lnTo>
                  <a:lnTo>
                    <a:pt x="1589203" y="923140"/>
                  </a:lnTo>
                  <a:lnTo>
                    <a:pt x="1589203" y="925368"/>
                  </a:lnTo>
                  <a:lnTo>
                    <a:pt x="1589775" y="930968"/>
                  </a:lnTo>
                  <a:lnTo>
                    <a:pt x="1589775" y="932082"/>
                  </a:lnTo>
                  <a:lnTo>
                    <a:pt x="1590060" y="932368"/>
                  </a:lnTo>
                  <a:lnTo>
                    <a:pt x="1590060" y="932654"/>
                  </a:lnTo>
                  <a:lnTo>
                    <a:pt x="1590346" y="936853"/>
                  </a:lnTo>
                  <a:lnTo>
                    <a:pt x="1590346" y="937139"/>
                  </a:lnTo>
                  <a:lnTo>
                    <a:pt x="1590603" y="940482"/>
                  </a:lnTo>
                  <a:lnTo>
                    <a:pt x="1590603" y="941053"/>
                  </a:lnTo>
                  <a:lnTo>
                    <a:pt x="1591175" y="946082"/>
                  </a:lnTo>
                  <a:lnTo>
                    <a:pt x="1591460" y="951424"/>
                  </a:lnTo>
                  <a:lnTo>
                    <a:pt x="1591460" y="951682"/>
                  </a:lnTo>
                  <a:lnTo>
                    <a:pt x="1591746" y="951967"/>
                  </a:lnTo>
                  <a:lnTo>
                    <a:pt x="1591746" y="953367"/>
                  </a:lnTo>
                  <a:lnTo>
                    <a:pt x="1592289" y="957024"/>
                  </a:lnTo>
                  <a:lnTo>
                    <a:pt x="1592289" y="958682"/>
                  </a:lnTo>
                  <a:lnTo>
                    <a:pt x="1592575" y="958967"/>
                  </a:lnTo>
                  <a:lnTo>
                    <a:pt x="1592575" y="960082"/>
                  </a:lnTo>
                  <a:lnTo>
                    <a:pt x="1593403" y="966253"/>
                  </a:lnTo>
                  <a:lnTo>
                    <a:pt x="1593403" y="967652"/>
                  </a:lnTo>
                  <a:lnTo>
                    <a:pt x="1593689" y="967938"/>
                  </a:lnTo>
                  <a:lnTo>
                    <a:pt x="1593689" y="968767"/>
                  </a:lnTo>
                  <a:lnTo>
                    <a:pt x="1594260" y="974367"/>
                  </a:lnTo>
                  <a:lnTo>
                    <a:pt x="1594260" y="974938"/>
                  </a:lnTo>
                  <a:lnTo>
                    <a:pt x="1594546" y="974938"/>
                  </a:lnTo>
                  <a:lnTo>
                    <a:pt x="1594546" y="976338"/>
                  </a:lnTo>
                  <a:lnTo>
                    <a:pt x="1594803" y="977167"/>
                  </a:lnTo>
                  <a:lnTo>
                    <a:pt x="1594803" y="977738"/>
                  </a:lnTo>
                  <a:lnTo>
                    <a:pt x="1595089" y="979138"/>
                  </a:lnTo>
                  <a:lnTo>
                    <a:pt x="1595089" y="979966"/>
                  </a:lnTo>
                  <a:lnTo>
                    <a:pt x="1595374" y="979966"/>
                  </a:lnTo>
                  <a:lnTo>
                    <a:pt x="1595374" y="981652"/>
                  </a:lnTo>
                  <a:lnTo>
                    <a:pt x="1595660" y="981938"/>
                  </a:lnTo>
                  <a:lnTo>
                    <a:pt x="1595660" y="982766"/>
                  </a:lnTo>
                  <a:lnTo>
                    <a:pt x="1595946" y="984452"/>
                  </a:lnTo>
                  <a:lnTo>
                    <a:pt x="1596489" y="987823"/>
                  </a:lnTo>
                  <a:lnTo>
                    <a:pt x="1596489" y="988937"/>
                  </a:lnTo>
                  <a:lnTo>
                    <a:pt x="1596774" y="988937"/>
                  </a:lnTo>
                  <a:lnTo>
                    <a:pt x="1596774" y="989223"/>
                  </a:lnTo>
                  <a:lnTo>
                    <a:pt x="1597346" y="993966"/>
                  </a:lnTo>
                  <a:lnTo>
                    <a:pt x="1597346" y="994537"/>
                  </a:lnTo>
                  <a:lnTo>
                    <a:pt x="1597603" y="994537"/>
                  </a:lnTo>
                  <a:lnTo>
                    <a:pt x="1597889" y="997880"/>
                  </a:lnTo>
                  <a:lnTo>
                    <a:pt x="1598174" y="999566"/>
                  </a:lnTo>
                  <a:lnTo>
                    <a:pt x="1598174" y="999851"/>
                  </a:lnTo>
                  <a:lnTo>
                    <a:pt x="1598460" y="999851"/>
                  </a:lnTo>
                  <a:lnTo>
                    <a:pt x="1598460" y="1000680"/>
                  </a:lnTo>
                  <a:lnTo>
                    <a:pt x="1598746" y="1001823"/>
                  </a:lnTo>
                  <a:lnTo>
                    <a:pt x="1598746" y="1002366"/>
                  </a:lnTo>
                  <a:lnTo>
                    <a:pt x="1599003" y="1002366"/>
                  </a:lnTo>
                  <a:lnTo>
                    <a:pt x="1599003" y="1002651"/>
                  </a:lnTo>
                  <a:lnTo>
                    <a:pt x="1599574" y="1004880"/>
                  </a:lnTo>
                  <a:lnTo>
                    <a:pt x="1599574" y="1005737"/>
                  </a:lnTo>
                  <a:lnTo>
                    <a:pt x="1599860" y="1007137"/>
                  </a:lnTo>
                  <a:lnTo>
                    <a:pt x="1599860" y="1007422"/>
                  </a:lnTo>
                  <a:lnTo>
                    <a:pt x="1600146" y="1007422"/>
                  </a:lnTo>
                  <a:lnTo>
                    <a:pt x="1600146" y="1007680"/>
                  </a:lnTo>
                  <a:lnTo>
                    <a:pt x="1600403" y="1008822"/>
                  </a:lnTo>
                  <a:lnTo>
                    <a:pt x="1600403" y="1009080"/>
                  </a:lnTo>
                  <a:lnTo>
                    <a:pt x="1600689" y="1011051"/>
                  </a:lnTo>
                  <a:lnTo>
                    <a:pt x="1600689" y="1011337"/>
                  </a:lnTo>
                  <a:lnTo>
                    <a:pt x="1601260" y="1013565"/>
                  </a:lnTo>
                  <a:lnTo>
                    <a:pt x="1601260" y="1013851"/>
                  </a:lnTo>
                  <a:lnTo>
                    <a:pt x="1601545" y="1013851"/>
                  </a:lnTo>
                  <a:lnTo>
                    <a:pt x="1601545" y="1014422"/>
                  </a:lnTo>
                  <a:lnTo>
                    <a:pt x="1601803" y="1015822"/>
                  </a:lnTo>
                  <a:lnTo>
                    <a:pt x="1601803" y="1016080"/>
                  </a:lnTo>
                  <a:lnTo>
                    <a:pt x="1602089" y="1016080"/>
                  </a:lnTo>
                  <a:lnTo>
                    <a:pt x="1602089" y="1016651"/>
                  </a:lnTo>
                  <a:lnTo>
                    <a:pt x="1602374" y="1016651"/>
                  </a:lnTo>
                  <a:lnTo>
                    <a:pt x="1602374" y="1017222"/>
                  </a:lnTo>
                  <a:lnTo>
                    <a:pt x="1602945" y="1019451"/>
                  </a:lnTo>
                  <a:lnTo>
                    <a:pt x="1602945" y="1019736"/>
                  </a:lnTo>
                  <a:lnTo>
                    <a:pt x="1603203" y="1019736"/>
                  </a:lnTo>
                  <a:lnTo>
                    <a:pt x="1603203" y="1020565"/>
                  </a:lnTo>
                  <a:lnTo>
                    <a:pt x="1603489" y="1020565"/>
                  </a:lnTo>
                  <a:lnTo>
                    <a:pt x="1603489" y="1020851"/>
                  </a:lnTo>
                  <a:lnTo>
                    <a:pt x="1604060" y="1022822"/>
                  </a:lnTo>
                  <a:lnTo>
                    <a:pt x="1604060" y="1023365"/>
                  </a:lnTo>
                  <a:lnTo>
                    <a:pt x="1604345" y="1023365"/>
                  </a:lnTo>
                  <a:lnTo>
                    <a:pt x="1604345" y="1023651"/>
                  </a:lnTo>
                  <a:lnTo>
                    <a:pt x="1604603" y="1023651"/>
                  </a:lnTo>
                  <a:lnTo>
                    <a:pt x="1604603" y="1023936"/>
                  </a:lnTo>
                  <a:lnTo>
                    <a:pt x="1604889" y="1024479"/>
                  </a:lnTo>
                  <a:lnTo>
                    <a:pt x="1604889" y="1024765"/>
                  </a:lnTo>
                  <a:lnTo>
                    <a:pt x="1605174" y="1025336"/>
                  </a:lnTo>
                </a:path>
                <a:path w="1628139" h="1057275">
                  <a:moveTo>
                    <a:pt x="1605174" y="1025336"/>
                  </a:moveTo>
                  <a:lnTo>
                    <a:pt x="1605460" y="1025622"/>
                  </a:lnTo>
                  <a:lnTo>
                    <a:pt x="1605745" y="1026450"/>
                  </a:lnTo>
                  <a:lnTo>
                    <a:pt x="1606003" y="1027850"/>
                  </a:lnTo>
                  <a:lnTo>
                    <a:pt x="1606003" y="1028136"/>
                  </a:lnTo>
                  <a:lnTo>
                    <a:pt x="1606289" y="1028136"/>
                  </a:lnTo>
                  <a:lnTo>
                    <a:pt x="1606289" y="1028422"/>
                  </a:lnTo>
                  <a:lnTo>
                    <a:pt x="1607145" y="1030365"/>
                  </a:lnTo>
                  <a:lnTo>
                    <a:pt x="1607145" y="1030936"/>
                  </a:lnTo>
                  <a:lnTo>
                    <a:pt x="1607688" y="1032050"/>
                  </a:lnTo>
                  <a:lnTo>
                    <a:pt x="1607688" y="1032336"/>
                  </a:lnTo>
                  <a:lnTo>
                    <a:pt x="1607974" y="1032879"/>
                  </a:lnTo>
                  <a:lnTo>
                    <a:pt x="1607974" y="1033165"/>
                  </a:lnTo>
                  <a:lnTo>
                    <a:pt x="1608260" y="1033165"/>
                  </a:lnTo>
                  <a:lnTo>
                    <a:pt x="1608260" y="1033450"/>
                  </a:lnTo>
                  <a:lnTo>
                    <a:pt x="1608545" y="1033736"/>
                  </a:lnTo>
                  <a:lnTo>
                    <a:pt x="1608545" y="1034021"/>
                  </a:lnTo>
                  <a:lnTo>
                    <a:pt x="1608803" y="1034021"/>
                  </a:lnTo>
                  <a:lnTo>
                    <a:pt x="1608803" y="1034565"/>
                  </a:lnTo>
                  <a:lnTo>
                    <a:pt x="1609088" y="1034565"/>
                  </a:lnTo>
                  <a:lnTo>
                    <a:pt x="1609088" y="1035136"/>
                  </a:lnTo>
                  <a:lnTo>
                    <a:pt x="1609374" y="1035136"/>
                  </a:lnTo>
                  <a:lnTo>
                    <a:pt x="1609374" y="1035421"/>
                  </a:lnTo>
                  <a:lnTo>
                    <a:pt x="1609660" y="1035965"/>
                  </a:lnTo>
                  <a:lnTo>
                    <a:pt x="1609660" y="1036250"/>
                  </a:lnTo>
                  <a:lnTo>
                    <a:pt x="1609945" y="1036250"/>
                  </a:lnTo>
                  <a:lnTo>
                    <a:pt x="1609945" y="1036536"/>
                  </a:lnTo>
                  <a:lnTo>
                    <a:pt x="1610203" y="1036821"/>
                  </a:lnTo>
                  <a:lnTo>
                    <a:pt x="1610488" y="1037650"/>
                  </a:lnTo>
                  <a:lnTo>
                    <a:pt x="1611060" y="1038764"/>
                  </a:lnTo>
                  <a:lnTo>
                    <a:pt x="1611060" y="1039050"/>
                  </a:lnTo>
                  <a:lnTo>
                    <a:pt x="1611345" y="1039050"/>
                  </a:lnTo>
                  <a:lnTo>
                    <a:pt x="1611345" y="1039336"/>
                  </a:lnTo>
                  <a:lnTo>
                    <a:pt x="1611603" y="1039879"/>
                  </a:lnTo>
                  <a:lnTo>
                    <a:pt x="1611888" y="1039879"/>
                  </a:lnTo>
                  <a:lnTo>
                    <a:pt x="1611888" y="1040164"/>
                  </a:lnTo>
                  <a:lnTo>
                    <a:pt x="1612174" y="1040164"/>
                  </a:lnTo>
                  <a:lnTo>
                    <a:pt x="1612174" y="1040450"/>
                  </a:lnTo>
                  <a:lnTo>
                    <a:pt x="1612745" y="1041279"/>
                  </a:lnTo>
                  <a:lnTo>
                    <a:pt x="1612745" y="1041564"/>
                  </a:lnTo>
                  <a:lnTo>
                    <a:pt x="1613003" y="1041564"/>
                  </a:lnTo>
                  <a:lnTo>
                    <a:pt x="1613003" y="1041850"/>
                  </a:lnTo>
                  <a:lnTo>
                    <a:pt x="1613288" y="1041850"/>
                  </a:lnTo>
                  <a:lnTo>
                    <a:pt x="1613859" y="1042964"/>
                  </a:lnTo>
                  <a:lnTo>
                    <a:pt x="1614403" y="1042964"/>
                  </a:lnTo>
                  <a:lnTo>
                    <a:pt x="1614403" y="1042679"/>
                  </a:lnTo>
                  <a:lnTo>
                    <a:pt x="1614403" y="1042964"/>
                  </a:lnTo>
                  <a:lnTo>
                    <a:pt x="1614688" y="1042964"/>
                  </a:lnTo>
                  <a:lnTo>
                    <a:pt x="1614688" y="1042679"/>
                  </a:lnTo>
                  <a:lnTo>
                    <a:pt x="1614974" y="1042679"/>
                  </a:lnTo>
                  <a:lnTo>
                    <a:pt x="1614974" y="1042964"/>
                  </a:lnTo>
                  <a:lnTo>
                    <a:pt x="1615259" y="1042964"/>
                  </a:lnTo>
                  <a:lnTo>
                    <a:pt x="1615259" y="1043250"/>
                  </a:lnTo>
                  <a:lnTo>
                    <a:pt x="1615545" y="1043250"/>
                  </a:lnTo>
                  <a:lnTo>
                    <a:pt x="1615803" y="1044079"/>
                  </a:lnTo>
                  <a:lnTo>
                    <a:pt x="1616088" y="1044079"/>
                  </a:lnTo>
                  <a:lnTo>
                    <a:pt x="1616088" y="1044364"/>
                  </a:lnTo>
                  <a:lnTo>
                    <a:pt x="1616659" y="1045221"/>
                  </a:lnTo>
                  <a:lnTo>
                    <a:pt x="1616945" y="1045221"/>
                  </a:lnTo>
                  <a:lnTo>
                    <a:pt x="1616945" y="1045479"/>
                  </a:lnTo>
                  <a:lnTo>
                    <a:pt x="1617488" y="1046050"/>
                  </a:lnTo>
                  <a:lnTo>
                    <a:pt x="1617774" y="1046335"/>
                  </a:lnTo>
                  <a:lnTo>
                    <a:pt x="1617774" y="1046621"/>
                  </a:lnTo>
                  <a:lnTo>
                    <a:pt x="1618345" y="1046621"/>
                  </a:lnTo>
                  <a:lnTo>
                    <a:pt x="1618345" y="1046879"/>
                  </a:lnTo>
                  <a:lnTo>
                    <a:pt x="1618603" y="1046879"/>
                  </a:lnTo>
                  <a:lnTo>
                    <a:pt x="1618603" y="1047164"/>
                  </a:lnTo>
                  <a:lnTo>
                    <a:pt x="1618888" y="1047164"/>
                  </a:lnTo>
                  <a:lnTo>
                    <a:pt x="1618888" y="1047450"/>
                  </a:lnTo>
                  <a:lnTo>
                    <a:pt x="1619174" y="1047450"/>
                  </a:lnTo>
                  <a:lnTo>
                    <a:pt x="1619459" y="1047735"/>
                  </a:lnTo>
                  <a:lnTo>
                    <a:pt x="1619745" y="1047735"/>
                  </a:lnTo>
                  <a:lnTo>
                    <a:pt x="1620288" y="1048279"/>
                  </a:lnTo>
                  <a:lnTo>
                    <a:pt x="1620574" y="1048850"/>
                  </a:lnTo>
                  <a:lnTo>
                    <a:pt x="1620859" y="1048850"/>
                  </a:lnTo>
                  <a:lnTo>
                    <a:pt x="1620859" y="1049135"/>
                  </a:lnTo>
                  <a:lnTo>
                    <a:pt x="1621145" y="1049135"/>
                  </a:lnTo>
                  <a:lnTo>
                    <a:pt x="1621402" y="1049421"/>
                  </a:lnTo>
                  <a:lnTo>
                    <a:pt x="1621688" y="1049421"/>
                  </a:lnTo>
                  <a:lnTo>
                    <a:pt x="1621688" y="1049678"/>
                  </a:lnTo>
                  <a:lnTo>
                    <a:pt x="1621974" y="1049678"/>
                  </a:lnTo>
                  <a:lnTo>
                    <a:pt x="1622545" y="1049964"/>
                  </a:lnTo>
                  <a:lnTo>
                    <a:pt x="1622545" y="1050250"/>
                  </a:lnTo>
                  <a:lnTo>
                    <a:pt x="1623088" y="1050250"/>
                  </a:lnTo>
                  <a:lnTo>
                    <a:pt x="1623374" y="1050821"/>
                  </a:lnTo>
                  <a:lnTo>
                    <a:pt x="1623945" y="1050821"/>
                  </a:lnTo>
                  <a:lnTo>
                    <a:pt x="1624202" y="1050535"/>
                  </a:lnTo>
                  <a:lnTo>
                    <a:pt x="1624202" y="1050250"/>
                  </a:lnTo>
                  <a:lnTo>
                    <a:pt x="1624488" y="1050250"/>
                  </a:lnTo>
                  <a:lnTo>
                    <a:pt x="1624488" y="1049678"/>
                  </a:lnTo>
                  <a:lnTo>
                    <a:pt x="1624773" y="1049678"/>
                  </a:lnTo>
                  <a:lnTo>
                    <a:pt x="1624773" y="1049135"/>
                  </a:lnTo>
                  <a:lnTo>
                    <a:pt x="1625059" y="1048850"/>
                  </a:lnTo>
                  <a:lnTo>
                    <a:pt x="1625602" y="1049135"/>
                  </a:lnTo>
                  <a:lnTo>
                    <a:pt x="1625888" y="1049135"/>
                  </a:lnTo>
                  <a:lnTo>
                    <a:pt x="1625888" y="1049421"/>
                  </a:lnTo>
                  <a:lnTo>
                    <a:pt x="1626459" y="1049964"/>
                  </a:lnTo>
                  <a:lnTo>
                    <a:pt x="1626745" y="1049964"/>
                  </a:lnTo>
                  <a:lnTo>
                    <a:pt x="1627002" y="1050535"/>
                  </a:lnTo>
                  <a:lnTo>
                    <a:pt x="1627573" y="1050535"/>
                  </a:lnTo>
                  <a:lnTo>
                    <a:pt x="1627573" y="1050821"/>
                  </a:lnTo>
                  <a:lnTo>
                    <a:pt x="1628145" y="1050821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4650" y="1030638"/>
              <a:ext cx="1682750" cy="1168400"/>
            </a:xfrm>
            <a:custGeom>
              <a:avLst/>
              <a:gdLst/>
              <a:ahLst/>
              <a:cxnLst/>
              <a:rect l="l" t="t" r="r" b="b"/>
              <a:pathLst>
                <a:path w="1682750" h="1168400">
                  <a:moveTo>
                    <a:pt x="0" y="0"/>
                  </a:moveTo>
                  <a:lnTo>
                    <a:pt x="1682480" y="0"/>
                  </a:lnTo>
                  <a:lnTo>
                    <a:pt x="1682480" y="1167846"/>
                  </a:lnTo>
                  <a:lnTo>
                    <a:pt x="0" y="116784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8</a:t>
            </a:fld>
            <a:r>
              <a:rPr spc="75" dirty="0"/>
              <a:t>/11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59117" y="2395465"/>
            <a:ext cx="4242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2:</a:t>
            </a:r>
            <a:r>
              <a:rPr sz="1000" b="1" spc="3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Изменение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размера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средней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длины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очереди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линке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712970" cy="5080"/>
            </a:xfrm>
            <a:custGeom>
              <a:avLst/>
              <a:gdLst/>
              <a:ahLst/>
              <a:cxnLst/>
              <a:rect l="l" t="t" r="r" b="b"/>
              <a:pathLst>
                <a:path w="4712970" h="5079">
                  <a:moveTo>
                    <a:pt x="0" y="5060"/>
                  </a:moveTo>
                  <a:lnTo>
                    <a:pt x="0" y="0"/>
                  </a:lnTo>
                  <a:lnTo>
                    <a:pt x="4712755" y="0"/>
                  </a:lnTo>
                  <a:lnTo>
                    <a:pt x="47127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040596" y="2298408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628" y="0"/>
                </a:lnTo>
              </a:path>
              <a:path w="1776729">
                <a:moveTo>
                  <a:pt x="1776540" y="0"/>
                </a:moveTo>
                <a:lnTo>
                  <a:pt x="1758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82574" y="2259575"/>
            <a:ext cx="4762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40596" y="2131528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628" y="0"/>
                </a:lnTo>
              </a:path>
              <a:path w="1776729">
                <a:moveTo>
                  <a:pt x="1776540" y="0"/>
                </a:moveTo>
                <a:lnTo>
                  <a:pt x="1758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82574" y="2092700"/>
            <a:ext cx="4762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5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40596" y="1964648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628" y="0"/>
                </a:lnTo>
              </a:path>
              <a:path w="1776729">
                <a:moveTo>
                  <a:pt x="1776540" y="0"/>
                </a:moveTo>
                <a:lnTo>
                  <a:pt x="1758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60780" y="1925826"/>
            <a:ext cx="6921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10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0596" y="1797768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628" y="0"/>
                </a:lnTo>
              </a:path>
              <a:path w="1776729">
                <a:moveTo>
                  <a:pt x="1776540" y="0"/>
                </a:moveTo>
                <a:lnTo>
                  <a:pt x="1758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60780" y="1758950"/>
            <a:ext cx="6921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15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40596" y="1631174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628" y="0"/>
                </a:lnTo>
              </a:path>
              <a:path w="1776729">
                <a:moveTo>
                  <a:pt x="1776540" y="0"/>
                </a:moveTo>
                <a:lnTo>
                  <a:pt x="1758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60780" y="1592356"/>
            <a:ext cx="6921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20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40596" y="1464294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628" y="0"/>
                </a:lnTo>
              </a:path>
              <a:path w="1776729">
                <a:moveTo>
                  <a:pt x="1776540" y="0"/>
                </a:moveTo>
                <a:lnTo>
                  <a:pt x="1758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60780" y="1425482"/>
            <a:ext cx="6921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25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40596" y="1297442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628" y="0"/>
                </a:lnTo>
              </a:path>
              <a:path w="1776729">
                <a:moveTo>
                  <a:pt x="1776540" y="0"/>
                </a:moveTo>
                <a:lnTo>
                  <a:pt x="1758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60780" y="1258607"/>
            <a:ext cx="6921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30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40596" y="1130562"/>
            <a:ext cx="1776730" cy="0"/>
          </a:xfrm>
          <a:custGeom>
            <a:avLst/>
            <a:gdLst/>
            <a:ahLst/>
            <a:cxnLst/>
            <a:rect l="l" t="t" r="r" b="b"/>
            <a:pathLst>
              <a:path w="1776729">
                <a:moveTo>
                  <a:pt x="0" y="0"/>
                </a:moveTo>
                <a:lnTo>
                  <a:pt x="17628" y="0"/>
                </a:lnTo>
              </a:path>
              <a:path w="1776729">
                <a:moveTo>
                  <a:pt x="1776540" y="0"/>
                </a:moveTo>
                <a:lnTo>
                  <a:pt x="1758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60780" y="1091733"/>
            <a:ext cx="6921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35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40596" y="1130562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1167846"/>
                </a:moveTo>
                <a:lnTo>
                  <a:pt x="0" y="1150190"/>
                </a:lnTo>
              </a:path>
              <a:path h="1168400">
                <a:moveTo>
                  <a:pt x="0" y="0"/>
                </a:moveTo>
                <a:lnTo>
                  <a:pt x="0" y="176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22438" y="2298773"/>
            <a:ext cx="4762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84638" y="1130562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1167846"/>
                </a:moveTo>
                <a:lnTo>
                  <a:pt x="0" y="1150190"/>
                </a:lnTo>
              </a:path>
              <a:path h="1168400">
                <a:moveTo>
                  <a:pt x="0" y="0"/>
                </a:moveTo>
                <a:lnTo>
                  <a:pt x="0" y="176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66501" y="2298773"/>
            <a:ext cx="4762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5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28995" y="1130562"/>
            <a:ext cx="444500" cy="1168400"/>
          </a:xfrm>
          <a:custGeom>
            <a:avLst/>
            <a:gdLst/>
            <a:ahLst/>
            <a:cxnLst/>
            <a:rect l="l" t="t" r="r" b="b"/>
            <a:pathLst>
              <a:path w="444500" h="1168400">
                <a:moveTo>
                  <a:pt x="0" y="1167846"/>
                </a:moveTo>
                <a:lnTo>
                  <a:pt x="0" y="1150190"/>
                </a:lnTo>
              </a:path>
              <a:path w="444500" h="1168400">
                <a:moveTo>
                  <a:pt x="0" y="0"/>
                </a:moveTo>
                <a:lnTo>
                  <a:pt x="0" y="17628"/>
                </a:lnTo>
              </a:path>
              <a:path w="444500" h="1168400">
                <a:moveTo>
                  <a:pt x="444070" y="1167846"/>
                </a:moveTo>
                <a:lnTo>
                  <a:pt x="444070" y="1150190"/>
                </a:lnTo>
              </a:path>
              <a:path w="444500" h="1168400">
                <a:moveTo>
                  <a:pt x="444070" y="0"/>
                </a:moveTo>
                <a:lnTo>
                  <a:pt x="444070" y="176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44019" y="2298773"/>
            <a:ext cx="6921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15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17136" y="1130562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1167846"/>
                </a:moveTo>
                <a:lnTo>
                  <a:pt x="0" y="1150190"/>
                </a:lnTo>
              </a:path>
              <a:path h="1168400">
                <a:moveTo>
                  <a:pt x="0" y="0"/>
                </a:moveTo>
                <a:lnTo>
                  <a:pt x="0" y="176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88084" y="2298773"/>
            <a:ext cx="6921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20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40596" y="1130562"/>
            <a:ext cx="1776730" cy="1168400"/>
          </a:xfrm>
          <a:custGeom>
            <a:avLst/>
            <a:gdLst/>
            <a:ahLst/>
            <a:cxnLst/>
            <a:rect l="l" t="t" r="r" b="b"/>
            <a:pathLst>
              <a:path w="1776729" h="1168400">
                <a:moveTo>
                  <a:pt x="0" y="0"/>
                </a:moveTo>
                <a:lnTo>
                  <a:pt x="1776540" y="0"/>
                </a:lnTo>
                <a:lnTo>
                  <a:pt x="1776540" y="1167846"/>
                </a:lnTo>
                <a:lnTo>
                  <a:pt x="0" y="116784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67507" y="1591919"/>
            <a:ext cx="79375" cy="245745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dirty="0">
                <a:latin typeface="Microsoft Sans Serif"/>
                <a:cs typeface="Microsoft Sans Serif"/>
              </a:rPr>
              <a:t>Window</a:t>
            </a:r>
            <a:r>
              <a:rPr sz="300" spc="5" dirty="0">
                <a:latin typeface="Microsoft Sans Serif"/>
                <a:cs typeface="Microsoft Sans Serif"/>
              </a:rPr>
              <a:t> </a:t>
            </a:r>
            <a:r>
              <a:rPr sz="300" dirty="0">
                <a:latin typeface="Microsoft Sans Serif"/>
                <a:cs typeface="Microsoft Sans Serif"/>
              </a:rPr>
              <a:t>size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44169" y="2287014"/>
            <a:ext cx="169545" cy="1435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200"/>
              </a:spcBef>
            </a:pPr>
            <a:r>
              <a:rPr sz="300" dirty="0">
                <a:latin typeface="Microsoft Sans Serif"/>
                <a:cs typeface="Microsoft Sans Serif"/>
              </a:rPr>
              <a:t>10</a:t>
            </a:r>
            <a:endParaRPr sz="3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Microsoft Sans Serif"/>
                <a:cs typeface="Microsoft Sans Serif"/>
              </a:rPr>
              <a:t>Time</a:t>
            </a:r>
            <a:r>
              <a:rPr sz="300" spc="5" dirty="0">
                <a:latin typeface="Microsoft Sans Serif"/>
                <a:cs typeface="Microsoft Sans Serif"/>
              </a:rPr>
              <a:t> </a:t>
            </a:r>
            <a:r>
              <a:rPr sz="300" dirty="0">
                <a:latin typeface="Microsoft Sans Serif"/>
                <a:cs typeface="Microsoft Sans Serif"/>
              </a:rPr>
              <a:t>(s)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2004" y="1128973"/>
            <a:ext cx="260985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5" dirty="0">
                <a:latin typeface="Microsoft Sans Serif"/>
                <a:cs typeface="Microsoft Sans Serif"/>
              </a:rPr>
              <a:t>WvsT </a:t>
            </a:r>
            <a:r>
              <a:rPr sz="300" spc="25" dirty="0">
                <a:latin typeface="Microsoft Sans Serif"/>
                <a:cs typeface="Microsoft Sans Serif"/>
              </a:rPr>
              <a:t> </a:t>
            </a:r>
            <a:r>
              <a:rPr sz="300" u="sng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40596" y="1130562"/>
            <a:ext cx="1776730" cy="1168400"/>
          </a:xfrm>
          <a:custGeom>
            <a:avLst/>
            <a:gdLst/>
            <a:ahLst/>
            <a:cxnLst/>
            <a:rect l="l" t="t" r="r" b="b"/>
            <a:pathLst>
              <a:path w="1776729" h="1168400">
                <a:moveTo>
                  <a:pt x="88740" y="631921"/>
                </a:moveTo>
                <a:lnTo>
                  <a:pt x="88740" y="1134504"/>
                </a:lnTo>
                <a:lnTo>
                  <a:pt x="88740" y="631921"/>
                </a:lnTo>
                <a:lnTo>
                  <a:pt x="88740" y="1134504"/>
                </a:lnTo>
                <a:lnTo>
                  <a:pt x="88740" y="631921"/>
                </a:lnTo>
                <a:lnTo>
                  <a:pt x="88740" y="633893"/>
                </a:lnTo>
                <a:lnTo>
                  <a:pt x="88740" y="631921"/>
                </a:lnTo>
                <a:lnTo>
                  <a:pt x="88740" y="1134504"/>
                </a:lnTo>
                <a:lnTo>
                  <a:pt x="88740" y="748117"/>
                </a:lnTo>
                <a:lnTo>
                  <a:pt x="88740" y="1134504"/>
                </a:lnTo>
                <a:lnTo>
                  <a:pt x="89596" y="631921"/>
                </a:lnTo>
                <a:lnTo>
                  <a:pt x="89596" y="1134504"/>
                </a:lnTo>
                <a:lnTo>
                  <a:pt x="89596" y="631921"/>
                </a:lnTo>
                <a:lnTo>
                  <a:pt x="89596" y="1134504"/>
                </a:lnTo>
                <a:lnTo>
                  <a:pt x="89596" y="631921"/>
                </a:lnTo>
                <a:lnTo>
                  <a:pt x="89596" y="1134504"/>
                </a:lnTo>
                <a:lnTo>
                  <a:pt x="89596" y="631921"/>
                </a:lnTo>
                <a:lnTo>
                  <a:pt x="89596" y="1134504"/>
                </a:lnTo>
                <a:lnTo>
                  <a:pt x="89596" y="748117"/>
                </a:lnTo>
                <a:lnTo>
                  <a:pt x="89596" y="1134504"/>
                </a:lnTo>
                <a:lnTo>
                  <a:pt x="90711" y="631921"/>
                </a:lnTo>
                <a:lnTo>
                  <a:pt x="90711" y="1134504"/>
                </a:lnTo>
                <a:lnTo>
                  <a:pt x="90711" y="631921"/>
                </a:lnTo>
                <a:lnTo>
                  <a:pt x="90711" y="1134504"/>
                </a:lnTo>
                <a:lnTo>
                  <a:pt x="90711" y="631921"/>
                </a:lnTo>
                <a:lnTo>
                  <a:pt x="90711" y="1134504"/>
                </a:lnTo>
                <a:lnTo>
                  <a:pt x="90711" y="631921"/>
                </a:lnTo>
                <a:lnTo>
                  <a:pt x="90711" y="1134504"/>
                </a:lnTo>
                <a:lnTo>
                  <a:pt x="90711" y="748117"/>
                </a:lnTo>
                <a:lnTo>
                  <a:pt x="90711" y="1134504"/>
                </a:lnTo>
                <a:lnTo>
                  <a:pt x="91540" y="631921"/>
                </a:lnTo>
                <a:lnTo>
                  <a:pt x="91540" y="1134504"/>
                </a:lnTo>
                <a:lnTo>
                  <a:pt x="91540" y="631921"/>
                </a:lnTo>
                <a:lnTo>
                  <a:pt x="91540" y="1134504"/>
                </a:lnTo>
                <a:lnTo>
                  <a:pt x="91540" y="631921"/>
                </a:lnTo>
                <a:lnTo>
                  <a:pt x="91540" y="1134504"/>
                </a:lnTo>
                <a:lnTo>
                  <a:pt x="91540" y="631921"/>
                </a:lnTo>
                <a:lnTo>
                  <a:pt x="91540" y="1134504"/>
                </a:lnTo>
                <a:lnTo>
                  <a:pt x="91540" y="748117"/>
                </a:lnTo>
                <a:lnTo>
                  <a:pt x="91540" y="1134504"/>
                </a:lnTo>
                <a:lnTo>
                  <a:pt x="92396" y="631921"/>
                </a:lnTo>
                <a:lnTo>
                  <a:pt x="92396" y="1134504"/>
                </a:lnTo>
                <a:lnTo>
                  <a:pt x="92396" y="631921"/>
                </a:lnTo>
                <a:lnTo>
                  <a:pt x="92396" y="1134504"/>
                </a:lnTo>
                <a:lnTo>
                  <a:pt x="92396" y="631921"/>
                </a:lnTo>
                <a:lnTo>
                  <a:pt x="92396" y="1134504"/>
                </a:lnTo>
                <a:lnTo>
                  <a:pt x="92396" y="631921"/>
                </a:lnTo>
                <a:lnTo>
                  <a:pt x="92396" y="1134504"/>
                </a:lnTo>
                <a:lnTo>
                  <a:pt x="92396" y="748117"/>
                </a:lnTo>
                <a:lnTo>
                  <a:pt x="92396" y="1134504"/>
                </a:lnTo>
                <a:lnTo>
                  <a:pt x="93225" y="631921"/>
                </a:lnTo>
                <a:lnTo>
                  <a:pt x="93225" y="1101191"/>
                </a:lnTo>
                <a:lnTo>
                  <a:pt x="93225" y="631921"/>
                </a:lnTo>
                <a:lnTo>
                  <a:pt x="93225" y="1134504"/>
                </a:lnTo>
                <a:lnTo>
                  <a:pt x="93225" y="631921"/>
                </a:lnTo>
                <a:lnTo>
                  <a:pt x="93225" y="1134504"/>
                </a:lnTo>
                <a:lnTo>
                  <a:pt x="93225" y="631921"/>
                </a:lnTo>
                <a:lnTo>
                  <a:pt x="93225" y="1134504"/>
                </a:lnTo>
                <a:lnTo>
                  <a:pt x="93225" y="748117"/>
                </a:lnTo>
                <a:lnTo>
                  <a:pt x="93225" y="1134504"/>
                </a:lnTo>
                <a:lnTo>
                  <a:pt x="94054" y="631921"/>
                </a:lnTo>
                <a:lnTo>
                  <a:pt x="94054" y="1101191"/>
                </a:lnTo>
                <a:lnTo>
                  <a:pt x="94054" y="631921"/>
                </a:lnTo>
                <a:lnTo>
                  <a:pt x="94054" y="1134504"/>
                </a:lnTo>
                <a:lnTo>
                  <a:pt x="94054" y="631921"/>
                </a:lnTo>
                <a:lnTo>
                  <a:pt x="94054" y="1134504"/>
                </a:lnTo>
                <a:lnTo>
                  <a:pt x="94054" y="631921"/>
                </a:lnTo>
                <a:lnTo>
                  <a:pt x="94054" y="1134504"/>
                </a:lnTo>
                <a:lnTo>
                  <a:pt x="94054" y="748117"/>
                </a:lnTo>
                <a:lnTo>
                  <a:pt x="94054" y="1134504"/>
                </a:lnTo>
                <a:lnTo>
                  <a:pt x="94911" y="631921"/>
                </a:lnTo>
                <a:lnTo>
                  <a:pt x="94911" y="1101191"/>
                </a:lnTo>
                <a:lnTo>
                  <a:pt x="94911" y="631921"/>
                </a:lnTo>
                <a:lnTo>
                  <a:pt x="94911" y="1101191"/>
                </a:lnTo>
                <a:lnTo>
                  <a:pt x="94911" y="631921"/>
                </a:lnTo>
                <a:lnTo>
                  <a:pt x="94911" y="1134504"/>
                </a:lnTo>
                <a:lnTo>
                  <a:pt x="94911" y="631921"/>
                </a:lnTo>
                <a:lnTo>
                  <a:pt x="94911" y="1134504"/>
                </a:lnTo>
                <a:lnTo>
                  <a:pt x="94911" y="748117"/>
                </a:lnTo>
                <a:lnTo>
                  <a:pt x="94911" y="1134504"/>
                </a:lnTo>
                <a:lnTo>
                  <a:pt x="96025" y="631921"/>
                </a:lnTo>
                <a:lnTo>
                  <a:pt x="96025" y="1101191"/>
                </a:lnTo>
                <a:lnTo>
                  <a:pt x="96025" y="631921"/>
                </a:lnTo>
                <a:lnTo>
                  <a:pt x="96025" y="1101191"/>
                </a:lnTo>
                <a:lnTo>
                  <a:pt x="96025" y="631921"/>
                </a:lnTo>
                <a:lnTo>
                  <a:pt x="96025" y="1134504"/>
                </a:lnTo>
                <a:lnTo>
                  <a:pt x="96025" y="631921"/>
                </a:lnTo>
                <a:lnTo>
                  <a:pt x="96025" y="1134504"/>
                </a:lnTo>
                <a:lnTo>
                  <a:pt x="96025" y="748117"/>
                </a:lnTo>
                <a:lnTo>
                  <a:pt x="96025" y="1134504"/>
                </a:lnTo>
                <a:lnTo>
                  <a:pt x="96854" y="631921"/>
                </a:lnTo>
                <a:lnTo>
                  <a:pt x="96854" y="1101191"/>
                </a:lnTo>
                <a:lnTo>
                  <a:pt x="96854" y="631921"/>
                </a:lnTo>
                <a:lnTo>
                  <a:pt x="96854" y="1101191"/>
                </a:lnTo>
                <a:lnTo>
                  <a:pt x="96854" y="631921"/>
                </a:lnTo>
                <a:lnTo>
                  <a:pt x="96854" y="1134504"/>
                </a:lnTo>
                <a:lnTo>
                  <a:pt x="96854" y="631921"/>
                </a:lnTo>
                <a:lnTo>
                  <a:pt x="96854" y="1134504"/>
                </a:lnTo>
                <a:lnTo>
                  <a:pt x="96854" y="748117"/>
                </a:lnTo>
                <a:lnTo>
                  <a:pt x="96854" y="1134504"/>
                </a:lnTo>
                <a:lnTo>
                  <a:pt x="97711" y="631921"/>
                </a:lnTo>
                <a:lnTo>
                  <a:pt x="97711" y="1134504"/>
                </a:lnTo>
                <a:lnTo>
                  <a:pt x="97711" y="631921"/>
                </a:lnTo>
                <a:lnTo>
                  <a:pt x="97711" y="1134504"/>
                </a:lnTo>
                <a:lnTo>
                  <a:pt x="97711" y="631921"/>
                </a:lnTo>
                <a:lnTo>
                  <a:pt x="97711" y="1101191"/>
                </a:lnTo>
                <a:lnTo>
                  <a:pt x="97711" y="748117"/>
                </a:lnTo>
                <a:lnTo>
                  <a:pt x="97711" y="1134504"/>
                </a:lnTo>
                <a:lnTo>
                  <a:pt x="98539" y="631921"/>
                </a:lnTo>
                <a:lnTo>
                  <a:pt x="98539" y="1134504"/>
                </a:lnTo>
                <a:lnTo>
                  <a:pt x="98539" y="1101191"/>
                </a:lnTo>
                <a:lnTo>
                  <a:pt x="98539" y="1134504"/>
                </a:lnTo>
                <a:lnTo>
                  <a:pt x="98539" y="631921"/>
                </a:lnTo>
                <a:lnTo>
                  <a:pt x="98539" y="1134504"/>
                </a:lnTo>
                <a:lnTo>
                  <a:pt x="98539" y="631921"/>
                </a:lnTo>
                <a:lnTo>
                  <a:pt x="98539" y="1101191"/>
                </a:lnTo>
                <a:lnTo>
                  <a:pt x="98539" y="748117"/>
                </a:lnTo>
                <a:lnTo>
                  <a:pt x="98539" y="1101191"/>
                </a:lnTo>
                <a:lnTo>
                  <a:pt x="99396" y="631921"/>
                </a:lnTo>
                <a:lnTo>
                  <a:pt x="99396" y="1134504"/>
                </a:lnTo>
                <a:lnTo>
                  <a:pt x="99396" y="1101191"/>
                </a:lnTo>
                <a:lnTo>
                  <a:pt x="99396" y="1134504"/>
                </a:lnTo>
                <a:lnTo>
                  <a:pt x="99396" y="631921"/>
                </a:lnTo>
                <a:lnTo>
                  <a:pt x="99396" y="1101191"/>
                </a:lnTo>
                <a:lnTo>
                  <a:pt x="99396" y="631921"/>
                </a:lnTo>
                <a:lnTo>
                  <a:pt x="99396" y="1101191"/>
                </a:lnTo>
                <a:lnTo>
                  <a:pt x="99396" y="748117"/>
                </a:lnTo>
                <a:lnTo>
                  <a:pt x="99396" y="1101191"/>
                </a:lnTo>
                <a:lnTo>
                  <a:pt x="100225" y="631921"/>
                </a:lnTo>
                <a:lnTo>
                  <a:pt x="100225" y="1134504"/>
                </a:lnTo>
                <a:lnTo>
                  <a:pt x="100225" y="1101191"/>
                </a:lnTo>
                <a:lnTo>
                  <a:pt x="100225" y="1134504"/>
                </a:lnTo>
                <a:lnTo>
                  <a:pt x="100225" y="631921"/>
                </a:lnTo>
                <a:lnTo>
                  <a:pt x="100225" y="1134504"/>
                </a:lnTo>
                <a:lnTo>
                  <a:pt x="100225" y="631921"/>
                </a:lnTo>
                <a:lnTo>
                  <a:pt x="100225" y="1101191"/>
                </a:lnTo>
                <a:lnTo>
                  <a:pt x="100225" y="748117"/>
                </a:lnTo>
                <a:lnTo>
                  <a:pt x="100225" y="1101191"/>
                </a:lnTo>
                <a:lnTo>
                  <a:pt x="101339" y="631921"/>
                </a:lnTo>
                <a:lnTo>
                  <a:pt x="101339" y="1134504"/>
                </a:lnTo>
                <a:lnTo>
                  <a:pt x="101339" y="1101191"/>
                </a:lnTo>
                <a:lnTo>
                  <a:pt x="101339" y="1134504"/>
                </a:lnTo>
                <a:lnTo>
                  <a:pt x="101339" y="631921"/>
                </a:lnTo>
                <a:lnTo>
                  <a:pt x="101339" y="1134504"/>
                </a:lnTo>
                <a:lnTo>
                  <a:pt x="101339" y="631921"/>
                </a:lnTo>
                <a:lnTo>
                  <a:pt x="101339" y="1101191"/>
                </a:lnTo>
                <a:lnTo>
                  <a:pt x="101339" y="748117"/>
                </a:lnTo>
                <a:lnTo>
                  <a:pt x="101339" y="1101191"/>
                </a:lnTo>
                <a:lnTo>
                  <a:pt x="102196" y="631921"/>
                </a:lnTo>
                <a:lnTo>
                  <a:pt x="102196" y="1134504"/>
                </a:lnTo>
                <a:lnTo>
                  <a:pt x="102196" y="1101191"/>
                </a:lnTo>
                <a:lnTo>
                  <a:pt x="102196" y="1134504"/>
                </a:lnTo>
                <a:lnTo>
                  <a:pt x="102196" y="631921"/>
                </a:lnTo>
                <a:lnTo>
                  <a:pt x="102196" y="1134504"/>
                </a:lnTo>
                <a:lnTo>
                  <a:pt x="102196" y="631921"/>
                </a:lnTo>
                <a:lnTo>
                  <a:pt x="102196" y="1101191"/>
                </a:lnTo>
                <a:lnTo>
                  <a:pt x="102196" y="748117"/>
                </a:lnTo>
                <a:lnTo>
                  <a:pt x="102196" y="1101191"/>
                </a:lnTo>
                <a:lnTo>
                  <a:pt x="103025" y="631921"/>
                </a:lnTo>
                <a:lnTo>
                  <a:pt x="103025" y="1134504"/>
                </a:lnTo>
                <a:lnTo>
                  <a:pt x="103025" y="1101191"/>
                </a:lnTo>
                <a:lnTo>
                  <a:pt x="103025" y="1134504"/>
                </a:lnTo>
                <a:lnTo>
                  <a:pt x="103025" y="631921"/>
                </a:lnTo>
                <a:lnTo>
                  <a:pt x="103025" y="1134504"/>
                </a:lnTo>
                <a:lnTo>
                  <a:pt x="103025" y="631921"/>
                </a:lnTo>
                <a:lnTo>
                  <a:pt x="103025" y="1101191"/>
                </a:lnTo>
                <a:lnTo>
                  <a:pt x="103025" y="748117"/>
                </a:lnTo>
                <a:lnTo>
                  <a:pt x="103025" y="1101191"/>
                </a:lnTo>
                <a:lnTo>
                  <a:pt x="103854" y="631921"/>
                </a:lnTo>
                <a:lnTo>
                  <a:pt x="103854" y="1134504"/>
                </a:lnTo>
                <a:lnTo>
                  <a:pt x="103854" y="1101191"/>
                </a:lnTo>
                <a:lnTo>
                  <a:pt x="103854" y="1134504"/>
                </a:lnTo>
                <a:lnTo>
                  <a:pt x="103854" y="1101191"/>
                </a:lnTo>
                <a:lnTo>
                  <a:pt x="103854" y="1134504"/>
                </a:lnTo>
                <a:lnTo>
                  <a:pt x="103854" y="631921"/>
                </a:lnTo>
                <a:lnTo>
                  <a:pt x="103854" y="1134504"/>
                </a:lnTo>
                <a:lnTo>
                  <a:pt x="103854" y="631921"/>
                </a:lnTo>
                <a:lnTo>
                  <a:pt x="103854" y="1101191"/>
                </a:lnTo>
                <a:lnTo>
                  <a:pt x="103854" y="748117"/>
                </a:lnTo>
                <a:lnTo>
                  <a:pt x="103854" y="1101191"/>
                </a:lnTo>
                <a:lnTo>
                  <a:pt x="104710" y="631921"/>
                </a:lnTo>
                <a:lnTo>
                  <a:pt x="104710" y="1134504"/>
                </a:lnTo>
                <a:lnTo>
                  <a:pt x="104710" y="1067592"/>
                </a:lnTo>
                <a:lnTo>
                  <a:pt x="104710" y="1134504"/>
                </a:lnTo>
                <a:lnTo>
                  <a:pt x="104710" y="1101191"/>
                </a:lnTo>
                <a:lnTo>
                  <a:pt x="104710" y="1134504"/>
                </a:lnTo>
                <a:lnTo>
                  <a:pt x="104710" y="631921"/>
                </a:lnTo>
                <a:lnTo>
                  <a:pt x="104710" y="1134504"/>
                </a:lnTo>
                <a:lnTo>
                  <a:pt x="104710" y="631921"/>
                </a:lnTo>
                <a:lnTo>
                  <a:pt x="104710" y="1134504"/>
                </a:lnTo>
                <a:lnTo>
                  <a:pt x="104710" y="1101191"/>
                </a:lnTo>
                <a:lnTo>
                  <a:pt x="105825" y="631921"/>
                </a:lnTo>
                <a:lnTo>
                  <a:pt x="105825" y="1134504"/>
                </a:lnTo>
                <a:lnTo>
                  <a:pt x="105825" y="1067592"/>
                </a:lnTo>
                <a:lnTo>
                  <a:pt x="105825" y="1134504"/>
                </a:lnTo>
                <a:lnTo>
                  <a:pt x="105825" y="1101191"/>
                </a:lnTo>
                <a:lnTo>
                  <a:pt x="105825" y="1134504"/>
                </a:lnTo>
                <a:lnTo>
                  <a:pt x="105825" y="631921"/>
                </a:lnTo>
                <a:lnTo>
                  <a:pt x="105825" y="1134504"/>
                </a:lnTo>
                <a:lnTo>
                  <a:pt x="105825" y="631921"/>
                </a:lnTo>
                <a:lnTo>
                  <a:pt x="105825" y="1134504"/>
                </a:lnTo>
                <a:lnTo>
                  <a:pt x="105825" y="1101191"/>
                </a:lnTo>
                <a:lnTo>
                  <a:pt x="106654" y="631921"/>
                </a:lnTo>
                <a:lnTo>
                  <a:pt x="106654" y="1134504"/>
                </a:lnTo>
                <a:lnTo>
                  <a:pt x="106654" y="1067592"/>
                </a:lnTo>
                <a:lnTo>
                  <a:pt x="106654" y="1134504"/>
                </a:lnTo>
                <a:lnTo>
                  <a:pt x="106654" y="1101191"/>
                </a:lnTo>
                <a:lnTo>
                  <a:pt x="106654" y="1134504"/>
                </a:lnTo>
                <a:lnTo>
                  <a:pt x="106654" y="631921"/>
                </a:lnTo>
                <a:lnTo>
                  <a:pt x="106654" y="1134504"/>
                </a:lnTo>
                <a:lnTo>
                  <a:pt x="106654" y="631921"/>
                </a:lnTo>
                <a:lnTo>
                  <a:pt x="106654" y="1134504"/>
                </a:lnTo>
                <a:lnTo>
                  <a:pt x="106654" y="1101191"/>
                </a:lnTo>
                <a:lnTo>
                  <a:pt x="107510" y="631921"/>
                </a:lnTo>
                <a:lnTo>
                  <a:pt x="107510" y="1134504"/>
                </a:lnTo>
                <a:lnTo>
                  <a:pt x="107510" y="1067592"/>
                </a:lnTo>
                <a:lnTo>
                  <a:pt x="107510" y="1134504"/>
                </a:lnTo>
                <a:lnTo>
                  <a:pt x="107510" y="1101191"/>
                </a:lnTo>
                <a:lnTo>
                  <a:pt x="107510" y="1134504"/>
                </a:lnTo>
                <a:lnTo>
                  <a:pt x="107510" y="631921"/>
                </a:lnTo>
                <a:lnTo>
                  <a:pt x="107510" y="1134504"/>
                </a:lnTo>
                <a:lnTo>
                  <a:pt x="107510" y="1101191"/>
                </a:lnTo>
                <a:lnTo>
                  <a:pt x="108339" y="631921"/>
                </a:lnTo>
                <a:lnTo>
                  <a:pt x="108339" y="1101191"/>
                </a:lnTo>
                <a:lnTo>
                  <a:pt x="108339" y="1067592"/>
                </a:lnTo>
                <a:lnTo>
                  <a:pt x="108339" y="1134504"/>
                </a:lnTo>
                <a:lnTo>
                  <a:pt x="108339" y="1101191"/>
                </a:lnTo>
                <a:lnTo>
                  <a:pt x="108339" y="1134504"/>
                </a:lnTo>
                <a:lnTo>
                  <a:pt x="108339" y="631921"/>
                </a:lnTo>
                <a:lnTo>
                  <a:pt x="108339" y="1134504"/>
                </a:lnTo>
                <a:lnTo>
                  <a:pt x="108339" y="1101191"/>
                </a:lnTo>
                <a:lnTo>
                  <a:pt x="109196" y="631921"/>
                </a:lnTo>
                <a:lnTo>
                  <a:pt x="109196" y="1101191"/>
                </a:lnTo>
                <a:lnTo>
                  <a:pt x="109196" y="1067592"/>
                </a:lnTo>
                <a:lnTo>
                  <a:pt x="109196" y="1134504"/>
                </a:lnTo>
                <a:lnTo>
                  <a:pt x="109196" y="1101191"/>
                </a:lnTo>
                <a:lnTo>
                  <a:pt x="109196" y="1134504"/>
                </a:lnTo>
                <a:lnTo>
                  <a:pt x="109196" y="631921"/>
                </a:lnTo>
                <a:lnTo>
                  <a:pt x="109196" y="1134504"/>
                </a:lnTo>
                <a:lnTo>
                  <a:pt x="109196" y="1067592"/>
                </a:lnTo>
                <a:lnTo>
                  <a:pt x="110025" y="631921"/>
                </a:lnTo>
                <a:lnTo>
                  <a:pt x="110025" y="1101191"/>
                </a:lnTo>
                <a:lnTo>
                  <a:pt x="110025" y="1067592"/>
                </a:lnTo>
                <a:lnTo>
                  <a:pt x="110025" y="1134504"/>
                </a:lnTo>
                <a:lnTo>
                  <a:pt x="110025" y="1067592"/>
                </a:lnTo>
                <a:lnTo>
                  <a:pt x="110025" y="1134504"/>
                </a:lnTo>
                <a:lnTo>
                  <a:pt x="110025" y="631921"/>
                </a:lnTo>
                <a:lnTo>
                  <a:pt x="110025" y="1134504"/>
                </a:lnTo>
                <a:lnTo>
                  <a:pt x="110025" y="1067592"/>
                </a:lnTo>
                <a:lnTo>
                  <a:pt x="111139" y="631921"/>
                </a:lnTo>
                <a:lnTo>
                  <a:pt x="111139" y="1101191"/>
                </a:lnTo>
                <a:lnTo>
                  <a:pt x="111139" y="1067592"/>
                </a:lnTo>
                <a:lnTo>
                  <a:pt x="111139" y="1134504"/>
                </a:lnTo>
                <a:lnTo>
                  <a:pt x="111139" y="1067592"/>
                </a:lnTo>
                <a:lnTo>
                  <a:pt x="111139" y="1134504"/>
                </a:lnTo>
                <a:lnTo>
                  <a:pt x="111139" y="714804"/>
                </a:lnTo>
                <a:lnTo>
                  <a:pt x="111139" y="1134504"/>
                </a:lnTo>
                <a:lnTo>
                  <a:pt x="111139" y="1067592"/>
                </a:lnTo>
                <a:lnTo>
                  <a:pt x="111996" y="1134504"/>
                </a:lnTo>
                <a:lnTo>
                  <a:pt x="111996" y="1067592"/>
                </a:lnTo>
                <a:lnTo>
                  <a:pt x="111996" y="1101191"/>
                </a:lnTo>
                <a:lnTo>
                  <a:pt x="111996" y="1067592"/>
                </a:lnTo>
                <a:lnTo>
                  <a:pt x="111996" y="1134504"/>
                </a:lnTo>
                <a:lnTo>
                  <a:pt x="111996" y="1067592"/>
                </a:lnTo>
                <a:lnTo>
                  <a:pt x="111996" y="1134504"/>
                </a:lnTo>
                <a:lnTo>
                  <a:pt x="111996" y="1067592"/>
                </a:lnTo>
                <a:lnTo>
                  <a:pt x="111996" y="1134504"/>
                </a:lnTo>
                <a:lnTo>
                  <a:pt x="111996" y="1067592"/>
                </a:lnTo>
                <a:lnTo>
                  <a:pt x="112824" y="1134504"/>
                </a:lnTo>
                <a:lnTo>
                  <a:pt x="112824" y="1067592"/>
                </a:lnTo>
                <a:lnTo>
                  <a:pt x="112824" y="1101191"/>
                </a:lnTo>
                <a:lnTo>
                  <a:pt x="112824" y="1067592"/>
                </a:lnTo>
                <a:lnTo>
                  <a:pt x="112824" y="1134504"/>
                </a:lnTo>
                <a:lnTo>
                  <a:pt x="112824" y="1067592"/>
                </a:lnTo>
                <a:lnTo>
                  <a:pt x="112824" y="1134504"/>
                </a:lnTo>
                <a:lnTo>
                  <a:pt x="112824" y="1067592"/>
                </a:lnTo>
                <a:lnTo>
                  <a:pt x="112824" y="1134504"/>
                </a:lnTo>
                <a:lnTo>
                  <a:pt x="112824" y="1067592"/>
                </a:lnTo>
                <a:lnTo>
                  <a:pt x="113653" y="1134504"/>
                </a:lnTo>
                <a:lnTo>
                  <a:pt x="113653" y="1067592"/>
                </a:lnTo>
                <a:lnTo>
                  <a:pt x="113653" y="1101191"/>
                </a:lnTo>
                <a:lnTo>
                  <a:pt x="113653" y="1067592"/>
                </a:lnTo>
                <a:lnTo>
                  <a:pt x="113653" y="1101191"/>
                </a:lnTo>
                <a:lnTo>
                  <a:pt x="113653" y="1067592"/>
                </a:lnTo>
                <a:lnTo>
                  <a:pt x="113653" y="1134504"/>
                </a:lnTo>
                <a:lnTo>
                  <a:pt x="113653" y="1067592"/>
                </a:lnTo>
                <a:lnTo>
                  <a:pt x="113653" y="1134504"/>
                </a:lnTo>
                <a:lnTo>
                  <a:pt x="113653" y="1067592"/>
                </a:lnTo>
                <a:lnTo>
                  <a:pt x="114510" y="1134504"/>
                </a:lnTo>
                <a:lnTo>
                  <a:pt x="114510" y="934311"/>
                </a:lnTo>
                <a:lnTo>
                  <a:pt x="114510" y="1101191"/>
                </a:lnTo>
                <a:lnTo>
                  <a:pt x="114510" y="1067592"/>
                </a:lnTo>
                <a:lnTo>
                  <a:pt x="114510" y="1101191"/>
                </a:lnTo>
                <a:lnTo>
                  <a:pt x="114510" y="1067592"/>
                </a:lnTo>
                <a:lnTo>
                  <a:pt x="114510" y="1134504"/>
                </a:lnTo>
                <a:lnTo>
                  <a:pt x="114510" y="1101191"/>
                </a:lnTo>
                <a:lnTo>
                  <a:pt x="114510" y="1134504"/>
                </a:lnTo>
                <a:lnTo>
                  <a:pt x="114510" y="1067592"/>
                </a:lnTo>
                <a:lnTo>
                  <a:pt x="114510" y="1134504"/>
                </a:lnTo>
                <a:lnTo>
                  <a:pt x="114510" y="1067592"/>
                </a:lnTo>
                <a:lnTo>
                  <a:pt x="115339" y="1134504"/>
                </a:lnTo>
                <a:lnTo>
                  <a:pt x="115339" y="934311"/>
                </a:lnTo>
                <a:lnTo>
                  <a:pt x="115339" y="1101191"/>
                </a:lnTo>
                <a:lnTo>
                  <a:pt x="115339" y="934311"/>
                </a:lnTo>
                <a:lnTo>
                  <a:pt x="115339" y="1101191"/>
                </a:lnTo>
                <a:lnTo>
                  <a:pt x="115339" y="1067592"/>
                </a:lnTo>
                <a:lnTo>
                  <a:pt x="115339" y="1134504"/>
                </a:lnTo>
                <a:lnTo>
                  <a:pt x="115339" y="1101191"/>
                </a:lnTo>
                <a:lnTo>
                  <a:pt x="115339" y="1134504"/>
                </a:lnTo>
                <a:lnTo>
                  <a:pt x="115339" y="1067592"/>
                </a:lnTo>
                <a:lnTo>
                  <a:pt x="115339" y="1101191"/>
                </a:lnTo>
                <a:lnTo>
                  <a:pt x="115339" y="1067592"/>
                </a:lnTo>
                <a:lnTo>
                  <a:pt x="116453" y="1134504"/>
                </a:lnTo>
                <a:lnTo>
                  <a:pt x="116453" y="934311"/>
                </a:lnTo>
                <a:lnTo>
                  <a:pt x="116453" y="1101191"/>
                </a:lnTo>
                <a:lnTo>
                  <a:pt x="116453" y="934311"/>
                </a:lnTo>
                <a:lnTo>
                  <a:pt x="116453" y="1101191"/>
                </a:lnTo>
                <a:lnTo>
                  <a:pt x="116453" y="1067592"/>
                </a:lnTo>
                <a:lnTo>
                  <a:pt x="116453" y="1134504"/>
                </a:lnTo>
                <a:lnTo>
                  <a:pt x="116453" y="1101191"/>
                </a:lnTo>
                <a:lnTo>
                  <a:pt x="116453" y="1134504"/>
                </a:lnTo>
                <a:lnTo>
                  <a:pt x="116453" y="1067592"/>
                </a:lnTo>
                <a:lnTo>
                  <a:pt x="116453" y="1101191"/>
                </a:lnTo>
                <a:lnTo>
                  <a:pt x="116453" y="1067592"/>
                </a:lnTo>
                <a:lnTo>
                  <a:pt x="117310" y="1134504"/>
                </a:lnTo>
                <a:lnTo>
                  <a:pt x="117310" y="934311"/>
                </a:lnTo>
                <a:lnTo>
                  <a:pt x="117310" y="1101191"/>
                </a:lnTo>
                <a:lnTo>
                  <a:pt x="117310" y="934311"/>
                </a:lnTo>
                <a:lnTo>
                  <a:pt x="117310" y="1101191"/>
                </a:lnTo>
                <a:lnTo>
                  <a:pt x="117310" y="1067592"/>
                </a:lnTo>
                <a:lnTo>
                  <a:pt x="117310" y="1134504"/>
                </a:lnTo>
                <a:lnTo>
                  <a:pt x="117310" y="1101191"/>
                </a:lnTo>
                <a:lnTo>
                  <a:pt x="117310" y="1134504"/>
                </a:lnTo>
                <a:lnTo>
                  <a:pt x="117310" y="1067592"/>
                </a:lnTo>
                <a:lnTo>
                  <a:pt x="117310" y="1101191"/>
                </a:lnTo>
                <a:lnTo>
                  <a:pt x="117310" y="1067592"/>
                </a:lnTo>
                <a:lnTo>
                  <a:pt x="118139" y="1134504"/>
                </a:lnTo>
                <a:lnTo>
                  <a:pt x="118139" y="934311"/>
                </a:lnTo>
                <a:lnTo>
                  <a:pt x="118139" y="1034279"/>
                </a:lnTo>
                <a:lnTo>
                  <a:pt x="118139" y="934311"/>
                </a:lnTo>
                <a:lnTo>
                  <a:pt x="118139" y="1101191"/>
                </a:lnTo>
                <a:lnTo>
                  <a:pt x="118139" y="1067592"/>
                </a:lnTo>
                <a:lnTo>
                  <a:pt x="118139" y="1134504"/>
                </a:lnTo>
                <a:lnTo>
                  <a:pt x="118139" y="967652"/>
                </a:lnTo>
                <a:lnTo>
                  <a:pt x="118139" y="1101191"/>
                </a:lnTo>
                <a:lnTo>
                  <a:pt x="118139" y="1067592"/>
                </a:lnTo>
                <a:lnTo>
                  <a:pt x="118995" y="1134504"/>
                </a:lnTo>
                <a:lnTo>
                  <a:pt x="118995" y="934311"/>
                </a:lnTo>
                <a:lnTo>
                  <a:pt x="118995" y="1034279"/>
                </a:lnTo>
                <a:lnTo>
                  <a:pt x="118995" y="934311"/>
                </a:lnTo>
                <a:lnTo>
                  <a:pt x="118995" y="1101191"/>
                </a:lnTo>
                <a:lnTo>
                  <a:pt x="118995" y="1067592"/>
                </a:lnTo>
                <a:lnTo>
                  <a:pt x="118995" y="1134504"/>
                </a:lnTo>
                <a:lnTo>
                  <a:pt x="118995" y="967652"/>
                </a:lnTo>
                <a:lnTo>
                  <a:pt x="118995" y="1101191"/>
                </a:lnTo>
                <a:lnTo>
                  <a:pt x="118995" y="1067592"/>
                </a:lnTo>
                <a:lnTo>
                  <a:pt x="119824" y="1134504"/>
                </a:lnTo>
                <a:lnTo>
                  <a:pt x="119824" y="934311"/>
                </a:lnTo>
                <a:lnTo>
                  <a:pt x="119824" y="1034279"/>
                </a:lnTo>
                <a:lnTo>
                  <a:pt x="119824" y="934311"/>
                </a:lnTo>
                <a:lnTo>
                  <a:pt x="119824" y="1101191"/>
                </a:lnTo>
                <a:lnTo>
                  <a:pt x="119824" y="1034279"/>
                </a:lnTo>
                <a:lnTo>
                  <a:pt x="119824" y="1134504"/>
                </a:lnTo>
                <a:lnTo>
                  <a:pt x="119824" y="967652"/>
                </a:lnTo>
                <a:lnTo>
                  <a:pt x="119824" y="1101191"/>
                </a:lnTo>
                <a:lnTo>
                  <a:pt x="119824" y="967652"/>
                </a:lnTo>
                <a:lnTo>
                  <a:pt x="120653" y="1134504"/>
                </a:lnTo>
                <a:lnTo>
                  <a:pt x="120653" y="934311"/>
                </a:lnTo>
                <a:lnTo>
                  <a:pt x="120653" y="1034279"/>
                </a:lnTo>
                <a:lnTo>
                  <a:pt x="120653" y="934311"/>
                </a:lnTo>
                <a:lnTo>
                  <a:pt x="120653" y="1101191"/>
                </a:lnTo>
                <a:lnTo>
                  <a:pt x="120653" y="1000966"/>
                </a:lnTo>
                <a:lnTo>
                  <a:pt x="120653" y="1134504"/>
                </a:lnTo>
                <a:lnTo>
                  <a:pt x="120653" y="967652"/>
                </a:lnTo>
                <a:lnTo>
                  <a:pt x="120653" y="1101191"/>
                </a:lnTo>
                <a:lnTo>
                  <a:pt x="120653" y="967652"/>
                </a:lnTo>
                <a:lnTo>
                  <a:pt x="121795" y="1134504"/>
                </a:lnTo>
                <a:lnTo>
                  <a:pt x="121795" y="934311"/>
                </a:lnTo>
                <a:lnTo>
                  <a:pt x="121795" y="1034279"/>
                </a:lnTo>
                <a:lnTo>
                  <a:pt x="121795" y="934311"/>
                </a:lnTo>
                <a:lnTo>
                  <a:pt x="121795" y="1101191"/>
                </a:lnTo>
                <a:lnTo>
                  <a:pt x="121795" y="1000966"/>
                </a:lnTo>
                <a:lnTo>
                  <a:pt x="121795" y="1134504"/>
                </a:lnTo>
                <a:lnTo>
                  <a:pt x="121795" y="967652"/>
                </a:lnTo>
                <a:lnTo>
                  <a:pt x="121795" y="1101191"/>
                </a:lnTo>
                <a:lnTo>
                  <a:pt x="121795" y="967652"/>
                </a:lnTo>
                <a:lnTo>
                  <a:pt x="122624" y="1101191"/>
                </a:lnTo>
                <a:lnTo>
                  <a:pt x="122624" y="934311"/>
                </a:lnTo>
                <a:lnTo>
                  <a:pt x="122624" y="1034279"/>
                </a:lnTo>
                <a:lnTo>
                  <a:pt x="122624" y="934311"/>
                </a:lnTo>
                <a:lnTo>
                  <a:pt x="122624" y="1101191"/>
                </a:lnTo>
                <a:lnTo>
                  <a:pt x="122624" y="1000966"/>
                </a:lnTo>
                <a:lnTo>
                  <a:pt x="122624" y="1101191"/>
                </a:lnTo>
                <a:lnTo>
                  <a:pt x="122624" y="967652"/>
                </a:lnTo>
                <a:lnTo>
                  <a:pt x="122624" y="1101191"/>
                </a:lnTo>
                <a:lnTo>
                  <a:pt x="122624" y="967652"/>
                </a:lnTo>
                <a:lnTo>
                  <a:pt x="123453" y="1101191"/>
                </a:lnTo>
                <a:lnTo>
                  <a:pt x="123453" y="934311"/>
                </a:lnTo>
                <a:lnTo>
                  <a:pt x="123453" y="1034279"/>
                </a:lnTo>
                <a:lnTo>
                  <a:pt x="123453" y="934311"/>
                </a:lnTo>
                <a:lnTo>
                  <a:pt x="123453" y="1101191"/>
                </a:lnTo>
                <a:lnTo>
                  <a:pt x="123453" y="1000966"/>
                </a:lnTo>
                <a:lnTo>
                  <a:pt x="123453" y="1101191"/>
                </a:lnTo>
                <a:lnTo>
                  <a:pt x="123453" y="967652"/>
                </a:lnTo>
                <a:lnTo>
                  <a:pt x="123453" y="1101191"/>
                </a:lnTo>
                <a:lnTo>
                  <a:pt x="123453" y="967652"/>
                </a:lnTo>
                <a:lnTo>
                  <a:pt x="124310" y="1101191"/>
                </a:lnTo>
                <a:lnTo>
                  <a:pt x="124310" y="876656"/>
                </a:lnTo>
                <a:lnTo>
                  <a:pt x="124310" y="1034279"/>
                </a:lnTo>
                <a:lnTo>
                  <a:pt x="124310" y="934311"/>
                </a:lnTo>
                <a:lnTo>
                  <a:pt x="124310" y="1067592"/>
                </a:lnTo>
                <a:lnTo>
                  <a:pt x="124310" y="1000966"/>
                </a:lnTo>
                <a:lnTo>
                  <a:pt x="124310" y="1101191"/>
                </a:lnTo>
                <a:lnTo>
                  <a:pt x="124310" y="1067592"/>
                </a:lnTo>
                <a:lnTo>
                  <a:pt x="124310" y="1101191"/>
                </a:lnTo>
                <a:lnTo>
                  <a:pt x="124310" y="967652"/>
                </a:lnTo>
                <a:lnTo>
                  <a:pt x="124310" y="1101191"/>
                </a:lnTo>
                <a:lnTo>
                  <a:pt x="124310" y="967652"/>
                </a:lnTo>
                <a:lnTo>
                  <a:pt x="125138" y="1101191"/>
                </a:lnTo>
                <a:lnTo>
                  <a:pt x="125138" y="876656"/>
                </a:lnTo>
                <a:lnTo>
                  <a:pt x="125138" y="1034279"/>
                </a:lnTo>
                <a:lnTo>
                  <a:pt x="125138" y="876656"/>
                </a:lnTo>
                <a:lnTo>
                  <a:pt x="125138" y="1067592"/>
                </a:lnTo>
                <a:lnTo>
                  <a:pt x="125138" y="1000966"/>
                </a:lnTo>
                <a:lnTo>
                  <a:pt x="125138" y="1101191"/>
                </a:lnTo>
                <a:lnTo>
                  <a:pt x="125138" y="1067592"/>
                </a:lnTo>
                <a:lnTo>
                  <a:pt x="125138" y="1101191"/>
                </a:lnTo>
                <a:lnTo>
                  <a:pt x="125138" y="967652"/>
                </a:lnTo>
                <a:lnTo>
                  <a:pt x="125138" y="1101191"/>
                </a:lnTo>
                <a:lnTo>
                  <a:pt x="125138" y="967652"/>
                </a:lnTo>
                <a:lnTo>
                  <a:pt x="125995" y="1101191"/>
                </a:lnTo>
                <a:lnTo>
                  <a:pt x="125995" y="876656"/>
                </a:lnTo>
                <a:lnTo>
                  <a:pt x="125995" y="1034279"/>
                </a:lnTo>
                <a:lnTo>
                  <a:pt x="125995" y="876656"/>
                </a:lnTo>
                <a:lnTo>
                  <a:pt x="125995" y="1067592"/>
                </a:lnTo>
                <a:lnTo>
                  <a:pt x="125995" y="1000966"/>
                </a:lnTo>
                <a:lnTo>
                  <a:pt x="125995" y="1101191"/>
                </a:lnTo>
                <a:lnTo>
                  <a:pt x="125995" y="1067592"/>
                </a:lnTo>
                <a:lnTo>
                  <a:pt x="125995" y="1101191"/>
                </a:lnTo>
                <a:lnTo>
                  <a:pt x="125995" y="967652"/>
                </a:lnTo>
                <a:lnTo>
                  <a:pt x="125995" y="1067592"/>
                </a:lnTo>
                <a:lnTo>
                  <a:pt x="125995" y="967652"/>
                </a:lnTo>
                <a:lnTo>
                  <a:pt x="127110" y="1101191"/>
                </a:lnTo>
                <a:lnTo>
                  <a:pt x="127110" y="876656"/>
                </a:lnTo>
                <a:lnTo>
                  <a:pt x="127110" y="1034279"/>
                </a:lnTo>
                <a:lnTo>
                  <a:pt x="127110" y="876656"/>
                </a:lnTo>
                <a:lnTo>
                  <a:pt x="127110" y="1067592"/>
                </a:lnTo>
                <a:lnTo>
                  <a:pt x="127110" y="1000966"/>
                </a:lnTo>
                <a:lnTo>
                  <a:pt x="127110" y="1101191"/>
                </a:lnTo>
                <a:lnTo>
                  <a:pt x="127110" y="1067592"/>
                </a:lnTo>
                <a:lnTo>
                  <a:pt x="127110" y="1101191"/>
                </a:lnTo>
                <a:lnTo>
                  <a:pt x="127110" y="967652"/>
                </a:lnTo>
                <a:lnTo>
                  <a:pt x="127110" y="1067592"/>
                </a:lnTo>
                <a:lnTo>
                  <a:pt x="127110" y="967652"/>
                </a:lnTo>
                <a:lnTo>
                  <a:pt x="127938" y="1101191"/>
                </a:lnTo>
                <a:lnTo>
                  <a:pt x="127938" y="876656"/>
                </a:lnTo>
                <a:lnTo>
                  <a:pt x="127938" y="1034279"/>
                </a:lnTo>
                <a:lnTo>
                  <a:pt x="127938" y="876656"/>
                </a:lnTo>
                <a:lnTo>
                  <a:pt x="127938" y="1067592"/>
                </a:lnTo>
                <a:lnTo>
                  <a:pt x="127938" y="1000966"/>
                </a:lnTo>
                <a:lnTo>
                  <a:pt x="127938" y="1101191"/>
                </a:lnTo>
                <a:lnTo>
                  <a:pt x="127938" y="1067592"/>
                </a:lnTo>
                <a:lnTo>
                  <a:pt x="127938" y="1101191"/>
                </a:lnTo>
                <a:lnTo>
                  <a:pt x="127938" y="967652"/>
                </a:lnTo>
                <a:lnTo>
                  <a:pt x="127938" y="1067592"/>
                </a:lnTo>
                <a:lnTo>
                  <a:pt x="127938" y="967652"/>
                </a:lnTo>
                <a:lnTo>
                  <a:pt x="128795" y="1101191"/>
                </a:lnTo>
                <a:lnTo>
                  <a:pt x="128795" y="876656"/>
                </a:lnTo>
                <a:lnTo>
                  <a:pt x="128795" y="900998"/>
                </a:lnTo>
                <a:lnTo>
                  <a:pt x="128795" y="876656"/>
                </a:lnTo>
                <a:lnTo>
                  <a:pt x="128795" y="900998"/>
                </a:lnTo>
              </a:path>
              <a:path w="1776729" h="1168400">
                <a:moveTo>
                  <a:pt x="128795" y="900998"/>
                </a:moveTo>
                <a:lnTo>
                  <a:pt x="128795" y="1067592"/>
                </a:lnTo>
                <a:lnTo>
                  <a:pt x="128795" y="1000966"/>
                </a:lnTo>
                <a:lnTo>
                  <a:pt x="128795" y="1101191"/>
                </a:lnTo>
                <a:lnTo>
                  <a:pt x="128795" y="951396"/>
                </a:lnTo>
                <a:lnTo>
                  <a:pt x="128795" y="1067592"/>
                </a:lnTo>
                <a:lnTo>
                  <a:pt x="128795" y="967652"/>
                </a:lnTo>
                <a:lnTo>
                  <a:pt x="129624" y="1101191"/>
                </a:lnTo>
                <a:lnTo>
                  <a:pt x="129624" y="876656"/>
                </a:lnTo>
                <a:lnTo>
                  <a:pt x="129624" y="900998"/>
                </a:lnTo>
                <a:lnTo>
                  <a:pt x="129624" y="876656"/>
                </a:lnTo>
                <a:lnTo>
                  <a:pt x="129624" y="1067592"/>
                </a:lnTo>
                <a:lnTo>
                  <a:pt x="129624" y="1000966"/>
                </a:lnTo>
                <a:lnTo>
                  <a:pt x="129624" y="1101191"/>
                </a:lnTo>
                <a:lnTo>
                  <a:pt x="129624" y="951396"/>
                </a:lnTo>
                <a:lnTo>
                  <a:pt x="129624" y="1067592"/>
                </a:lnTo>
                <a:lnTo>
                  <a:pt x="129624" y="951396"/>
                </a:lnTo>
                <a:lnTo>
                  <a:pt x="130453" y="1101191"/>
                </a:lnTo>
                <a:lnTo>
                  <a:pt x="130453" y="876656"/>
                </a:lnTo>
                <a:lnTo>
                  <a:pt x="130453" y="900998"/>
                </a:lnTo>
                <a:lnTo>
                  <a:pt x="130453" y="876656"/>
                </a:lnTo>
                <a:lnTo>
                  <a:pt x="130453" y="1067592"/>
                </a:lnTo>
                <a:lnTo>
                  <a:pt x="130453" y="892598"/>
                </a:lnTo>
                <a:lnTo>
                  <a:pt x="130453" y="1101191"/>
                </a:lnTo>
                <a:lnTo>
                  <a:pt x="130453" y="951396"/>
                </a:lnTo>
                <a:lnTo>
                  <a:pt x="130453" y="1067592"/>
                </a:lnTo>
                <a:lnTo>
                  <a:pt x="130453" y="951396"/>
                </a:lnTo>
                <a:lnTo>
                  <a:pt x="131595" y="1101191"/>
                </a:lnTo>
                <a:lnTo>
                  <a:pt x="131595" y="876656"/>
                </a:lnTo>
                <a:lnTo>
                  <a:pt x="131595" y="900998"/>
                </a:lnTo>
                <a:lnTo>
                  <a:pt x="131595" y="876656"/>
                </a:lnTo>
                <a:lnTo>
                  <a:pt x="131595" y="1067592"/>
                </a:lnTo>
                <a:lnTo>
                  <a:pt x="131595" y="892598"/>
                </a:lnTo>
                <a:lnTo>
                  <a:pt x="131595" y="1101191"/>
                </a:lnTo>
                <a:lnTo>
                  <a:pt x="131595" y="951396"/>
                </a:lnTo>
                <a:lnTo>
                  <a:pt x="131595" y="1067592"/>
                </a:lnTo>
                <a:lnTo>
                  <a:pt x="131595" y="951396"/>
                </a:lnTo>
                <a:lnTo>
                  <a:pt x="132424" y="1067592"/>
                </a:lnTo>
                <a:lnTo>
                  <a:pt x="132424" y="876656"/>
                </a:lnTo>
                <a:lnTo>
                  <a:pt x="132424" y="900998"/>
                </a:lnTo>
                <a:lnTo>
                  <a:pt x="132424" y="876656"/>
                </a:lnTo>
                <a:lnTo>
                  <a:pt x="132424" y="1067592"/>
                </a:lnTo>
                <a:lnTo>
                  <a:pt x="132424" y="892598"/>
                </a:lnTo>
                <a:lnTo>
                  <a:pt x="132424" y="1067592"/>
                </a:lnTo>
                <a:lnTo>
                  <a:pt x="132424" y="951396"/>
                </a:lnTo>
                <a:lnTo>
                  <a:pt x="132424" y="1067592"/>
                </a:lnTo>
                <a:lnTo>
                  <a:pt x="132424" y="951396"/>
                </a:lnTo>
                <a:lnTo>
                  <a:pt x="133253" y="1067592"/>
                </a:lnTo>
                <a:lnTo>
                  <a:pt x="133253" y="876656"/>
                </a:lnTo>
                <a:lnTo>
                  <a:pt x="133253" y="900998"/>
                </a:lnTo>
                <a:lnTo>
                  <a:pt x="133253" y="876656"/>
                </a:lnTo>
                <a:lnTo>
                  <a:pt x="133253" y="1067592"/>
                </a:lnTo>
                <a:lnTo>
                  <a:pt x="133253" y="892598"/>
                </a:lnTo>
                <a:lnTo>
                  <a:pt x="133253" y="1067592"/>
                </a:lnTo>
                <a:lnTo>
                  <a:pt x="133253" y="951396"/>
                </a:lnTo>
                <a:lnTo>
                  <a:pt x="133253" y="1067592"/>
                </a:lnTo>
                <a:lnTo>
                  <a:pt x="133253" y="951396"/>
                </a:lnTo>
                <a:lnTo>
                  <a:pt x="134109" y="1067592"/>
                </a:lnTo>
                <a:lnTo>
                  <a:pt x="134109" y="876656"/>
                </a:lnTo>
                <a:lnTo>
                  <a:pt x="134109" y="900998"/>
                </a:lnTo>
                <a:lnTo>
                  <a:pt x="134109" y="876656"/>
                </a:lnTo>
                <a:lnTo>
                  <a:pt x="134109" y="1000966"/>
                </a:lnTo>
                <a:lnTo>
                  <a:pt x="134109" y="892598"/>
                </a:lnTo>
                <a:lnTo>
                  <a:pt x="134109" y="1067592"/>
                </a:lnTo>
                <a:lnTo>
                  <a:pt x="134109" y="951396"/>
                </a:lnTo>
                <a:lnTo>
                  <a:pt x="134109" y="1067592"/>
                </a:lnTo>
                <a:lnTo>
                  <a:pt x="134109" y="951396"/>
                </a:lnTo>
                <a:lnTo>
                  <a:pt x="134938" y="1067592"/>
                </a:lnTo>
                <a:lnTo>
                  <a:pt x="134938" y="847514"/>
                </a:lnTo>
                <a:lnTo>
                  <a:pt x="134938" y="900998"/>
                </a:lnTo>
                <a:lnTo>
                  <a:pt x="134938" y="876656"/>
                </a:lnTo>
                <a:lnTo>
                  <a:pt x="134938" y="1000966"/>
                </a:lnTo>
                <a:lnTo>
                  <a:pt x="134938" y="892598"/>
                </a:lnTo>
                <a:lnTo>
                  <a:pt x="134938" y="1067592"/>
                </a:lnTo>
                <a:lnTo>
                  <a:pt x="134938" y="1000966"/>
                </a:lnTo>
                <a:lnTo>
                  <a:pt x="134938" y="1067592"/>
                </a:lnTo>
                <a:lnTo>
                  <a:pt x="134938" y="951396"/>
                </a:lnTo>
                <a:lnTo>
                  <a:pt x="134938" y="1067592"/>
                </a:lnTo>
                <a:lnTo>
                  <a:pt x="134938" y="951396"/>
                </a:lnTo>
                <a:lnTo>
                  <a:pt x="135795" y="1067592"/>
                </a:lnTo>
                <a:lnTo>
                  <a:pt x="135795" y="847514"/>
                </a:lnTo>
                <a:lnTo>
                  <a:pt x="135795" y="900998"/>
                </a:lnTo>
                <a:lnTo>
                  <a:pt x="135795" y="847514"/>
                </a:lnTo>
                <a:lnTo>
                  <a:pt x="135795" y="1000966"/>
                </a:lnTo>
                <a:lnTo>
                  <a:pt x="135795" y="892598"/>
                </a:lnTo>
                <a:lnTo>
                  <a:pt x="135795" y="1067592"/>
                </a:lnTo>
                <a:lnTo>
                  <a:pt x="135795" y="1000966"/>
                </a:lnTo>
                <a:lnTo>
                  <a:pt x="135795" y="1067592"/>
                </a:lnTo>
                <a:lnTo>
                  <a:pt x="135795" y="951396"/>
                </a:lnTo>
                <a:lnTo>
                  <a:pt x="135795" y="967652"/>
                </a:lnTo>
                <a:lnTo>
                  <a:pt x="135795" y="951396"/>
                </a:lnTo>
                <a:lnTo>
                  <a:pt x="136909" y="1067592"/>
                </a:lnTo>
                <a:lnTo>
                  <a:pt x="136909" y="847514"/>
                </a:lnTo>
                <a:lnTo>
                  <a:pt x="136909" y="900998"/>
                </a:lnTo>
                <a:lnTo>
                  <a:pt x="136909" y="847514"/>
                </a:lnTo>
                <a:lnTo>
                  <a:pt x="136909" y="1000966"/>
                </a:lnTo>
                <a:lnTo>
                  <a:pt x="136909" y="892598"/>
                </a:lnTo>
                <a:lnTo>
                  <a:pt x="136909" y="1067592"/>
                </a:lnTo>
                <a:lnTo>
                  <a:pt x="136909" y="1000966"/>
                </a:lnTo>
                <a:lnTo>
                  <a:pt x="136909" y="1067592"/>
                </a:lnTo>
                <a:lnTo>
                  <a:pt x="136909" y="951396"/>
                </a:lnTo>
                <a:lnTo>
                  <a:pt x="136909" y="967652"/>
                </a:lnTo>
                <a:lnTo>
                  <a:pt x="136909" y="951396"/>
                </a:lnTo>
                <a:lnTo>
                  <a:pt x="137738" y="1067592"/>
                </a:lnTo>
                <a:lnTo>
                  <a:pt x="137738" y="847514"/>
                </a:lnTo>
                <a:lnTo>
                  <a:pt x="137738" y="900998"/>
                </a:lnTo>
                <a:lnTo>
                  <a:pt x="137738" y="847514"/>
                </a:lnTo>
                <a:lnTo>
                  <a:pt x="137738" y="1000966"/>
                </a:lnTo>
                <a:lnTo>
                  <a:pt x="137738" y="892598"/>
                </a:lnTo>
                <a:lnTo>
                  <a:pt x="137738" y="1067592"/>
                </a:lnTo>
                <a:lnTo>
                  <a:pt x="137738" y="1000966"/>
                </a:lnTo>
                <a:lnTo>
                  <a:pt x="137738" y="1067592"/>
                </a:lnTo>
                <a:lnTo>
                  <a:pt x="137738" y="951396"/>
                </a:lnTo>
                <a:lnTo>
                  <a:pt x="137738" y="967652"/>
                </a:lnTo>
                <a:lnTo>
                  <a:pt x="137738" y="951396"/>
                </a:lnTo>
                <a:lnTo>
                  <a:pt x="138595" y="1067592"/>
                </a:lnTo>
                <a:lnTo>
                  <a:pt x="138595" y="847514"/>
                </a:lnTo>
                <a:lnTo>
                  <a:pt x="138595" y="880570"/>
                </a:lnTo>
                <a:lnTo>
                  <a:pt x="138595" y="847514"/>
                </a:lnTo>
                <a:lnTo>
                  <a:pt x="138595" y="1000966"/>
                </a:lnTo>
                <a:lnTo>
                  <a:pt x="138595" y="892598"/>
                </a:lnTo>
                <a:lnTo>
                  <a:pt x="138595" y="1067592"/>
                </a:lnTo>
                <a:lnTo>
                  <a:pt x="138595" y="951396"/>
                </a:lnTo>
                <a:lnTo>
                  <a:pt x="138595" y="967652"/>
                </a:lnTo>
                <a:lnTo>
                  <a:pt x="138595" y="951396"/>
                </a:lnTo>
                <a:lnTo>
                  <a:pt x="139424" y="1067592"/>
                </a:lnTo>
                <a:lnTo>
                  <a:pt x="139424" y="847514"/>
                </a:lnTo>
                <a:lnTo>
                  <a:pt x="139424" y="869085"/>
                </a:lnTo>
                <a:lnTo>
                  <a:pt x="139424" y="847514"/>
                </a:lnTo>
                <a:lnTo>
                  <a:pt x="139424" y="1000966"/>
                </a:lnTo>
                <a:lnTo>
                  <a:pt x="139424" y="892598"/>
                </a:lnTo>
                <a:lnTo>
                  <a:pt x="139424" y="1067592"/>
                </a:lnTo>
                <a:lnTo>
                  <a:pt x="139424" y="931511"/>
                </a:lnTo>
                <a:lnTo>
                  <a:pt x="139424" y="967652"/>
                </a:lnTo>
                <a:lnTo>
                  <a:pt x="139424" y="951396"/>
                </a:lnTo>
                <a:lnTo>
                  <a:pt x="140252" y="1067592"/>
                </a:lnTo>
                <a:lnTo>
                  <a:pt x="140252" y="847514"/>
                </a:lnTo>
                <a:lnTo>
                  <a:pt x="140252" y="869085"/>
                </a:lnTo>
                <a:lnTo>
                  <a:pt x="140252" y="847514"/>
                </a:lnTo>
                <a:lnTo>
                  <a:pt x="140252" y="1000966"/>
                </a:lnTo>
                <a:lnTo>
                  <a:pt x="140252" y="892598"/>
                </a:lnTo>
                <a:lnTo>
                  <a:pt x="140252" y="1067592"/>
                </a:lnTo>
                <a:lnTo>
                  <a:pt x="140252" y="931511"/>
                </a:lnTo>
                <a:lnTo>
                  <a:pt x="140252" y="967652"/>
                </a:lnTo>
                <a:lnTo>
                  <a:pt x="140252" y="931511"/>
                </a:lnTo>
                <a:lnTo>
                  <a:pt x="141109" y="1067592"/>
                </a:lnTo>
                <a:lnTo>
                  <a:pt x="141109" y="847514"/>
                </a:lnTo>
                <a:lnTo>
                  <a:pt x="141109" y="869085"/>
                </a:lnTo>
                <a:lnTo>
                  <a:pt x="141109" y="847514"/>
                </a:lnTo>
                <a:lnTo>
                  <a:pt x="141109" y="1000966"/>
                </a:lnTo>
                <a:lnTo>
                  <a:pt x="141109" y="861799"/>
                </a:lnTo>
                <a:lnTo>
                  <a:pt x="141109" y="1067592"/>
                </a:lnTo>
                <a:lnTo>
                  <a:pt x="141109" y="931511"/>
                </a:lnTo>
                <a:lnTo>
                  <a:pt x="141109" y="967652"/>
                </a:lnTo>
                <a:lnTo>
                  <a:pt x="141109" y="931511"/>
                </a:lnTo>
                <a:lnTo>
                  <a:pt x="142224" y="1067592"/>
                </a:lnTo>
                <a:lnTo>
                  <a:pt x="142224" y="847514"/>
                </a:lnTo>
                <a:lnTo>
                  <a:pt x="142224" y="869085"/>
                </a:lnTo>
                <a:lnTo>
                  <a:pt x="142224" y="847514"/>
                </a:lnTo>
                <a:lnTo>
                  <a:pt x="142224" y="1000966"/>
                </a:lnTo>
                <a:lnTo>
                  <a:pt x="142224" y="861799"/>
                </a:lnTo>
                <a:lnTo>
                  <a:pt x="142224" y="1034279"/>
                </a:lnTo>
                <a:lnTo>
                  <a:pt x="142224" y="931511"/>
                </a:lnTo>
                <a:lnTo>
                  <a:pt x="142224" y="967652"/>
                </a:lnTo>
                <a:lnTo>
                  <a:pt x="142224" y="931511"/>
                </a:lnTo>
                <a:lnTo>
                  <a:pt x="143052" y="1000966"/>
                </a:lnTo>
                <a:lnTo>
                  <a:pt x="143052" y="847514"/>
                </a:lnTo>
                <a:lnTo>
                  <a:pt x="143052" y="869085"/>
                </a:lnTo>
                <a:lnTo>
                  <a:pt x="143052" y="847514"/>
                </a:lnTo>
                <a:lnTo>
                  <a:pt x="143052" y="1000966"/>
                </a:lnTo>
                <a:lnTo>
                  <a:pt x="143052" y="861799"/>
                </a:lnTo>
                <a:lnTo>
                  <a:pt x="143052" y="1000966"/>
                </a:lnTo>
                <a:lnTo>
                  <a:pt x="143052" y="931511"/>
                </a:lnTo>
                <a:lnTo>
                  <a:pt x="143052" y="967652"/>
                </a:lnTo>
                <a:lnTo>
                  <a:pt x="143052" y="931511"/>
                </a:lnTo>
                <a:lnTo>
                  <a:pt x="143909" y="1000966"/>
                </a:lnTo>
                <a:lnTo>
                  <a:pt x="143909" y="847514"/>
                </a:lnTo>
                <a:lnTo>
                  <a:pt x="143909" y="869085"/>
                </a:lnTo>
                <a:lnTo>
                  <a:pt x="143909" y="847514"/>
                </a:lnTo>
                <a:lnTo>
                  <a:pt x="143909" y="1000966"/>
                </a:lnTo>
                <a:lnTo>
                  <a:pt x="143909" y="861799"/>
                </a:lnTo>
                <a:lnTo>
                  <a:pt x="143909" y="1000966"/>
                </a:lnTo>
                <a:lnTo>
                  <a:pt x="143909" y="931511"/>
                </a:lnTo>
                <a:lnTo>
                  <a:pt x="143909" y="967652"/>
                </a:lnTo>
                <a:lnTo>
                  <a:pt x="143909" y="931511"/>
                </a:lnTo>
                <a:lnTo>
                  <a:pt x="144738" y="1000966"/>
                </a:lnTo>
                <a:lnTo>
                  <a:pt x="144738" y="827086"/>
                </a:lnTo>
                <a:lnTo>
                  <a:pt x="144738" y="869085"/>
                </a:lnTo>
                <a:lnTo>
                  <a:pt x="144738" y="847514"/>
                </a:lnTo>
                <a:lnTo>
                  <a:pt x="144738" y="900998"/>
                </a:lnTo>
                <a:lnTo>
                  <a:pt x="144738" y="861799"/>
                </a:lnTo>
                <a:lnTo>
                  <a:pt x="144738" y="1000966"/>
                </a:lnTo>
                <a:lnTo>
                  <a:pt x="144738" y="931511"/>
                </a:lnTo>
                <a:lnTo>
                  <a:pt x="144738" y="967652"/>
                </a:lnTo>
              </a:path>
              <a:path w="1776729" h="1168400">
                <a:moveTo>
                  <a:pt x="144738" y="967652"/>
                </a:moveTo>
                <a:lnTo>
                  <a:pt x="144738" y="931511"/>
                </a:lnTo>
                <a:lnTo>
                  <a:pt x="145595" y="1000966"/>
                </a:lnTo>
                <a:lnTo>
                  <a:pt x="145595" y="817572"/>
                </a:lnTo>
                <a:lnTo>
                  <a:pt x="145595" y="869085"/>
                </a:lnTo>
                <a:lnTo>
                  <a:pt x="145595" y="833800"/>
                </a:lnTo>
                <a:lnTo>
                  <a:pt x="145595" y="900998"/>
                </a:lnTo>
                <a:lnTo>
                  <a:pt x="145595" y="861799"/>
                </a:lnTo>
                <a:lnTo>
                  <a:pt x="145595" y="1000966"/>
                </a:lnTo>
                <a:lnTo>
                  <a:pt x="145595" y="900998"/>
                </a:lnTo>
                <a:lnTo>
                  <a:pt x="145595" y="1000966"/>
                </a:lnTo>
                <a:lnTo>
                  <a:pt x="145595" y="931511"/>
                </a:lnTo>
                <a:lnTo>
                  <a:pt x="145595" y="967652"/>
                </a:lnTo>
                <a:lnTo>
                  <a:pt x="145595" y="931511"/>
                </a:lnTo>
                <a:lnTo>
                  <a:pt x="146423" y="1000966"/>
                </a:lnTo>
                <a:lnTo>
                  <a:pt x="146423" y="817572"/>
                </a:lnTo>
                <a:lnTo>
                  <a:pt x="146423" y="869085"/>
                </a:lnTo>
                <a:lnTo>
                  <a:pt x="146423" y="817572"/>
                </a:lnTo>
                <a:lnTo>
                  <a:pt x="146423" y="900998"/>
                </a:lnTo>
                <a:lnTo>
                  <a:pt x="146423" y="861799"/>
                </a:lnTo>
                <a:lnTo>
                  <a:pt x="146423" y="1000966"/>
                </a:lnTo>
                <a:lnTo>
                  <a:pt x="146423" y="900998"/>
                </a:lnTo>
                <a:lnTo>
                  <a:pt x="146423" y="1000966"/>
                </a:lnTo>
                <a:lnTo>
                  <a:pt x="146423" y="931511"/>
                </a:lnTo>
                <a:lnTo>
                  <a:pt x="146423" y="951396"/>
                </a:lnTo>
                <a:lnTo>
                  <a:pt x="146423" y="931511"/>
                </a:lnTo>
                <a:lnTo>
                  <a:pt x="147538" y="1000966"/>
                </a:lnTo>
                <a:lnTo>
                  <a:pt x="147538" y="817572"/>
                </a:lnTo>
                <a:lnTo>
                  <a:pt x="147538" y="869085"/>
                </a:lnTo>
                <a:lnTo>
                  <a:pt x="147538" y="817572"/>
                </a:lnTo>
                <a:lnTo>
                  <a:pt x="147538" y="900998"/>
                </a:lnTo>
                <a:lnTo>
                  <a:pt x="147538" y="861799"/>
                </a:lnTo>
                <a:lnTo>
                  <a:pt x="147538" y="1000966"/>
                </a:lnTo>
                <a:lnTo>
                  <a:pt x="147538" y="900998"/>
                </a:lnTo>
                <a:lnTo>
                  <a:pt x="147538" y="1000966"/>
                </a:lnTo>
                <a:lnTo>
                  <a:pt x="147538" y="931511"/>
                </a:lnTo>
                <a:lnTo>
                  <a:pt x="147538" y="951396"/>
                </a:lnTo>
                <a:lnTo>
                  <a:pt x="147538" y="931511"/>
                </a:lnTo>
                <a:lnTo>
                  <a:pt x="148394" y="1000966"/>
                </a:lnTo>
                <a:lnTo>
                  <a:pt x="148394" y="817572"/>
                </a:lnTo>
                <a:lnTo>
                  <a:pt x="148394" y="869085"/>
                </a:lnTo>
                <a:lnTo>
                  <a:pt x="148394" y="817572"/>
                </a:lnTo>
                <a:lnTo>
                  <a:pt x="148394" y="900998"/>
                </a:lnTo>
                <a:lnTo>
                  <a:pt x="148394" y="861799"/>
                </a:lnTo>
                <a:lnTo>
                  <a:pt x="148394" y="934311"/>
                </a:lnTo>
                <a:lnTo>
                  <a:pt x="148394" y="900998"/>
                </a:lnTo>
                <a:lnTo>
                  <a:pt x="148394" y="1000966"/>
                </a:lnTo>
                <a:lnTo>
                  <a:pt x="148394" y="931511"/>
                </a:lnTo>
                <a:lnTo>
                  <a:pt x="148394" y="951396"/>
                </a:lnTo>
                <a:lnTo>
                  <a:pt x="148394" y="931511"/>
                </a:lnTo>
                <a:lnTo>
                  <a:pt x="149223" y="1000966"/>
                </a:lnTo>
                <a:lnTo>
                  <a:pt x="149223" y="817572"/>
                </a:lnTo>
                <a:lnTo>
                  <a:pt x="149223" y="840514"/>
                </a:lnTo>
                <a:lnTo>
                  <a:pt x="149223" y="817572"/>
                </a:lnTo>
                <a:lnTo>
                  <a:pt x="149223" y="900998"/>
                </a:lnTo>
                <a:lnTo>
                  <a:pt x="149223" y="861799"/>
                </a:lnTo>
                <a:lnTo>
                  <a:pt x="149223" y="1000966"/>
                </a:lnTo>
                <a:lnTo>
                  <a:pt x="149223" y="926768"/>
                </a:lnTo>
                <a:lnTo>
                  <a:pt x="149223" y="951396"/>
                </a:lnTo>
                <a:lnTo>
                  <a:pt x="149223" y="931511"/>
                </a:lnTo>
                <a:lnTo>
                  <a:pt x="150052" y="1000966"/>
                </a:lnTo>
                <a:lnTo>
                  <a:pt x="150052" y="817572"/>
                </a:lnTo>
                <a:lnTo>
                  <a:pt x="150052" y="840514"/>
                </a:lnTo>
                <a:lnTo>
                  <a:pt x="150052" y="817572"/>
                </a:lnTo>
                <a:lnTo>
                  <a:pt x="150052" y="900998"/>
                </a:lnTo>
                <a:lnTo>
                  <a:pt x="150052" y="861799"/>
                </a:lnTo>
                <a:lnTo>
                  <a:pt x="150052" y="1000966"/>
                </a:lnTo>
                <a:lnTo>
                  <a:pt x="150052" y="908854"/>
                </a:lnTo>
                <a:lnTo>
                  <a:pt x="150052" y="951396"/>
                </a:lnTo>
                <a:lnTo>
                  <a:pt x="150052" y="917512"/>
                </a:lnTo>
                <a:lnTo>
                  <a:pt x="150909" y="1000966"/>
                </a:lnTo>
                <a:lnTo>
                  <a:pt x="150909" y="817572"/>
                </a:lnTo>
                <a:lnTo>
                  <a:pt x="150909" y="840514"/>
                </a:lnTo>
                <a:lnTo>
                  <a:pt x="150909" y="817572"/>
                </a:lnTo>
                <a:lnTo>
                  <a:pt x="150909" y="900998"/>
                </a:lnTo>
                <a:lnTo>
                  <a:pt x="150909" y="833800"/>
                </a:lnTo>
                <a:lnTo>
                  <a:pt x="150909" y="1000966"/>
                </a:lnTo>
                <a:lnTo>
                  <a:pt x="150909" y="908854"/>
                </a:lnTo>
                <a:lnTo>
                  <a:pt x="150909" y="951396"/>
                </a:lnTo>
                <a:lnTo>
                  <a:pt x="150909" y="908854"/>
                </a:lnTo>
                <a:lnTo>
                  <a:pt x="151738" y="1000966"/>
                </a:lnTo>
                <a:lnTo>
                  <a:pt x="151738" y="817572"/>
                </a:lnTo>
                <a:lnTo>
                  <a:pt x="151738" y="840514"/>
                </a:lnTo>
                <a:lnTo>
                  <a:pt x="151738" y="817572"/>
                </a:lnTo>
                <a:lnTo>
                  <a:pt x="151738" y="900998"/>
                </a:lnTo>
                <a:lnTo>
                  <a:pt x="151738" y="830457"/>
                </a:lnTo>
                <a:lnTo>
                  <a:pt x="151738" y="1000966"/>
                </a:lnTo>
                <a:lnTo>
                  <a:pt x="151738" y="908854"/>
                </a:lnTo>
                <a:lnTo>
                  <a:pt x="151738" y="951396"/>
                </a:lnTo>
                <a:lnTo>
                  <a:pt x="151738" y="908854"/>
                </a:lnTo>
                <a:lnTo>
                  <a:pt x="152852" y="888684"/>
                </a:lnTo>
                <a:lnTo>
                  <a:pt x="152852" y="817572"/>
                </a:lnTo>
                <a:lnTo>
                  <a:pt x="152852" y="840514"/>
                </a:lnTo>
                <a:lnTo>
                  <a:pt x="152852" y="817572"/>
                </a:lnTo>
                <a:lnTo>
                  <a:pt x="152852" y="900998"/>
                </a:lnTo>
                <a:lnTo>
                  <a:pt x="152852" y="830457"/>
                </a:lnTo>
                <a:lnTo>
                  <a:pt x="152852" y="962053"/>
                </a:lnTo>
                <a:lnTo>
                  <a:pt x="152852" y="908854"/>
                </a:lnTo>
                <a:lnTo>
                  <a:pt x="152852" y="951396"/>
                </a:lnTo>
                <a:lnTo>
                  <a:pt x="152852" y="908854"/>
                </a:lnTo>
                <a:lnTo>
                  <a:pt x="153709" y="888684"/>
                </a:lnTo>
                <a:lnTo>
                  <a:pt x="153709" y="817572"/>
                </a:lnTo>
                <a:lnTo>
                  <a:pt x="153709" y="840514"/>
                </a:lnTo>
                <a:lnTo>
                  <a:pt x="153709" y="817572"/>
                </a:lnTo>
                <a:lnTo>
                  <a:pt x="153709" y="900998"/>
                </a:lnTo>
                <a:lnTo>
                  <a:pt x="153709" y="830457"/>
                </a:lnTo>
                <a:lnTo>
                  <a:pt x="153709" y="946368"/>
                </a:lnTo>
                <a:lnTo>
                  <a:pt x="153709" y="908854"/>
                </a:lnTo>
                <a:lnTo>
                  <a:pt x="153709" y="951396"/>
                </a:lnTo>
                <a:lnTo>
                  <a:pt x="153709" y="908854"/>
                </a:lnTo>
                <a:lnTo>
                  <a:pt x="154537" y="888684"/>
                </a:lnTo>
                <a:lnTo>
                  <a:pt x="154537" y="817572"/>
                </a:lnTo>
                <a:lnTo>
                  <a:pt x="154537" y="840514"/>
                </a:lnTo>
                <a:lnTo>
                  <a:pt x="154537" y="817572"/>
                </a:lnTo>
                <a:lnTo>
                  <a:pt x="154537" y="896798"/>
                </a:lnTo>
                <a:lnTo>
                  <a:pt x="154537" y="830457"/>
                </a:lnTo>
                <a:lnTo>
                  <a:pt x="154537" y="946368"/>
                </a:lnTo>
                <a:lnTo>
                  <a:pt x="154537" y="908854"/>
                </a:lnTo>
                <a:lnTo>
                  <a:pt x="154537" y="951396"/>
                </a:lnTo>
                <a:lnTo>
                  <a:pt x="154537" y="908854"/>
                </a:lnTo>
                <a:lnTo>
                  <a:pt x="155394" y="888684"/>
                </a:lnTo>
                <a:lnTo>
                  <a:pt x="155394" y="786773"/>
                </a:lnTo>
                <a:lnTo>
                  <a:pt x="155394" y="840514"/>
                </a:lnTo>
                <a:lnTo>
                  <a:pt x="155394" y="817572"/>
                </a:lnTo>
                <a:lnTo>
                  <a:pt x="155394" y="884484"/>
                </a:lnTo>
                <a:lnTo>
                  <a:pt x="155394" y="830457"/>
                </a:lnTo>
                <a:lnTo>
                  <a:pt x="155394" y="900998"/>
                </a:lnTo>
                <a:lnTo>
                  <a:pt x="155394" y="884484"/>
                </a:lnTo>
                <a:lnTo>
                  <a:pt x="155394" y="946368"/>
                </a:lnTo>
                <a:lnTo>
                  <a:pt x="155394" y="908854"/>
                </a:lnTo>
                <a:lnTo>
                  <a:pt x="155394" y="951396"/>
                </a:lnTo>
                <a:lnTo>
                  <a:pt x="155394" y="908854"/>
                </a:lnTo>
                <a:lnTo>
                  <a:pt x="156223" y="888684"/>
                </a:lnTo>
                <a:lnTo>
                  <a:pt x="156223" y="786773"/>
                </a:lnTo>
                <a:lnTo>
                  <a:pt x="156223" y="840514"/>
                </a:lnTo>
                <a:lnTo>
                  <a:pt x="156223" y="786773"/>
                </a:lnTo>
                <a:lnTo>
                  <a:pt x="156223" y="884484"/>
                </a:lnTo>
                <a:lnTo>
                  <a:pt x="156223" y="830457"/>
                </a:lnTo>
                <a:lnTo>
                  <a:pt x="156223" y="900998"/>
                </a:lnTo>
                <a:lnTo>
                  <a:pt x="156223" y="880570"/>
                </a:lnTo>
                <a:lnTo>
                  <a:pt x="156223" y="946368"/>
                </a:lnTo>
                <a:lnTo>
                  <a:pt x="156223" y="908854"/>
                </a:lnTo>
                <a:lnTo>
                  <a:pt x="156223" y="941311"/>
                </a:lnTo>
                <a:lnTo>
                  <a:pt x="156223" y="908854"/>
                </a:lnTo>
                <a:lnTo>
                  <a:pt x="157337" y="888684"/>
                </a:lnTo>
                <a:lnTo>
                  <a:pt x="157337" y="786773"/>
                </a:lnTo>
                <a:lnTo>
                  <a:pt x="157337" y="840514"/>
                </a:lnTo>
                <a:lnTo>
                  <a:pt x="157337" y="786773"/>
                </a:lnTo>
                <a:lnTo>
                  <a:pt x="157337" y="884484"/>
                </a:lnTo>
                <a:lnTo>
                  <a:pt x="157337" y="830457"/>
                </a:lnTo>
                <a:lnTo>
                  <a:pt x="157337" y="900998"/>
                </a:lnTo>
                <a:lnTo>
                  <a:pt x="157337" y="880570"/>
                </a:lnTo>
                <a:lnTo>
                  <a:pt x="157337" y="946368"/>
                </a:lnTo>
                <a:lnTo>
                  <a:pt x="157337" y="908854"/>
                </a:lnTo>
                <a:lnTo>
                  <a:pt x="157337" y="936282"/>
                </a:lnTo>
                <a:lnTo>
                  <a:pt x="157337" y="908854"/>
                </a:lnTo>
                <a:lnTo>
                  <a:pt x="158194" y="888684"/>
                </a:lnTo>
                <a:lnTo>
                  <a:pt x="158194" y="786773"/>
                </a:lnTo>
                <a:lnTo>
                  <a:pt x="158194" y="840514"/>
                </a:lnTo>
                <a:lnTo>
                  <a:pt x="158194" y="786773"/>
                </a:lnTo>
                <a:lnTo>
                  <a:pt x="158194" y="884484"/>
                </a:lnTo>
                <a:lnTo>
                  <a:pt x="158194" y="830457"/>
                </a:lnTo>
                <a:lnTo>
                  <a:pt x="158194" y="900998"/>
                </a:lnTo>
                <a:lnTo>
                  <a:pt x="158194" y="880570"/>
                </a:lnTo>
                <a:lnTo>
                  <a:pt x="158194" y="946368"/>
                </a:lnTo>
                <a:lnTo>
                  <a:pt x="158194" y="908854"/>
                </a:lnTo>
                <a:lnTo>
                  <a:pt x="158194" y="936282"/>
                </a:lnTo>
                <a:lnTo>
                  <a:pt x="158194" y="908854"/>
                </a:lnTo>
                <a:lnTo>
                  <a:pt x="159023" y="888684"/>
                </a:lnTo>
                <a:lnTo>
                  <a:pt x="159023" y="786773"/>
                </a:lnTo>
                <a:lnTo>
                  <a:pt x="159023" y="840514"/>
                </a:lnTo>
                <a:lnTo>
                  <a:pt x="159023" y="786773"/>
                </a:lnTo>
                <a:lnTo>
                  <a:pt x="159023" y="884484"/>
                </a:lnTo>
                <a:lnTo>
                  <a:pt x="159023" y="830457"/>
                </a:lnTo>
                <a:lnTo>
                  <a:pt x="159023" y="896798"/>
                </a:lnTo>
                <a:lnTo>
                  <a:pt x="159023" y="876656"/>
                </a:lnTo>
                <a:lnTo>
                  <a:pt x="159023" y="900998"/>
                </a:lnTo>
                <a:lnTo>
                  <a:pt x="159023" y="888684"/>
                </a:lnTo>
                <a:lnTo>
                  <a:pt x="159023" y="946368"/>
                </a:lnTo>
                <a:lnTo>
                  <a:pt x="159023" y="908854"/>
                </a:lnTo>
                <a:lnTo>
                  <a:pt x="159023" y="936282"/>
                </a:lnTo>
                <a:lnTo>
                  <a:pt x="159023" y="908854"/>
                </a:lnTo>
                <a:lnTo>
                  <a:pt x="159852" y="888684"/>
                </a:lnTo>
                <a:lnTo>
                  <a:pt x="159852" y="786773"/>
                </a:lnTo>
                <a:lnTo>
                  <a:pt x="159852" y="811115"/>
                </a:lnTo>
                <a:lnTo>
                  <a:pt x="159852" y="786773"/>
                </a:lnTo>
                <a:lnTo>
                  <a:pt x="159852" y="884484"/>
                </a:lnTo>
                <a:lnTo>
                  <a:pt x="159852" y="830457"/>
                </a:lnTo>
                <a:lnTo>
                  <a:pt x="159852" y="896798"/>
                </a:lnTo>
                <a:lnTo>
                  <a:pt x="159852" y="876656"/>
                </a:lnTo>
                <a:lnTo>
                  <a:pt x="159852" y="946368"/>
                </a:lnTo>
                <a:lnTo>
                  <a:pt x="159852" y="896255"/>
                </a:lnTo>
                <a:lnTo>
                  <a:pt x="159852" y="936282"/>
                </a:lnTo>
              </a:path>
              <a:path w="1776729" h="1168400">
                <a:moveTo>
                  <a:pt x="159852" y="936282"/>
                </a:moveTo>
                <a:lnTo>
                  <a:pt x="159852" y="908854"/>
                </a:lnTo>
                <a:lnTo>
                  <a:pt x="160708" y="888684"/>
                </a:lnTo>
                <a:lnTo>
                  <a:pt x="160708" y="786773"/>
                </a:lnTo>
                <a:lnTo>
                  <a:pt x="160708" y="811115"/>
                </a:lnTo>
                <a:lnTo>
                  <a:pt x="160708" y="786773"/>
                </a:lnTo>
                <a:lnTo>
                  <a:pt x="160708" y="884484"/>
                </a:lnTo>
                <a:lnTo>
                  <a:pt x="160708" y="830457"/>
                </a:lnTo>
                <a:lnTo>
                  <a:pt x="160708" y="896798"/>
                </a:lnTo>
                <a:lnTo>
                  <a:pt x="160708" y="876656"/>
                </a:lnTo>
                <a:lnTo>
                  <a:pt x="160708" y="946368"/>
                </a:lnTo>
                <a:lnTo>
                  <a:pt x="160708" y="879999"/>
                </a:lnTo>
                <a:lnTo>
                  <a:pt x="160708" y="936282"/>
                </a:lnTo>
                <a:lnTo>
                  <a:pt x="160708" y="879999"/>
                </a:lnTo>
                <a:lnTo>
                  <a:pt x="161537" y="888684"/>
                </a:lnTo>
                <a:lnTo>
                  <a:pt x="161537" y="786773"/>
                </a:lnTo>
                <a:lnTo>
                  <a:pt x="161537" y="811115"/>
                </a:lnTo>
                <a:lnTo>
                  <a:pt x="161537" y="786773"/>
                </a:lnTo>
                <a:lnTo>
                  <a:pt x="161537" y="884484"/>
                </a:lnTo>
                <a:lnTo>
                  <a:pt x="161537" y="798801"/>
                </a:lnTo>
                <a:lnTo>
                  <a:pt x="161537" y="896798"/>
                </a:lnTo>
                <a:lnTo>
                  <a:pt x="161537" y="876656"/>
                </a:lnTo>
                <a:lnTo>
                  <a:pt x="161537" y="946368"/>
                </a:lnTo>
                <a:lnTo>
                  <a:pt x="161537" y="879999"/>
                </a:lnTo>
                <a:lnTo>
                  <a:pt x="161537" y="936282"/>
                </a:lnTo>
                <a:lnTo>
                  <a:pt x="161537" y="879999"/>
                </a:lnTo>
                <a:lnTo>
                  <a:pt x="162652" y="888684"/>
                </a:lnTo>
                <a:lnTo>
                  <a:pt x="162652" y="786773"/>
                </a:lnTo>
                <a:lnTo>
                  <a:pt x="162652" y="811115"/>
                </a:lnTo>
                <a:lnTo>
                  <a:pt x="162652" y="786773"/>
                </a:lnTo>
                <a:lnTo>
                  <a:pt x="162652" y="884484"/>
                </a:lnTo>
                <a:lnTo>
                  <a:pt x="162652" y="798801"/>
                </a:lnTo>
                <a:lnTo>
                  <a:pt x="162652" y="896798"/>
                </a:lnTo>
                <a:lnTo>
                  <a:pt x="162652" y="876656"/>
                </a:lnTo>
                <a:lnTo>
                  <a:pt x="162652" y="946368"/>
                </a:lnTo>
                <a:lnTo>
                  <a:pt x="162652" y="879999"/>
                </a:lnTo>
                <a:lnTo>
                  <a:pt x="162652" y="936282"/>
                </a:lnTo>
                <a:lnTo>
                  <a:pt x="162652" y="879999"/>
                </a:lnTo>
                <a:lnTo>
                  <a:pt x="163508" y="858171"/>
                </a:lnTo>
                <a:lnTo>
                  <a:pt x="163508" y="786773"/>
                </a:lnTo>
                <a:lnTo>
                  <a:pt x="163508" y="811115"/>
                </a:lnTo>
                <a:lnTo>
                  <a:pt x="163508" y="786773"/>
                </a:lnTo>
                <a:lnTo>
                  <a:pt x="163508" y="884484"/>
                </a:lnTo>
                <a:lnTo>
                  <a:pt x="163508" y="798801"/>
                </a:lnTo>
                <a:lnTo>
                  <a:pt x="163508" y="896798"/>
                </a:lnTo>
                <a:lnTo>
                  <a:pt x="163508" y="876656"/>
                </a:lnTo>
                <a:lnTo>
                  <a:pt x="163508" y="931511"/>
                </a:lnTo>
                <a:lnTo>
                  <a:pt x="163508" y="879999"/>
                </a:lnTo>
                <a:lnTo>
                  <a:pt x="163508" y="936282"/>
                </a:lnTo>
                <a:lnTo>
                  <a:pt x="163508" y="879999"/>
                </a:lnTo>
                <a:lnTo>
                  <a:pt x="164337" y="858171"/>
                </a:lnTo>
                <a:lnTo>
                  <a:pt x="164337" y="786773"/>
                </a:lnTo>
                <a:lnTo>
                  <a:pt x="164337" y="811115"/>
                </a:lnTo>
                <a:lnTo>
                  <a:pt x="164337" y="786773"/>
                </a:lnTo>
                <a:lnTo>
                  <a:pt x="164337" y="884484"/>
                </a:lnTo>
                <a:lnTo>
                  <a:pt x="164337" y="798801"/>
                </a:lnTo>
                <a:lnTo>
                  <a:pt x="164337" y="896798"/>
                </a:lnTo>
                <a:lnTo>
                  <a:pt x="164337" y="876656"/>
                </a:lnTo>
                <a:lnTo>
                  <a:pt x="164337" y="931511"/>
                </a:lnTo>
                <a:lnTo>
                  <a:pt x="164337" y="879999"/>
                </a:lnTo>
                <a:lnTo>
                  <a:pt x="164337" y="936282"/>
                </a:lnTo>
                <a:lnTo>
                  <a:pt x="164337" y="879999"/>
                </a:lnTo>
                <a:lnTo>
                  <a:pt x="165194" y="858171"/>
                </a:lnTo>
                <a:lnTo>
                  <a:pt x="165194" y="778088"/>
                </a:lnTo>
                <a:lnTo>
                  <a:pt x="165194" y="811115"/>
                </a:lnTo>
                <a:lnTo>
                  <a:pt x="165194" y="786773"/>
                </a:lnTo>
                <a:lnTo>
                  <a:pt x="165194" y="854514"/>
                </a:lnTo>
                <a:lnTo>
                  <a:pt x="165194" y="798801"/>
                </a:lnTo>
                <a:lnTo>
                  <a:pt x="165194" y="896798"/>
                </a:lnTo>
                <a:lnTo>
                  <a:pt x="165194" y="876656"/>
                </a:lnTo>
                <a:lnTo>
                  <a:pt x="165194" y="931511"/>
                </a:lnTo>
                <a:lnTo>
                  <a:pt x="165194" y="879999"/>
                </a:lnTo>
                <a:lnTo>
                  <a:pt x="165194" y="936282"/>
                </a:lnTo>
                <a:lnTo>
                  <a:pt x="165194" y="879999"/>
                </a:lnTo>
                <a:lnTo>
                  <a:pt x="166023" y="858171"/>
                </a:lnTo>
                <a:lnTo>
                  <a:pt x="166023" y="755974"/>
                </a:lnTo>
                <a:lnTo>
                  <a:pt x="166023" y="811115"/>
                </a:lnTo>
                <a:lnTo>
                  <a:pt x="166023" y="786773"/>
                </a:lnTo>
                <a:lnTo>
                  <a:pt x="166023" y="854514"/>
                </a:lnTo>
                <a:lnTo>
                  <a:pt x="166023" y="798801"/>
                </a:lnTo>
                <a:lnTo>
                  <a:pt x="166023" y="896798"/>
                </a:lnTo>
                <a:lnTo>
                  <a:pt x="166023" y="861799"/>
                </a:lnTo>
                <a:lnTo>
                  <a:pt x="166023" y="931511"/>
                </a:lnTo>
                <a:lnTo>
                  <a:pt x="166023" y="879999"/>
                </a:lnTo>
                <a:lnTo>
                  <a:pt x="166023" y="936282"/>
                </a:lnTo>
                <a:lnTo>
                  <a:pt x="166023" y="879999"/>
                </a:lnTo>
                <a:lnTo>
                  <a:pt x="166851" y="858171"/>
                </a:lnTo>
                <a:lnTo>
                  <a:pt x="166851" y="755974"/>
                </a:lnTo>
                <a:lnTo>
                  <a:pt x="166851" y="811115"/>
                </a:lnTo>
                <a:lnTo>
                  <a:pt x="166851" y="755974"/>
                </a:lnTo>
                <a:lnTo>
                  <a:pt x="166851" y="854514"/>
                </a:lnTo>
                <a:lnTo>
                  <a:pt x="166851" y="798801"/>
                </a:lnTo>
                <a:lnTo>
                  <a:pt x="166851" y="896798"/>
                </a:lnTo>
                <a:lnTo>
                  <a:pt x="166851" y="861799"/>
                </a:lnTo>
                <a:lnTo>
                  <a:pt x="166851" y="931511"/>
                </a:lnTo>
                <a:lnTo>
                  <a:pt x="166851" y="879999"/>
                </a:lnTo>
                <a:lnTo>
                  <a:pt x="166851" y="904655"/>
                </a:lnTo>
                <a:lnTo>
                  <a:pt x="166851" y="879999"/>
                </a:lnTo>
                <a:lnTo>
                  <a:pt x="167994" y="858171"/>
                </a:lnTo>
                <a:lnTo>
                  <a:pt x="167994" y="755974"/>
                </a:lnTo>
                <a:lnTo>
                  <a:pt x="167994" y="811115"/>
                </a:lnTo>
                <a:lnTo>
                  <a:pt x="167994" y="755974"/>
                </a:lnTo>
                <a:lnTo>
                  <a:pt x="167994" y="854514"/>
                </a:lnTo>
                <a:lnTo>
                  <a:pt x="167994" y="798801"/>
                </a:lnTo>
                <a:lnTo>
                  <a:pt x="167994" y="876656"/>
                </a:lnTo>
                <a:lnTo>
                  <a:pt x="167994" y="861799"/>
                </a:lnTo>
                <a:lnTo>
                  <a:pt x="167994" y="931511"/>
                </a:lnTo>
                <a:lnTo>
                  <a:pt x="167994" y="879999"/>
                </a:lnTo>
                <a:lnTo>
                  <a:pt x="167994" y="904655"/>
                </a:lnTo>
                <a:lnTo>
                  <a:pt x="167994" y="879999"/>
                </a:lnTo>
                <a:lnTo>
                  <a:pt x="168823" y="858171"/>
                </a:lnTo>
                <a:lnTo>
                  <a:pt x="168823" y="755974"/>
                </a:lnTo>
                <a:lnTo>
                  <a:pt x="168823" y="811115"/>
                </a:lnTo>
                <a:lnTo>
                  <a:pt x="168823" y="755974"/>
                </a:lnTo>
                <a:lnTo>
                  <a:pt x="168823" y="854514"/>
                </a:lnTo>
                <a:lnTo>
                  <a:pt x="168823" y="798801"/>
                </a:lnTo>
                <a:lnTo>
                  <a:pt x="168823" y="872999"/>
                </a:lnTo>
                <a:lnTo>
                  <a:pt x="168823" y="861799"/>
                </a:lnTo>
                <a:lnTo>
                  <a:pt x="168823" y="931511"/>
                </a:lnTo>
                <a:lnTo>
                  <a:pt x="168823" y="879999"/>
                </a:lnTo>
                <a:lnTo>
                  <a:pt x="168823" y="904655"/>
                </a:lnTo>
                <a:lnTo>
                  <a:pt x="168823" y="879999"/>
                </a:lnTo>
                <a:lnTo>
                  <a:pt x="169651" y="858171"/>
                </a:lnTo>
                <a:lnTo>
                  <a:pt x="169651" y="755974"/>
                </a:lnTo>
                <a:lnTo>
                  <a:pt x="169651" y="811115"/>
                </a:lnTo>
                <a:lnTo>
                  <a:pt x="169651" y="755974"/>
                </a:lnTo>
                <a:lnTo>
                  <a:pt x="169651" y="854514"/>
                </a:lnTo>
                <a:lnTo>
                  <a:pt x="169651" y="798801"/>
                </a:lnTo>
                <a:lnTo>
                  <a:pt x="169651" y="858171"/>
                </a:lnTo>
                <a:lnTo>
                  <a:pt x="169651" y="847514"/>
                </a:lnTo>
                <a:lnTo>
                  <a:pt x="169651" y="869085"/>
                </a:lnTo>
                <a:lnTo>
                  <a:pt x="169651" y="861799"/>
                </a:lnTo>
                <a:lnTo>
                  <a:pt x="169651" y="931511"/>
                </a:lnTo>
                <a:lnTo>
                  <a:pt x="169651" y="879999"/>
                </a:lnTo>
                <a:lnTo>
                  <a:pt x="169651" y="904655"/>
                </a:lnTo>
                <a:lnTo>
                  <a:pt x="169651" y="879999"/>
                </a:lnTo>
                <a:lnTo>
                  <a:pt x="170508" y="858171"/>
                </a:lnTo>
                <a:lnTo>
                  <a:pt x="170508" y="755974"/>
                </a:lnTo>
                <a:lnTo>
                  <a:pt x="170508" y="781173"/>
                </a:lnTo>
                <a:lnTo>
                  <a:pt x="170508" y="755974"/>
                </a:lnTo>
                <a:lnTo>
                  <a:pt x="170508" y="854514"/>
                </a:lnTo>
                <a:lnTo>
                  <a:pt x="170508" y="798801"/>
                </a:lnTo>
                <a:lnTo>
                  <a:pt x="170508" y="858171"/>
                </a:lnTo>
                <a:lnTo>
                  <a:pt x="170508" y="847514"/>
                </a:lnTo>
                <a:lnTo>
                  <a:pt x="170508" y="931511"/>
                </a:lnTo>
                <a:lnTo>
                  <a:pt x="170508" y="850600"/>
                </a:lnTo>
                <a:lnTo>
                  <a:pt x="170508" y="904655"/>
                </a:lnTo>
                <a:lnTo>
                  <a:pt x="170508" y="879999"/>
                </a:lnTo>
                <a:lnTo>
                  <a:pt x="171337" y="858171"/>
                </a:lnTo>
                <a:lnTo>
                  <a:pt x="171337" y="755974"/>
                </a:lnTo>
                <a:lnTo>
                  <a:pt x="171337" y="781173"/>
                </a:lnTo>
                <a:lnTo>
                  <a:pt x="171337" y="755974"/>
                </a:lnTo>
                <a:lnTo>
                  <a:pt x="171337" y="854514"/>
                </a:lnTo>
                <a:lnTo>
                  <a:pt x="171337" y="798801"/>
                </a:lnTo>
                <a:lnTo>
                  <a:pt x="171337" y="858171"/>
                </a:lnTo>
                <a:lnTo>
                  <a:pt x="171337" y="847514"/>
                </a:lnTo>
                <a:lnTo>
                  <a:pt x="171337" y="931511"/>
                </a:lnTo>
                <a:lnTo>
                  <a:pt x="171337" y="850600"/>
                </a:lnTo>
                <a:lnTo>
                  <a:pt x="171337" y="904655"/>
                </a:lnTo>
                <a:lnTo>
                  <a:pt x="171337" y="850600"/>
                </a:lnTo>
                <a:lnTo>
                  <a:pt x="172194" y="858171"/>
                </a:lnTo>
                <a:lnTo>
                  <a:pt x="172194" y="755974"/>
                </a:lnTo>
                <a:lnTo>
                  <a:pt x="172194" y="781173"/>
                </a:lnTo>
                <a:lnTo>
                  <a:pt x="172194" y="755974"/>
                </a:lnTo>
                <a:lnTo>
                  <a:pt x="172194" y="854514"/>
                </a:lnTo>
                <a:lnTo>
                  <a:pt x="172194" y="766888"/>
                </a:lnTo>
                <a:lnTo>
                  <a:pt x="172194" y="858171"/>
                </a:lnTo>
                <a:lnTo>
                  <a:pt x="172194" y="847514"/>
                </a:lnTo>
                <a:lnTo>
                  <a:pt x="172194" y="931511"/>
                </a:lnTo>
                <a:lnTo>
                  <a:pt x="172194" y="850600"/>
                </a:lnTo>
                <a:lnTo>
                  <a:pt x="172194" y="904655"/>
                </a:lnTo>
                <a:lnTo>
                  <a:pt x="172194" y="850600"/>
                </a:lnTo>
                <a:lnTo>
                  <a:pt x="173308" y="850885"/>
                </a:lnTo>
                <a:lnTo>
                  <a:pt x="173308" y="755974"/>
                </a:lnTo>
                <a:lnTo>
                  <a:pt x="173308" y="781173"/>
                </a:lnTo>
                <a:lnTo>
                  <a:pt x="173308" y="755974"/>
                </a:lnTo>
                <a:lnTo>
                  <a:pt x="173308" y="854514"/>
                </a:lnTo>
                <a:lnTo>
                  <a:pt x="173308" y="766888"/>
                </a:lnTo>
                <a:lnTo>
                  <a:pt x="173308" y="858171"/>
                </a:lnTo>
                <a:lnTo>
                  <a:pt x="173308" y="847514"/>
                </a:lnTo>
                <a:lnTo>
                  <a:pt x="173308" y="931511"/>
                </a:lnTo>
                <a:lnTo>
                  <a:pt x="173308" y="850600"/>
                </a:lnTo>
                <a:lnTo>
                  <a:pt x="173308" y="904655"/>
                </a:lnTo>
                <a:lnTo>
                  <a:pt x="173308" y="850600"/>
                </a:lnTo>
                <a:lnTo>
                  <a:pt x="174137" y="840514"/>
                </a:lnTo>
                <a:lnTo>
                  <a:pt x="174137" y="755974"/>
                </a:lnTo>
                <a:lnTo>
                  <a:pt x="174137" y="781173"/>
                </a:lnTo>
                <a:lnTo>
                  <a:pt x="174137" y="755974"/>
                </a:lnTo>
                <a:lnTo>
                  <a:pt x="174137" y="854514"/>
                </a:lnTo>
                <a:lnTo>
                  <a:pt x="174137" y="766888"/>
                </a:lnTo>
                <a:lnTo>
                  <a:pt x="174137" y="814201"/>
                </a:lnTo>
              </a:path>
              <a:path w="1776729" h="1168400">
                <a:moveTo>
                  <a:pt x="174137" y="814201"/>
                </a:moveTo>
                <a:lnTo>
                  <a:pt x="174137" y="858171"/>
                </a:lnTo>
                <a:lnTo>
                  <a:pt x="174137" y="847514"/>
                </a:lnTo>
                <a:lnTo>
                  <a:pt x="174137" y="904655"/>
                </a:lnTo>
                <a:lnTo>
                  <a:pt x="174137" y="850600"/>
                </a:lnTo>
                <a:lnTo>
                  <a:pt x="174137" y="904655"/>
                </a:lnTo>
                <a:lnTo>
                  <a:pt x="174137" y="850600"/>
                </a:lnTo>
                <a:lnTo>
                  <a:pt x="174994" y="840514"/>
                </a:lnTo>
                <a:lnTo>
                  <a:pt x="174994" y="755974"/>
                </a:lnTo>
                <a:lnTo>
                  <a:pt x="174994" y="781173"/>
                </a:lnTo>
                <a:lnTo>
                  <a:pt x="174994" y="755974"/>
                </a:lnTo>
                <a:lnTo>
                  <a:pt x="174994" y="854514"/>
                </a:lnTo>
                <a:lnTo>
                  <a:pt x="174994" y="766888"/>
                </a:lnTo>
                <a:lnTo>
                  <a:pt x="174994" y="858171"/>
                </a:lnTo>
                <a:lnTo>
                  <a:pt x="174994" y="847514"/>
                </a:lnTo>
                <a:lnTo>
                  <a:pt x="174994" y="904655"/>
                </a:lnTo>
                <a:lnTo>
                  <a:pt x="174994" y="850600"/>
                </a:lnTo>
                <a:lnTo>
                  <a:pt x="174994" y="904655"/>
                </a:lnTo>
                <a:lnTo>
                  <a:pt x="174994" y="850600"/>
                </a:lnTo>
                <a:lnTo>
                  <a:pt x="175822" y="840514"/>
                </a:lnTo>
                <a:lnTo>
                  <a:pt x="175822" y="724604"/>
                </a:lnTo>
                <a:lnTo>
                  <a:pt x="175822" y="781173"/>
                </a:lnTo>
                <a:lnTo>
                  <a:pt x="175822" y="755974"/>
                </a:lnTo>
                <a:lnTo>
                  <a:pt x="175822" y="824001"/>
                </a:lnTo>
                <a:lnTo>
                  <a:pt x="175822" y="766888"/>
                </a:lnTo>
                <a:lnTo>
                  <a:pt x="175822" y="858171"/>
                </a:lnTo>
                <a:lnTo>
                  <a:pt x="175822" y="847514"/>
                </a:lnTo>
                <a:lnTo>
                  <a:pt x="175822" y="904655"/>
                </a:lnTo>
                <a:lnTo>
                  <a:pt x="175822" y="850600"/>
                </a:lnTo>
                <a:lnTo>
                  <a:pt x="175822" y="904655"/>
                </a:lnTo>
                <a:lnTo>
                  <a:pt x="175822" y="850600"/>
                </a:lnTo>
                <a:lnTo>
                  <a:pt x="176651" y="840514"/>
                </a:lnTo>
                <a:lnTo>
                  <a:pt x="176651" y="724604"/>
                </a:lnTo>
                <a:lnTo>
                  <a:pt x="176651" y="781173"/>
                </a:lnTo>
                <a:lnTo>
                  <a:pt x="176651" y="734689"/>
                </a:lnTo>
                <a:lnTo>
                  <a:pt x="176651" y="824001"/>
                </a:lnTo>
                <a:lnTo>
                  <a:pt x="176651" y="766888"/>
                </a:lnTo>
                <a:lnTo>
                  <a:pt x="176651" y="858171"/>
                </a:lnTo>
                <a:lnTo>
                  <a:pt x="176651" y="830457"/>
                </a:lnTo>
                <a:lnTo>
                  <a:pt x="176651" y="904655"/>
                </a:lnTo>
                <a:lnTo>
                  <a:pt x="176651" y="850600"/>
                </a:lnTo>
                <a:lnTo>
                  <a:pt x="176651" y="904655"/>
                </a:lnTo>
                <a:lnTo>
                  <a:pt x="176651" y="850600"/>
                </a:lnTo>
                <a:lnTo>
                  <a:pt x="177794" y="840514"/>
                </a:lnTo>
                <a:lnTo>
                  <a:pt x="177794" y="724604"/>
                </a:lnTo>
                <a:lnTo>
                  <a:pt x="177794" y="781173"/>
                </a:lnTo>
                <a:lnTo>
                  <a:pt x="177794" y="724604"/>
                </a:lnTo>
                <a:lnTo>
                  <a:pt x="177794" y="824001"/>
                </a:lnTo>
                <a:lnTo>
                  <a:pt x="177794" y="766888"/>
                </a:lnTo>
                <a:lnTo>
                  <a:pt x="177794" y="847514"/>
                </a:lnTo>
                <a:lnTo>
                  <a:pt x="177794" y="830457"/>
                </a:lnTo>
                <a:lnTo>
                  <a:pt x="177794" y="904655"/>
                </a:lnTo>
                <a:lnTo>
                  <a:pt x="177794" y="850600"/>
                </a:lnTo>
                <a:lnTo>
                  <a:pt x="177794" y="876084"/>
                </a:lnTo>
                <a:lnTo>
                  <a:pt x="177794" y="850600"/>
                </a:lnTo>
                <a:lnTo>
                  <a:pt x="178622" y="840514"/>
                </a:lnTo>
                <a:lnTo>
                  <a:pt x="178622" y="724604"/>
                </a:lnTo>
                <a:lnTo>
                  <a:pt x="178622" y="781173"/>
                </a:lnTo>
                <a:lnTo>
                  <a:pt x="178622" y="724604"/>
                </a:lnTo>
                <a:lnTo>
                  <a:pt x="178622" y="824001"/>
                </a:lnTo>
                <a:lnTo>
                  <a:pt x="178622" y="766888"/>
                </a:lnTo>
                <a:lnTo>
                  <a:pt x="178622" y="847514"/>
                </a:lnTo>
                <a:lnTo>
                  <a:pt x="178622" y="830457"/>
                </a:lnTo>
                <a:lnTo>
                  <a:pt x="178622" y="904655"/>
                </a:lnTo>
                <a:lnTo>
                  <a:pt x="178622" y="850600"/>
                </a:lnTo>
                <a:lnTo>
                  <a:pt x="178622" y="876084"/>
                </a:lnTo>
                <a:lnTo>
                  <a:pt x="178622" y="850600"/>
                </a:lnTo>
                <a:lnTo>
                  <a:pt x="179451" y="840514"/>
                </a:lnTo>
                <a:lnTo>
                  <a:pt x="179451" y="724604"/>
                </a:lnTo>
                <a:lnTo>
                  <a:pt x="179451" y="781173"/>
                </a:lnTo>
                <a:lnTo>
                  <a:pt x="179451" y="724604"/>
                </a:lnTo>
                <a:lnTo>
                  <a:pt x="179451" y="824001"/>
                </a:lnTo>
                <a:lnTo>
                  <a:pt x="179451" y="766888"/>
                </a:lnTo>
                <a:lnTo>
                  <a:pt x="179451" y="827086"/>
                </a:lnTo>
                <a:lnTo>
                  <a:pt x="179451" y="817572"/>
                </a:lnTo>
                <a:lnTo>
                  <a:pt x="179451" y="861799"/>
                </a:lnTo>
                <a:lnTo>
                  <a:pt x="179451" y="850885"/>
                </a:lnTo>
                <a:lnTo>
                  <a:pt x="179451" y="904655"/>
                </a:lnTo>
                <a:lnTo>
                  <a:pt x="179451" y="850600"/>
                </a:lnTo>
                <a:lnTo>
                  <a:pt x="179451" y="876084"/>
                </a:lnTo>
                <a:lnTo>
                  <a:pt x="179451" y="850600"/>
                </a:lnTo>
                <a:lnTo>
                  <a:pt x="180308" y="840514"/>
                </a:lnTo>
                <a:lnTo>
                  <a:pt x="180308" y="724604"/>
                </a:lnTo>
                <a:lnTo>
                  <a:pt x="180308" y="755974"/>
                </a:lnTo>
                <a:lnTo>
                  <a:pt x="180308" y="724604"/>
                </a:lnTo>
                <a:lnTo>
                  <a:pt x="180308" y="824001"/>
                </a:lnTo>
                <a:lnTo>
                  <a:pt x="180308" y="766888"/>
                </a:lnTo>
                <a:lnTo>
                  <a:pt x="180308" y="827086"/>
                </a:lnTo>
                <a:lnTo>
                  <a:pt x="180308" y="817572"/>
                </a:lnTo>
                <a:lnTo>
                  <a:pt x="180308" y="904655"/>
                </a:lnTo>
                <a:lnTo>
                  <a:pt x="180308" y="850600"/>
                </a:lnTo>
                <a:lnTo>
                  <a:pt x="180308" y="876084"/>
                </a:lnTo>
                <a:lnTo>
                  <a:pt x="180308" y="850600"/>
                </a:lnTo>
                <a:lnTo>
                  <a:pt x="181137" y="840514"/>
                </a:lnTo>
                <a:lnTo>
                  <a:pt x="181137" y="724604"/>
                </a:lnTo>
                <a:lnTo>
                  <a:pt x="181137" y="750374"/>
                </a:lnTo>
                <a:lnTo>
                  <a:pt x="181137" y="724604"/>
                </a:lnTo>
                <a:lnTo>
                  <a:pt x="181137" y="824001"/>
                </a:lnTo>
                <a:lnTo>
                  <a:pt x="181137" y="766888"/>
                </a:lnTo>
                <a:lnTo>
                  <a:pt x="181137" y="827086"/>
                </a:lnTo>
                <a:lnTo>
                  <a:pt x="181137" y="817572"/>
                </a:lnTo>
                <a:lnTo>
                  <a:pt x="181137" y="904655"/>
                </a:lnTo>
                <a:lnTo>
                  <a:pt x="181137" y="820086"/>
                </a:lnTo>
                <a:lnTo>
                  <a:pt x="181137" y="876084"/>
                </a:lnTo>
                <a:lnTo>
                  <a:pt x="181137" y="850600"/>
                </a:lnTo>
                <a:lnTo>
                  <a:pt x="181993" y="840514"/>
                </a:lnTo>
                <a:lnTo>
                  <a:pt x="181993" y="724604"/>
                </a:lnTo>
                <a:lnTo>
                  <a:pt x="181993" y="750374"/>
                </a:lnTo>
                <a:lnTo>
                  <a:pt x="181993" y="724604"/>
                </a:lnTo>
                <a:lnTo>
                  <a:pt x="181993" y="824001"/>
                </a:lnTo>
                <a:lnTo>
                  <a:pt x="181993" y="747860"/>
                </a:lnTo>
                <a:lnTo>
                  <a:pt x="181993" y="827086"/>
                </a:lnTo>
                <a:lnTo>
                  <a:pt x="181993" y="817572"/>
                </a:lnTo>
                <a:lnTo>
                  <a:pt x="181993" y="904655"/>
                </a:lnTo>
                <a:lnTo>
                  <a:pt x="181993" y="820086"/>
                </a:lnTo>
                <a:lnTo>
                  <a:pt x="181993" y="876084"/>
                </a:lnTo>
                <a:lnTo>
                  <a:pt x="181993" y="820086"/>
                </a:lnTo>
                <a:lnTo>
                  <a:pt x="183108" y="840514"/>
                </a:lnTo>
                <a:lnTo>
                  <a:pt x="183108" y="724604"/>
                </a:lnTo>
                <a:lnTo>
                  <a:pt x="183108" y="750374"/>
                </a:lnTo>
                <a:lnTo>
                  <a:pt x="183108" y="724604"/>
                </a:lnTo>
                <a:lnTo>
                  <a:pt x="183108" y="824001"/>
                </a:lnTo>
                <a:lnTo>
                  <a:pt x="183108" y="734689"/>
                </a:lnTo>
                <a:lnTo>
                  <a:pt x="183108" y="827086"/>
                </a:lnTo>
                <a:lnTo>
                  <a:pt x="183108" y="817572"/>
                </a:lnTo>
                <a:lnTo>
                  <a:pt x="183108" y="904655"/>
                </a:lnTo>
                <a:lnTo>
                  <a:pt x="183108" y="820086"/>
                </a:lnTo>
                <a:lnTo>
                  <a:pt x="183108" y="876084"/>
                </a:lnTo>
                <a:lnTo>
                  <a:pt x="183108" y="820086"/>
                </a:lnTo>
                <a:lnTo>
                  <a:pt x="183936" y="811115"/>
                </a:lnTo>
                <a:lnTo>
                  <a:pt x="183936" y="724604"/>
                </a:lnTo>
                <a:lnTo>
                  <a:pt x="183936" y="750374"/>
                </a:lnTo>
                <a:lnTo>
                  <a:pt x="183936" y="724604"/>
                </a:lnTo>
                <a:lnTo>
                  <a:pt x="183936" y="824001"/>
                </a:lnTo>
                <a:lnTo>
                  <a:pt x="183936" y="734689"/>
                </a:lnTo>
                <a:lnTo>
                  <a:pt x="183936" y="827086"/>
                </a:lnTo>
                <a:lnTo>
                  <a:pt x="183936" y="817572"/>
                </a:lnTo>
                <a:lnTo>
                  <a:pt x="183936" y="883913"/>
                </a:lnTo>
                <a:lnTo>
                  <a:pt x="183936" y="820086"/>
                </a:lnTo>
                <a:lnTo>
                  <a:pt x="183936" y="876084"/>
                </a:lnTo>
                <a:lnTo>
                  <a:pt x="183936" y="820086"/>
                </a:lnTo>
                <a:lnTo>
                  <a:pt x="184793" y="811115"/>
                </a:lnTo>
                <a:lnTo>
                  <a:pt x="184793" y="724604"/>
                </a:lnTo>
                <a:lnTo>
                  <a:pt x="184793" y="750374"/>
                </a:lnTo>
                <a:lnTo>
                  <a:pt x="184793" y="724604"/>
                </a:lnTo>
                <a:lnTo>
                  <a:pt x="184793" y="824001"/>
                </a:lnTo>
                <a:lnTo>
                  <a:pt x="184793" y="734689"/>
                </a:lnTo>
                <a:lnTo>
                  <a:pt x="184793" y="827086"/>
                </a:lnTo>
                <a:lnTo>
                  <a:pt x="184793" y="817572"/>
                </a:lnTo>
                <a:lnTo>
                  <a:pt x="184793" y="876084"/>
                </a:lnTo>
                <a:lnTo>
                  <a:pt x="184793" y="820086"/>
                </a:lnTo>
                <a:lnTo>
                  <a:pt x="184793" y="876084"/>
                </a:lnTo>
                <a:lnTo>
                  <a:pt x="184793" y="820086"/>
                </a:lnTo>
                <a:lnTo>
                  <a:pt x="185622" y="811115"/>
                </a:lnTo>
                <a:lnTo>
                  <a:pt x="185622" y="724604"/>
                </a:lnTo>
                <a:lnTo>
                  <a:pt x="185622" y="750374"/>
                </a:lnTo>
                <a:lnTo>
                  <a:pt x="185622" y="724604"/>
                </a:lnTo>
                <a:lnTo>
                  <a:pt x="185622" y="792658"/>
                </a:lnTo>
                <a:lnTo>
                  <a:pt x="185622" y="734689"/>
                </a:lnTo>
                <a:lnTo>
                  <a:pt x="185622" y="827086"/>
                </a:lnTo>
                <a:lnTo>
                  <a:pt x="185622" y="817572"/>
                </a:lnTo>
                <a:lnTo>
                  <a:pt x="185622" y="876084"/>
                </a:lnTo>
                <a:lnTo>
                  <a:pt x="185622" y="820086"/>
                </a:lnTo>
                <a:lnTo>
                  <a:pt x="185622" y="876084"/>
                </a:lnTo>
                <a:lnTo>
                  <a:pt x="185622" y="820086"/>
                </a:lnTo>
                <a:lnTo>
                  <a:pt x="186451" y="811115"/>
                </a:lnTo>
                <a:lnTo>
                  <a:pt x="186451" y="692976"/>
                </a:lnTo>
                <a:lnTo>
                  <a:pt x="186451" y="750374"/>
                </a:lnTo>
                <a:lnTo>
                  <a:pt x="186451" y="724604"/>
                </a:lnTo>
                <a:lnTo>
                  <a:pt x="186451" y="792658"/>
                </a:lnTo>
                <a:lnTo>
                  <a:pt x="186451" y="734689"/>
                </a:lnTo>
                <a:lnTo>
                  <a:pt x="186451" y="827086"/>
                </a:lnTo>
                <a:lnTo>
                  <a:pt x="186451" y="798801"/>
                </a:lnTo>
                <a:lnTo>
                  <a:pt x="186451" y="876084"/>
                </a:lnTo>
                <a:lnTo>
                  <a:pt x="186451" y="820086"/>
                </a:lnTo>
                <a:lnTo>
                  <a:pt x="186451" y="876084"/>
                </a:lnTo>
                <a:lnTo>
                  <a:pt x="186451" y="820086"/>
                </a:lnTo>
                <a:lnTo>
                  <a:pt x="187308" y="811115"/>
                </a:lnTo>
                <a:lnTo>
                  <a:pt x="187308" y="692976"/>
                </a:lnTo>
                <a:lnTo>
                  <a:pt x="187308" y="750374"/>
                </a:lnTo>
                <a:lnTo>
                  <a:pt x="187308" y="692976"/>
                </a:lnTo>
                <a:lnTo>
                  <a:pt x="187308" y="792658"/>
                </a:lnTo>
                <a:lnTo>
                  <a:pt x="187308" y="734689"/>
                </a:lnTo>
                <a:lnTo>
                  <a:pt x="187308" y="827086"/>
                </a:lnTo>
                <a:lnTo>
                  <a:pt x="187308" y="798801"/>
                </a:lnTo>
                <a:lnTo>
                  <a:pt x="187308" y="876084"/>
                </a:lnTo>
                <a:lnTo>
                  <a:pt x="187308" y="820086"/>
                </a:lnTo>
                <a:lnTo>
                  <a:pt x="187308" y="868513"/>
                </a:lnTo>
                <a:lnTo>
                  <a:pt x="187308" y="820086"/>
                </a:lnTo>
                <a:lnTo>
                  <a:pt x="188422" y="811115"/>
                </a:lnTo>
                <a:lnTo>
                  <a:pt x="188422" y="692976"/>
                </a:lnTo>
                <a:lnTo>
                  <a:pt x="188422" y="750374"/>
                </a:lnTo>
              </a:path>
              <a:path w="1776729" h="1168400">
                <a:moveTo>
                  <a:pt x="188422" y="750374"/>
                </a:moveTo>
                <a:lnTo>
                  <a:pt x="188422" y="692976"/>
                </a:lnTo>
                <a:lnTo>
                  <a:pt x="188422" y="792658"/>
                </a:lnTo>
                <a:lnTo>
                  <a:pt x="188422" y="734689"/>
                </a:lnTo>
                <a:lnTo>
                  <a:pt x="188422" y="817572"/>
                </a:lnTo>
                <a:lnTo>
                  <a:pt x="188422" y="798801"/>
                </a:lnTo>
                <a:lnTo>
                  <a:pt x="188422" y="876084"/>
                </a:lnTo>
                <a:lnTo>
                  <a:pt x="188422" y="820086"/>
                </a:lnTo>
                <a:lnTo>
                  <a:pt x="188422" y="846971"/>
                </a:lnTo>
                <a:lnTo>
                  <a:pt x="188422" y="820086"/>
                </a:lnTo>
                <a:lnTo>
                  <a:pt x="189251" y="811115"/>
                </a:lnTo>
                <a:lnTo>
                  <a:pt x="189251" y="692976"/>
                </a:lnTo>
                <a:lnTo>
                  <a:pt x="189251" y="750374"/>
                </a:lnTo>
                <a:lnTo>
                  <a:pt x="189251" y="692976"/>
                </a:lnTo>
                <a:lnTo>
                  <a:pt x="189251" y="792658"/>
                </a:lnTo>
                <a:lnTo>
                  <a:pt x="189251" y="734689"/>
                </a:lnTo>
                <a:lnTo>
                  <a:pt x="189251" y="817572"/>
                </a:lnTo>
                <a:lnTo>
                  <a:pt x="189251" y="798801"/>
                </a:lnTo>
                <a:lnTo>
                  <a:pt x="189251" y="876084"/>
                </a:lnTo>
                <a:lnTo>
                  <a:pt x="189251" y="820086"/>
                </a:lnTo>
                <a:lnTo>
                  <a:pt x="189251" y="846971"/>
                </a:lnTo>
                <a:lnTo>
                  <a:pt x="189251" y="820086"/>
                </a:lnTo>
                <a:lnTo>
                  <a:pt x="190107" y="811115"/>
                </a:lnTo>
                <a:lnTo>
                  <a:pt x="190107" y="692976"/>
                </a:lnTo>
                <a:lnTo>
                  <a:pt x="190107" y="750374"/>
                </a:lnTo>
                <a:lnTo>
                  <a:pt x="190107" y="692976"/>
                </a:lnTo>
                <a:lnTo>
                  <a:pt x="190107" y="792658"/>
                </a:lnTo>
                <a:lnTo>
                  <a:pt x="190107" y="734689"/>
                </a:lnTo>
                <a:lnTo>
                  <a:pt x="190107" y="795716"/>
                </a:lnTo>
                <a:lnTo>
                  <a:pt x="190107" y="786773"/>
                </a:lnTo>
                <a:lnTo>
                  <a:pt x="190107" y="824001"/>
                </a:lnTo>
                <a:lnTo>
                  <a:pt x="190107" y="798801"/>
                </a:lnTo>
                <a:lnTo>
                  <a:pt x="190107" y="876084"/>
                </a:lnTo>
                <a:lnTo>
                  <a:pt x="190107" y="820086"/>
                </a:lnTo>
                <a:lnTo>
                  <a:pt x="190107" y="846971"/>
                </a:lnTo>
                <a:lnTo>
                  <a:pt x="190107" y="820086"/>
                </a:lnTo>
                <a:lnTo>
                  <a:pt x="190936" y="811115"/>
                </a:lnTo>
                <a:lnTo>
                  <a:pt x="190936" y="692976"/>
                </a:lnTo>
                <a:lnTo>
                  <a:pt x="190936" y="719575"/>
                </a:lnTo>
                <a:lnTo>
                  <a:pt x="190936" y="692976"/>
                </a:lnTo>
                <a:lnTo>
                  <a:pt x="190936" y="792658"/>
                </a:lnTo>
                <a:lnTo>
                  <a:pt x="190936" y="734689"/>
                </a:lnTo>
                <a:lnTo>
                  <a:pt x="190936" y="795716"/>
                </a:lnTo>
                <a:lnTo>
                  <a:pt x="190936" y="786773"/>
                </a:lnTo>
                <a:lnTo>
                  <a:pt x="190936" y="876084"/>
                </a:lnTo>
                <a:lnTo>
                  <a:pt x="190936" y="807487"/>
                </a:lnTo>
                <a:lnTo>
                  <a:pt x="190936" y="846971"/>
                </a:lnTo>
                <a:lnTo>
                  <a:pt x="190936" y="820086"/>
                </a:lnTo>
                <a:lnTo>
                  <a:pt x="191793" y="811115"/>
                </a:lnTo>
                <a:lnTo>
                  <a:pt x="191793" y="692976"/>
                </a:lnTo>
                <a:lnTo>
                  <a:pt x="191793" y="719575"/>
                </a:lnTo>
                <a:lnTo>
                  <a:pt x="191793" y="692976"/>
                </a:lnTo>
                <a:lnTo>
                  <a:pt x="191793" y="792658"/>
                </a:lnTo>
                <a:lnTo>
                  <a:pt x="191793" y="734689"/>
                </a:lnTo>
                <a:lnTo>
                  <a:pt x="191793" y="795716"/>
                </a:lnTo>
                <a:lnTo>
                  <a:pt x="191793" y="786773"/>
                </a:lnTo>
                <a:lnTo>
                  <a:pt x="191793" y="876084"/>
                </a:lnTo>
                <a:lnTo>
                  <a:pt x="191793" y="789287"/>
                </a:lnTo>
                <a:lnTo>
                  <a:pt x="191793" y="846971"/>
                </a:lnTo>
                <a:lnTo>
                  <a:pt x="191793" y="807487"/>
                </a:lnTo>
                <a:lnTo>
                  <a:pt x="192622" y="811115"/>
                </a:lnTo>
                <a:lnTo>
                  <a:pt x="192622" y="692976"/>
                </a:lnTo>
                <a:lnTo>
                  <a:pt x="192622" y="719575"/>
                </a:lnTo>
                <a:lnTo>
                  <a:pt x="192622" y="692976"/>
                </a:lnTo>
                <a:lnTo>
                  <a:pt x="192622" y="792658"/>
                </a:lnTo>
                <a:lnTo>
                  <a:pt x="192622" y="712004"/>
                </a:lnTo>
                <a:lnTo>
                  <a:pt x="192622" y="795716"/>
                </a:lnTo>
                <a:lnTo>
                  <a:pt x="192622" y="786773"/>
                </a:lnTo>
                <a:lnTo>
                  <a:pt x="192622" y="876084"/>
                </a:lnTo>
                <a:lnTo>
                  <a:pt x="192622" y="789287"/>
                </a:lnTo>
                <a:lnTo>
                  <a:pt x="192622" y="846971"/>
                </a:lnTo>
                <a:lnTo>
                  <a:pt x="192622" y="789287"/>
                </a:lnTo>
                <a:lnTo>
                  <a:pt x="193736" y="811115"/>
                </a:lnTo>
                <a:lnTo>
                  <a:pt x="193736" y="692976"/>
                </a:lnTo>
                <a:lnTo>
                  <a:pt x="193736" y="719575"/>
                </a:lnTo>
                <a:lnTo>
                  <a:pt x="193736" y="692976"/>
                </a:lnTo>
                <a:lnTo>
                  <a:pt x="193736" y="792658"/>
                </a:lnTo>
                <a:lnTo>
                  <a:pt x="193736" y="704719"/>
                </a:lnTo>
                <a:lnTo>
                  <a:pt x="193736" y="795716"/>
                </a:lnTo>
                <a:lnTo>
                  <a:pt x="193736" y="786773"/>
                </a:lnTo>
                <a:lnTo>
                  <a:pt x="193736" y="876084"/>
                </a:lnTo>
                <a:lnTo>
                  <a:pt x="193736" y="789287"/>
                </a:lnTo>
                <a:lnTo>
                  <a:pt x="193736" y="846971"/>
                </a:lnTo>
                <a:lnTo>
                  <a:pt x="193736" y="789287"/>
                </a:lnTo>
                <a:lnTo>
                  <a:pt x="194593" y="781173"/>
                </a:lnTo>
                <a:lnTo>
                  <a:pt x="194593" y="692976"/>
                </a:lnTo>
                <a:lnTo>
                  <a:pt x="194593" y="719575"/>
                </a:lnTo>
                <a:lnTo>
                  <a:pt x="194593" y="692976"/>
                </a:lnTo>
                <a:lnTo>
                  <a:pt x="194593" y="792658"/>
                </a:lnTo>
                <a:lnTo>
                  <a:pt x="194593" y="704719"/>
                </a:lnTo>
                <a:lnTo>
                  <a:pt x="194593" y="795716"/>
                </a:lnTo>
                <a:lnTo>
                  <a:pt x="194593" y="786773"/>
                </a:lnTo>
                <a:lnTo>
                  <a:pt x="194593" y="846971"/>
                </a:lnTo>
                <a:lnTo>
                  <a:pt x="194593" y="789287"/>
                </a:lnTo>
                <a:lnTo>
                  <a:pt x="194593" y="846971"/>
                </a:lnTo>
                <a:lnTo>
                  <a:pt x="194593" y="789287"/>
                </a:lnTo>
                <a:lnTo>
                  <a:pt x="195422" y="781173"/>
                </a:lnTo>
                <a:lnTo>
                  <a:pt x="195422" y="692976"/>
                </a:lnTo>
                <a:lnTo>
                  <a:pt x="195422" y="719575"/>
                </a:lnTo>
                <a:lnTo>
                  <a:pt x="195422" y="692976"/>
                </a:lnTo>
                <a:lnTo>
                  <a:pt x="195422" y="792658"/>
                </a:lnTo>
                <a:lnTo>
                  <a:pt x="195422" y="704719"/>
                </a:lnTo>
                <a:lnTo>
                  <a:pt x="195422" y="795716"/>
                </a:lnTo>
                <a:lnTo>
                  <a:pt x="195422" y="786773"/>
                </a:lnTo>
                <a:lnTo>
                  <a:pt x="195422" y="846971"/>
                </a:lnTo>
                <a:lnTo>
                  <a:pt x="195422" y="789287"/>
                </a:lnTo>
                <a:lnTo>
                  <a:pt x="195422" y="846971"/>
                </a:lnTo>
                <a:lnTo>
                  <a:pt x="195422" y="789287"/>
                </a:lnTo>
                <a:lnTo>
                  <a:pt x="196250" y="781173"/>
                </a:lnTo>
                <a:lnTo>
                  <a:pt x="196250" y="670006"/>
                </a:lnTo>
                <a:lnTo>
                  <a:pt x="196250" y="719575"/>
                </a:lnTo>
                <a:lnTo>
                  <a:pt x="196250" y="692976"/>
                </a:lnTo>
                <a:lnTo>
                  <a:pt x="196250" y="761288"/>
                </a:lnTo>
                <a:lnTo>
                  <a:pt x="196250" y="704719"/>
                </a:lnTo>
                <a:lnTo>
                  <a:pt x="196250" y="795716"/>
                </a:lnTo>
                <a:lnTo>
                  <a:pt x="196250" y="786773"/>
                </a:lnTo>
                <a:lnTo>
                  <a:pt x="196250" y="846971"/>
                </a:lnTo>
                <a:lnTo>
                  <a:pt x="196250" y="789287"/>
                </a:lnTo>
                <a:lnTo>
                  <a:pt x="196250" y="846971"/>
                </a:lnTo>
                <a:lnTo>
                  <a:pt x="196250" y="789287"/>
                </a:lnTo>
                <a:lnTo>
                  <a:pt x="197107" y="781173"/>
                </a:lnTo>
                <a:lnTo>
                  <a:pt x="197107" y="661063"/>
                </a:lnTo>
                <a:lnTo>
                  <a:pt x="197107" y="719575"/>
                </a:lnTo>
                <a:lnTo>
                  <a:pt x="197107" y="692976"/>
                </a:lnTo>
                <a:lnTo>
                  <a:pt x="197107" y="761288"/>
                </a:lnTo>
                <a:lnTo>
                  <a:pt x="197107" y="704719"/>
                </a:lnTo>
                <a:lnTo>
                  <a:pt x="197107" y="795716"/>
                </a:lnTo>
                <a:lnTo>
                  <a:pt x="197107" y="766888"/>
                </a:lnTo>
                <a:lnTo>
                  <a:pt x="197107" y="846971"/>
                </a:lnTo>
                <a:lnTo>
                  <a:pt x="197107" y="789287"/>
                </a:lnTo>
                <a:lnTo>
                  <a:pt x="197107" y="846971"/>
                </a:lnTo>
                <a:lnTo>
                  <a:pt x="197107" y="789287"/>
                </a:lnTo>
                <a:lnTo>
                  <a:pt x="197936" y="781173"/>
                </a:lnTo>
                <a:lnTo>
                  <a:pt x="197936" y="661063"/>
                </a:lnTo>
                <a:lnTo>
                  <a:pt x="197936" y="719575"/>
                </a:lnTo>
                <a:lnTo>
                  <a:pt x="197936" y="661063"/>
                </a:lnTo>
                <a:lnTo>
                  <a:pt x="197936" y="761288"/>
                </a:lnTo>
                <a:lnTo>
                  <a:pt x="197936" y="704719"/>
                </a:lnTo>
                <a:lnTo>
                  <a:pt x="197936" y="795716"/>
                </a:lnTo>
                <a:lnTo>
                  <a:pt x="197936" y="766888"/>
                </a:lnTo>
                <a:lnTo>
                  <a:pt x="197936" y="846971"/>
                </a:lnTo>
                <a:lnTo>
                  <a:pt x="197936" y="789287"/>
                </a:lnTo>
                <a:lnTo>
                  <a:pt x="197936" y="820086"/>
                </a:lnTo>
                <a:lnTo>
                  <a:pt x="197936" y="789287"/>
                </a:lnTo>
                <a:lnTo>
                  <a:pt x="199050" y="781173"/>
                </a:lnTo>
                <a:lnTo>
                  <a:pt x="199050" y="661063"/>
                </a:lnTo>
                <a:lnTo>
                  <a:pt x="199050" y="719575"/>
                </a:lnTo>
                <a:lnTo>
                  <a:pt x="199050" y="661063"/>
                </a:lnTo>
                <a:lnTo>
                  <a:pt x="199050" y="761288"/>
                </a:lnTo>
                <a:lnTo>
                  <a:pt x="199050" y="704719"/>
                </a:lnTo>
                <a:lnTo>
                  <a:pt x="199050" y="786773"/>
                </a:lnTo>
                <a:lnTo>
                  <a:pt x="199050" y="766888"/>
                </a:lnTo>
                <a:lnTo>
                  <a:pt x="199050" y="846971"/>
                </a:lnTo>
                <a:lnTo>
                  <a:pt x="199050" y="789287"/>
                </a:lnTo>
                <a:lnTo>
                  <a:pt x="199050" y="817001"/>
                </a:lnTo>
                <a:lnTo>
                  <a:pt x="199050" y="789287"/>
                </a:lnTo>
                <a:lnTo>
                  <a:pt x="199907" y="781173"/>
                </a:lnTo>
                <a:lnTo>
                  <a:pt x="199907" y="661063"/>
                </a:lnTo>
                <a:lnTo>
                  <a:pt x="199907" y="719575"/>
                </a:lnTo>
                <a:lnTo>
                  <a:pt x="199907" y="661063"/>
                </a:lnTo>
                <a:lnTo>
                  <a:pt x="199907" y="761288"/>
                </a:lnTo>
                <a:lnTo>
                  <a:pt x="199907" y="704719"/>
                </a:lnTo>
                <a:lnTo>
                  <a:pt x="199907" y="764088"/>
                </a:lnTo>
                <a:lnTo>
                  <a:pt x="199907" y="761288"/>
                </a:lnTo>
                <a:lnTo>
                  <a:pt x="199907" y="846971"/>
                </a:lnTo>
                <a:lnTo>
                  <a:pt x="199907" y="789287"/>
                </a:lnTo>
                <a:lnTo>
                  <a:pt x="199907" y="817001"/>
                </a:lnTo>
                <a:lnTo>
                  <a:pt x="199907" y="789287"/>
                </a:lnTo>
                <a:lnTo>
                  <a:pt x="200736" y="781173"/>
                </a:lnTo>
                <a:lnTo>
                  <a:pt x="200736" y="661063"/>
                </a:lnTo>
                <a:lnTo>
                  <a:pt x="200736" y="719575"/>
                </a:lnTo>
                <a:lnTo>
                  <a:pt x="200736" y="661063"/>
                </a:lnTo>
                <a:lnTo>
                  <a:pt x="200736" y="761288"/>
                </a:lnTo>
                <a:lnTo>
                  <a:pt x="200736" y="704719"/>
                </a:lnTo>
                <a:lnTo>
                  <a:pt x="200736" y="764088"/>
                </a:lnTo>
                <a:lnTo>
                  <a:pt x="200736" y="755974"/>
                </a:lnTo>
                <a:lnTo>
                  <a:pt x="200736" y="846971"/>
                </a:lnTo>
                <a:lnTo>
                  <a:pt x="200736" y="789287"/>
                </a:lnTo>
                <a:lnTo>
                  <a:pt x="200736" y="817001"/>
                </a:lnTo>
                <a:lnTo>
                  <a:pt x="200736" y="789287"/>
                </a:lnTo>
                <a:lnTo>
                  <a:pt x="201593" y="781173"/>
                </a:lnTo>
                <a:lnTo>
                  <a:pt x="201593" y="661063"/>
                </a:lnTo>
                <a:lnTo>
                  <a:pt x="201593" y="688205"/>
                </a:lnTo>
                <a:lnTo>
                  <a:pt x="201593" y="661063"/>
                </a:lnTo>
                <a:lnTo>
                  <a:pt x="201593" y="761288"/>
                </a:lnTo>
                <a:lnTo>
                  <a:pt x="201593" y="704719"/>
                </a:lnTo>
                <a:lnTo>
                  <a:pt x="201593" y="764088"/>
                </a:lnTo>
                <a:lnTo>
                  <a:pt x="201593" y="755974"/>
                </a:lnTo>
                <a:lnTo>
                  <a:pt x="201593" y="846971"/>
                </a:lnTo>
              </a:path>
              <a:path w="1776729" h="1168400">
                <a:moveTo>
                  <a:pt x="201593" y="846971"/>
                </a:moveTo>
                <a:lnTo>
                  <a:pt x="201593" y="758203"/>
                </a:lnTo>
                <a:lnTo>
                  <a:pt x="201593" y="817001"/>
                </a:lnTo>
                <a:lnTo>
                  <a:pt x="201593" y="789287"/>
                </a:lnTo>
                <a:lnTo>
                  <a:pt x="202421" y="781173"/>
                </a:lnTo>
                <a:lnTo>
                  <a:pt x="202421" y="661063"/>
                </a:lnTo>
                <a:lnTo>
                  <a:pt x="202421" y="688205"/>
                </a:lnTo>
                <a:lnTo>
                  <a:pt x="202421" y="661063"/>
                </a:lnTo>
                <a:lnTo>
                  <a:pt x="202421" y="761288"/>
                </a:lnTo>
                <a:lnTo>
                  <a:pt x="202421" y="704719"/>
                </a:lnTo>
                <a:lnTo>
                  <a:pt x="202421" y="764088"/>
                </a:lnTo>
                <a:lnTo>
                  <a:pt x="202421" y="755974"/>
                </a:lnTo>
                <a:lnTo>
                  <a:pt x="202421" y="846971"/>
                </a:lnTo>
                <a:lnTo>
                  <a:pt x="202421" y="758203"/>
                </a:lnTo>
                <a:lnTo>
                  <a:pt x="202421" y="817001"/>
                </a:lnTo>
                <a:lnTo>
                  <a:pt x="202421" y="763803"/>
                </a:lnTo>
                <a:lnTo>
                  <a:pt x="203536" y="781173"/>
                </a:lnTo>
                <a:lnTo>
                  <a:pt x="203536" y="661063"/>
                </a:lnTo>
                <a:lnTo>
                  <a:pt x="203536" y="688205"/>
                </a:lnTo>
                <a:lnTo>
                  <a:pt x="203536" y="661063"/>
                </a:lnTo>
                <a:lnTo>
                  <a:pt x="203536" y="761288"/>
                </a:lnTo>
                <a:lnTo>
                  <a:pt x="203536" y="676720"/>
                </a:lnTo>
                <a:lnTo>
                  <a:pt x="203536" y="764088"/>
                </a:lnTo>
                <a:lnTo>
                  <a:pt x="203536" y="755974"/>
                </a:lnTo>
                <a:lnTo>
                  <a:pt x="203536" y="846971"/>
                </a:lnTo>
                <a:lnTo>
                  <a:pt x="203536" y="758203"/>
                </a:lnTo>
                <a:lnTo>
                  <a:pt x="203536" y="817001"/>
                </a:lnTo>
                <a:lnTo>
                  <a:pt x="203536" y="758203"/>
                </a:lnTo>
                <a:lnTo>
                  <a:pt x="204393" y="781173"/>
                </a:lnTo>
                <a:lnTo>
                  <a:pt x="204393" y="661063"/>
                </a:lnTo>
                <a:lnTo>
                  <a:pt x="204393" y="688205"/>
                </a:lnTo>
                <a:lnTo>
                  <a:pt x="204393" y="661063"/>
                </a:lnTo>
                <a:lnTo>
                  <a:pt x="204393" y="761288"/>
                </a:lnTo>
                <a:lnTo>
                  <a:pt x="204393" y="674491"/>
                </a:lnTo>
                <a:lnTo>
                  <a:pt x="204393" y="764088"/>
                </a:lnTo>
                <a:lnTo>
                  <a:pt x="204393" y="755974"/>
                </a:lnTo>
                <a:lnTo>
                  <a:pt x="204393" y="846971"/>
                </a:lnTo>
                <a:lnTo>
                  <a:pt x="204393" y="758203"/>
                </a:lnTo>
                <a:lnTo>
                  <a:pt x="204393" y="817001"/>
                </a:lnTo>
                <a:lnTo>
                  <a:pt x="204393" y="758203"/>
                </a:lnTo>
                <a:lnTo>
                  <a:pt x="205221" y="750374"/>
                </a:lnTo>
                <a:lnTo>
                  <a:pt x="205221" y="661063"/>
                </a:lnTo>
                <a:lnTo>
                  <a:pt x="205221" y="688205"/>
                </a:lnTo>
                <a:lnTo>
                  <a:pt x="205221" y="661063"/>
                </a:lnTo>
                <a:lnTo>
                  <a:pt x="205221" y="761288"/>
                </a:lnTo>
                <a:lnTo>
                  <a:pt x="205221" y="674491"/>
                </a:lnTo>
                <a:lnTo>
                  <a:pt x="205221" y="764088"/>
                </a:lnTo>
                <a:lnTo>
                  <a:pt x="205221" y="755974"/>
                </a:lnTo>
                <a:lnTo>
                  <a:pt x="205221" y="817001"/>
                </a:lnTo>
                <a:lnTo>
                  <a:pt x="205221" y="758203"/>
                </a:lnTo>
                <a:lnTo>
                  <a:pt x="205221" y="817001"/>
                </a:lnTo>
                <a:lnTo>
                  <a:pt x="205221" y="758203"/>
                </a:lnTo>
                <a:lnTo>
                  <a:pt x="206050" y="750374"/>
                </a:lnTo>
                <a:lnTo>
                  <a:pt x="206050" y="661063"/>
                </a:lnTo>
                <a:lnTo>
                  <a:pt x="206050" y="688205"/>
                </a:lnTo>
                <a:lnTo>
                  <a:pt x="206050" y="661063"/>
                </a:lnTo>
                <a:lnTo>
                  <a:pt x="206050" y="742518"/>
                </a:lnTo>
                <a:lnTo>
                  <a:pt x="206050" y="674491"/>
                </a:lnTo>
                <a:lnTo>
                  <a:pt x="206050" y="764088"/>
                </a:lnTo>
                <a:lnTo>
                  <a:pt x="206050" y="755974"/>
                </a:lnTo>
                <a:lnTo>
                  <a:pt x="206050" y="817001"/>
                </a:lnTo>
                <a:lnTo>
                  <a:pt x="206050" y="758203"/>
                </a:lnTo>
                <a:lnTo>
                  <a:pt x="206050" y="817001"/>
                </a:lnTo>
                <a:lnTo>
                  <a:pt x="206050" y="758203"/>
                </a:lnTo>
                <a:lnTo>
                  <a:pt x="206907" y="750374"/>
                </a:lnTo>
                <a:lnTo>
                  <a:pt x="206907" y="629121"/>
                </a:lnTo>
                <a:lnTo>
                  <a:pt x="206907" y="688205"/>
                </a:lnTo>
                <a:lnTo>
                  <a:pt x="206907" y="661063"/>
                </a:lnTo>
                <a:lnTo>
                  <a:pt x="206907" y="729660"/>
                </a:lnTo>
                <a:lnTo>
                  <a:pt x="206907" y="674491"/>
                </a:lnTo>
                <a:lnTo>
                  <a:pt x="206907" y="764088"/>
                </a:lnTo>
                <a:lnTo>
                  <a:pt x="206907" y="755974"/>
                </a:lnTo>
                <a:lnTo>
                  <a:pt x="206907" y="817001"/>
                </a:lnTo>
                <a:lnTo>
                  <a:pt x="206907" y="758203"/>
                </a:lnTo>
                <a:lnTo>
                  <a:pt x="206907" y="817001"/>
                </a:lnTo>
                <a:lnTo>
                  <a:pt x="206907" y="758203"/>
                </a:lnTo>
                <a:lnTo>
                  <a:pt x="207736" y="750374"/>
                </a:lnTo>
                <a:lnTo>
                  <a:pt x="207736" y="629121"/>
                </a:lnTo>
                <a:lnTo>
                  <a:pt x="207736" y="688205"/>
                </a:lnTo>
                <a:lnTo>
                  <a:pt x="207736" y="652377"/>
                </a:lnTo>
                <a:lnTo>
                  <a:pt x="207736" y="729660"/>
                </a:lnTo>
                <a:lnTo>
                  <a:pt x="207736" y="674491"/>
                </a:lnTo>
                <a:lnTo>
                  <a:pt x="207736" y="764088"/>
                </a:lnTo>
                <a:lnTo>
                  <a:pt x="207736" y="734689"/>
                </a:lnTo>
                <a:lnTo>
                  <a:pt x="207736" y="817001"/>
                </a:lnTo>
                <a:lnTo>
                  <a:pt x="207736" y="758203"/>
                </a:lnTo>
                <a:lnTo>
                  <a:pt x="207736" y="817001"/>
                </a:lnTo>
                <a:lnTo>
                  <a:pt x="207736" y="758203"/>
                </a:lnTo>
                <a:lnTo>
                  <a:pt x="208850" y="750374"/>
                </a:lnTo>
                <a:lnTo>
                  <a:pt x="208850" y="629121"/>
                </a:lnTo>
                <a:lnTo>
                  <a:pt x="208850" y="688205"/>
                </a:lnTo>
                <a:lnTo>
                  <a:pt x="208850" y="629121"/>
                </a:lnTo>
                <a:lnTo>
                  <a:pt x="208850" y="729660"/>
                </a:lnTo>
                <a:lnTo>
                  <a:pt x="208850" y="674491"/>
                </a:lnTo>
                <a:lnTo>
                  <a:pt x="208850" y="755974"/>
                </a:lnTo>
                <a:lnTo>
                  <a:pt x="208850" y="734689"/>
                </a:lnTo>
                <a:lnTo>
                  <a:pt x="208850" y="817001"/>
                </a:lnTo>
                <a:lnTo>
                  <a:pt x="208850" y="758203"/>
                </a:lnTo>
                <a:lnTo>
                  <a:pt x="208850" y="786487"/>
                </a:lnTo>
                <a:lnTo>
                  <a:pt x="208850" y="758203"/>
                </a:lnTo>
                <a:lnTo>
                  <a:pt x="209707" y="750374"/>
                </a:lnTo>
                <a:lnTo>
                  <a:pt x="209707" y="629121"/>
                </a:lnTo>
                <a:lnTo>
                  <a:pt x="209707" y="688205"/>
                </a:lnTo>
                <a:lnTo>
                  <a:pt x="209707" y="629121"/>
                </a:lnTo>
                <a:lnTo>
                  <a:pt x="209707" y="729660"/>
                </a:lnTo>
                <a:lnTo>
                  <a:pt x="209707" y="674491"/>
                </a:lnTo>
                <a:lnTo>
                  <a:pt x="209707" y="755974"/>
                </a:lnTo>
                <a:lnTo>
                  <a:pt x="209707" y="734689"/>
                </a:lnTo>
                <a:lnTo>
                  <a:pt x="209707" y="817001"/>
                </a:lnTo>
                <a:lnTo>
                  <a:pt x="209707" y="758203"/>
                </a:lnTo>
                <a:lnTo>
                  <a:pt x="209707" y="786487"/>
                </a:lnTo>
                <a:lnTo>
                  <a:pt x="209707" y="758203"/>
                </a:lnTo>
                <a:lnTo>
                  <a:pt x="210536" y="750374"/>
                </a:lnTo>
                <a:lnTo>
                  <a:pt x="210536" y="629121"/>
                </a:lnTo>
                <a:lnTo>
                  <a:pt x="210536" y="688205"/>
                </a:lnTo>
                <a:lnTo>
                  <a:pt x="210536" y="629121"/>
                </a:lnTo>
                <a:lnTo>
                  <a:pt x="210536" y="729660"/>
                </a:lnTo>
                <a:lnTo>
                  <a:pt x="210536" y="674491"/>
                </a:lnTo>
                <a:lnTo>
                  <a:pt x="210536" y="732175"/>
                </a:lnTo>
                <a:lnTo>
                  <a:pt x="210536" y="724604"/>
                </a:lnTo>
                <a:lnTo>
                  <a:pt x="210536" y="766888"/>
                </a:lnTo>
                <a:lnTo>
                  <a:pt x="210536" y="747860"/>
                </a:lnTo>
                <a:lnTo>
                  <a:pt x="210536" y="817001"/>
                </a:lnTo>
                <a:lnTo>
                  <a:pt x="210536" y="758203"/>
                </a:lnTo>
                <a:lnTo>
                  <a:pt x="210536" y="786487"/>
                </a:lnTo>
                <a:lnTo>
                  <a:pt x="210536" y="758203"/>
                </a:lnTo>
                <a:lnTo>
                  <a:pt x="211392" y="750374"/>
                </a:lnTo>
                <a:lnTo>
                  <a:pt x="211392" y="629121"/>
                </a:lnTo>
                <a:lnTo>
                  <a:pt x="211392" y="672262"/>
                </a:lnTo>
                <a:lnTo>
                  <a:pt x="211392" y="629121"/>
                </a:lnTo>
                <a:lnTo>
                  <a:pt x="211392" y="729660"/>
                </a:lnTo>
                <a:lnTo>
                  <a:pt x="211392" y="674491"/>
                </a:lnTo>
                <a:lnTo>
                  <a:pt x="211392" y="732175"/>
                </a:lnTo>
                <a:lnTo>
                  <a:pt x="211392" y="724604"/>
                </a:lnTo>
                <a:lnTo>
                  <a:pt x="211392" y="817001"/>
                </a:lnTo>
                <a:lnTo>
                  <a:pt x="211392" y="758203"/>
                </a:lnTo>
                <a:lnTo>
                  <a:pt x="211392" y="786487"/>
                </a:lnTo>
                <a:lnTo>
                  <a:pt x="211392" y="758203"/>
                </a:lnTo>
                <a:lnTo>
                  <a:pt x="212221" y="750374"/>
                </a:lnTo>
                <a:lnTo>
                  <a:pt x="212221" y="629121"/>
                </a:lnTo>
                <a:lnTo>
                  <a:pt x="212221" y="656577"/>
                </a:lnTo>
                <a:lnTo>
                  <a:pt x="212221" y="629121"/>
                </a:lnTo>
                <a:lnTo>
                  <a:pt x="212221" y="729660"/>
                </a:lnTo>
                <a:lnTo>
                  <a:pt x="212221" y="674491"/>
                </a:lnTo>
                <a:lnTo>
                  <a:pt x="212221" y="732175"/>
                </a:lnTo>
                <a:lnTo>
                  <a:pt x="212221" y="724604"/>
                </a:lnTo>
                <a:lnTo>
                  <a:pt x="212221" y="817001"/>
                </a:lnTo>
                <a:lnTo>
                  <a:pt x="212221" y="726575"/>
                </a:lnTo>
                <a:lnTo>
                  <a:pt x="212221" y="786487"/>
                </a:lnTo>
                <a:lnTo>
                  <a:pt x="212221" y="758203"/>
                </a:lnTo>
                <a:lnTo>
                  <a:pt x="213050" y="750374"/>
                </a:lnTo>
                <a:lnTo>
                  <a:pt x="213050" y="629121"/>
                </a:lnTo>
                <a:lnTo>
                  <a:pt x="213050" y="656577"/>
                </a:lnTo>
                <a:lnTo>
                  <a:pt x="213050" y="629121"/>
                </a:lnTo>
                <a:lnTo>
                  <a:pt x="213050" y="729660"/>
                </a:lnTo>
                <a:lnTo>
                  <a:pt x="213050" y="674491"/>
                </a:lnTo>
                <a:lnTo>
                  <a:pt x="213050" y="732175"/>
                </a:lnTo>
                <a:lnTo>
                  <a:pt x="213050" y="724604"/>
                </a:lnTo>
                <a:lnTo>
                  <a:pt x="213050" y="817001"/>
                </a:lnTo>
                <a:lnTo>
                  <a:pt x="213050" y="726575"/>
                </a:lnTo>
                <a:lnTo>
                  <a:pt x="213050" y="786487"/>
                </a:lnTo>
                <a:lnTo>
                  <a:pt x="213050" y="726575"/>
                </a:lnTo>
                <a:lnTo>
                  <a:pt x="214192" y="750374"/>
                </a:lnTo>
                <a:lnTo>
                  <a:pt x="214192" y="629121"/>
                </a:lnTo>
                <a:lnTo>
                  <a:pt x="214192" y="656577"/>
                </a:lnTo>
                <a:lnTo>
                  <a:pt x="214192" y="629121"/>
                </a:lnTo>
                <a:lnTo>
                  <a:pt x="214192" y="729660"/>
                </a:lnTo>
                <a:lnTo>
                  <a:pt x="214192" y="643692"/>
                </a:lnTo>
                <a:lnTo>
                  <a:pt x="214192" y="732175"/>
                </a:lnTo>
                <a:lnTo>
                  <a:pt x="214192" y="724604"/>
                </a:lnTo>
                <a:lnTo>
                  <a:pt x="214192" y="817001"/>
                </a:lnTo>
                <a:lnTo>
                  <a:pt x="214192" y="726575"/>
                </a:lnTo>
                <a:lnTo>
                  <a:pt x="214192" y="786487"/>
                </a:lnTo>
                <a:lnTo>
                  <a:pt x="214192" y="726575"/>
                </a:lnTo>
                <a:lnTo>
                  <a:pt x="215021" y="750374"/>
                </a:lnTo>
                <a:lnTo>
                  <a:pt x="215021" y="629121"/>
                </a:lnTo>
                <a:lnTo>
                  <a:pt x="215021" y="656577"/>
                </a:lnTo>
                <a:lnTo>
                  <a:pt x="215021" y="629121"/>
                </a:lnTo>
                <a:lnTo>
                  <a:pt x="215021" y="729660"/>
                </a:lnTo>
                <a:lnTo>
                  <a:pt x="215021" y="643692"/>
                </a:lnTo>
                <a:lnTo>
                  <a:pt x="215021" y="732175"/>
                </a:lnTo>
                <a:lnTo>
                  <a:pt x="215021" y="724604"/>
                </a:lnTo>
                <a:lnTo>
                  <a:pt x="215021" y="817001"/>
                </a:lnTo>
                <a:lnTo>
                  <a:pt x="215021" y="726575"/>
                </a:lnTo>
                <a:lnTo>
                  <a:pt x="215021" y="786487"/>
                </a:lnTo>
                <a:lnTo>
                  <a:pt x="215021" y="726575"/>
                </a:lnTo>
                <a:lnTo>
                  <a:pt x="215850" y="719575"/>
                </a:lnTo>
                <a:lnTo>
                  <a:pt x="215850" y="629121"/>
                </a:lnTo>
                <a:lnTo>
                  <a:pt x="215850" y="656577"/>
                </a:lnTo>
                <a:lnTo>
                  <a:pt x="215850" y="629121"/>
                </a:lnTo>
                <a:lnTo>
                  <a:pt x="215850" y="729660"/>
                </a:lnTo>
                <a:lnTo>
                  <a:pt x="215850" y="643692"/>
                </a:lnTo>
                <a:lnTo>
                  <a:pt x="215850" y="690462"/>
                </a:lnTo>
              </a:path>
              <a:path w="1776729" h="1168400">
                <a:moveTo>
                  <a:pt x="215850" y="690462"/>
                </a:moveTo>
                <a:lnTo>
                  <a:pt x="215850" y="732175"/>
                </a:lnTo>
                <a:lnTo>
                  <a:pt x="215850" y="724604"/>
                </a:lnTo>
                <a:lnTo>
                  <a:pt x="215850" y="786487"/>
                </a:lnTo>
                <a:lnTo>
                  <a:pt x="215850" y="726575"/>
                </a:lnTo>
                <a:lnTo>
                  <a:pt x="215850" y="786487"/>
                </a:lnTo>
                <a:lnTo>
                  <a:pt x="215850" y="726575"/>
                </a:lnTo>
                <a:lnTo>
                  <a:pt x="216707" y="719575"/>
                </a:lnTo>
                <a:lnTo>
                  <a:pt x="216707" y="618779"/>
                </a:lnTo>
                <a:lnTo>
                  <a:pt x="216707" y="656577"/>
                </a:lnTo>
                <a:lnTo>
                  <a:pt x="216707" y="629121"/>
                </a:lnTo>
                <a:lnTo>
                  <a:pt x="216707" y="697719"/>
                </a:lnTo>
                <a:lnTo>
                  <a:pt x="216707" y="643692"/>
                </a:lnTo>
                <a:lnTo>
                  <a:pt x="216707" y="732175"/>
                </a:lnTo>
                <a:lnTo>
                  <a:pt x="216707" y="724604"/>
                </a:lnTo>
                <a:lnTo>
                  <a:pt x="216707" y="786487"/>
                </a:lnTo>
                <a:lnTo>
                  <a:pt x="216707" y="726575"/>
                </a:lnTo>
                <a:lnTo>
                  <a:pt x="216707" y="786487"/>
                </a:lnTo>
                <a:lnTo>
                  <a:pt x="216707" y="726575"/>
                </a:lnTo>
                <a:lnTo>
                  <a:pt x="217535" y="719575"/>
                </a:lnTo>
                <a:lnTo>
                  <a:pt x="217535" y="596923"/>
                </a:lnTo>
                <a:lnTo>
                  <a:pt x="217535" y="656577"/>
                </a:lnTo>
                <a:lnTo>
                  <a:pt x="217535" y="629121"/>
                </a:lnTo>
                <a:lnTo>
                  <a:pt x="217535" y="697719"/>
                </a:lnTo>
                <a:lnTo>
                  <a:pt x="217535" y="643692"/>
                </a:lnTo>
                <a:lnTo>
                  <a:pt x="217535" y="732175"/>
                </a:lnTo>
                <a:lnTo>
                  <a:pt x="217535" y="704719"/>
                </a:lnTo>
                <a:lnTo>
                  <a:pt x="217535" y="786487"/>
                </a:lnTo>
                <a:lnTo>
                  <a:pt x="217535" y="726575"/>
                </a:lnTo>
                <a:lnTo>
                  <a:pt x="217535" y="786487"/>
                </a:lnTo>
                <a:lnTo>
                  <a:pt x="217535" y="726575"/>
                </a:lnTo>
                <a:lnTo>
                  <a:pt x="218392" y="719575"/>
                </a:lnTo>
                <a:lnTo>
                  <a:pt x="218392" y="596923"/>
                </a:lnTo>
                <a:lnTo>
                  <a:pt x="218392" y="656577"/>
                </a:lnTo>
                <a:lnTo>
                  <a:pt x="218392" y="602808"/>
                </a:lnTo>
                <a:lnTo>
                  <a:pt x="218392" y="697719"/>
                </a:lnTo>
                <a:lnTo>
                  <a:pt x="218392" y="643692"/>
                </a:lnTo>
                <a:lnTo>
                  <a:pt x="218392" y="732175"/>
                </a:lnTo>
                <a:lnTo>
                  <a:pt x="218392" y="704719"/>
                </a:lnTo>
                <a:lnTo>
                  <a:pt x="218392" y="786487"/>
                </a:lnTo>
                <a:lnTo>
                  <a:pt x="218392" y="726575"/>
                </a:lnTo>
                <a:lnTo>
                  <a:pt x="218392" y="786487"/>
                </a:lnTo>
                <a:lnTo>
                  <a:pt x="218392" y="726575"/>
                </a:lnTo>
                <a:lnTo>
                  <a:pt x="219506" y="719575"/>
                </a:lnTo>
                <a:lnTo>
                  <a:pt x="219506" y="596923"/>
                </a:lnTo>
                <a:lnTo>
                  <a:pt x="219506" y="656577"/>
                </a:lnTo>
                <a:lnTo>
                  <a:pt x="219506" y="596923"/>
                </a:lnTo>
                <a:lnTo>
                  <a:pt x="219506" y="697719"/>
                </a:lnTo>
                <a:lnTo>
                  <a:pt x="219506" y="643692"/>
                </a:lnTo>
                <a:lnTo>
                  <a:pt x="219506" y="724604"/>
                </a:lnTo>
                <a:lnTo>
                  <a:pt x="219506" y="704719"/>
                </a:lnTo>
                <a:lnTo>
                  <a:pt x="219506" y="786487"/>
                </a:lnTo>
                <a:lnTo>
                  <a:pt x="219506" y="726575"/>
                </a:lnTo>
                <a:lnTo>
                  <a:pt x="219506" y="755403"/>
                </a:lnTo>
                <a:lnTo>
                  <a:pt x="219506" y="726575"/>
                </a:lnTo>
                <a:lnTo>
                  <a:pt x="220335" y="719575"/>
                </a:lnTo>
                <a:lnTo>
                  <a:pt x="220335" y="596923"/>
                </a:lnTo>
                <a:lnTo>
                  <a:pt x="220335" y="656577"/>
                </a:lnTo>
                <a:lnTo>
                  <a:pt x="220335" y="596923"/>
                </a:lnTo>
                <a:lnTo>
                  <a:pt x="220335" y="697719"/>
                </a:lnTo>
                <a:lnTo>
                  <a:pt x="220335" y="643692"/>
                </a:lnTo>
                <a:lnTo>
                  <a:pt x="220335" y="709776"/>
                </a:lnTo>
                <a:lnTo>
                  <a:pt x="220335" y="704719"/>
                </a:lnTo>
                <a:lnTo>
                  <a:pt x="220335" y="786487"/>
                </a:lnTo>
                <a:lnTo>
                  <a:pt x="220335" y="726575"/>
                </a:lnTo>
                <a:lnTo>
                  <a:pt x="220335" y="755403"/>
                </a:lnTo>
                <a:lnTo>
                  <a:pt x="220335" y="726575"/>
                </a:lnTo>
                <a:lnTo>
                  <a:pt x="221192" y="719575"/>
                </a:lnTo>
                <a:lnTo>
                  <a:pt x="221192" y="596923"/>
                </a:lnTo>
                <a:lnTo>
                  <a:pt x="221192" y="656577"/>
                </a:lnTo>
                <a:lnTo>
                  <a:pt x="221192" y="596923"/>
                </a:lnTo>
                <a:lnTo>
                  <a:pt x="221192" y="697719"/>
                </a:lnTo>
                <a:lnTo>
                  <a:pt x="221192" y="643692"/>
                </a:lnTo>
                <a:lnTo>
                  <a:pt x="221192" y="699976"/>
                </a:lnTo>
                <a:lnTo>
                  <a:pt x="221192" y="692976"/>
                </a:lnTo>
                <a:lnTo>
                  <a:pt x="221192" y="722090"/>
                </a:lnTo>
                <a:lnTo>
                  <a:pt x="221192" y="704719"/>
                </a:lnTo>
                <a:lnTo>
                  <a:pt x="221192" y="786487"/>
                </a:lnTo>
                <a:lnTo>
                  <a:pt x="221192" y="726575"/>
                </a:lnTo>
                <a:lnTo>
                  <a:pt x="221192" y="755403"/>
                </a:lnTo>
                <a:lnTo>
                  <a:pt x="221192" y="726575"/>
                </a:lnTo>
                <a:lnTo>
                  <a:pt x="222021" y="719575"/>
                </a:lnTo>
                <a:lnTo>
                  <a:pt x="222021" y="596923"/>
                </a:lnTo>
                <a:lnTo>
                  <a:pt x="222021" y="624922"/>
                </a:lnTo>
                <a:lnTo>
                  <a:pt x="222021" y="596923"/>
                </a:lnTo>
                <a:lnTo>
                  <a:pt x="222021" y="697719"/>
                </a:lnTo>
                <a:lnTo>
                  <a:pt x="222021" y="643692"/>
                </a:lnTo>
                <a:lnTo>
                  <a:pt x="222021" y="699976"/>
                </a:lnTo>
                <a:lnTo>
                  <a:pt x="222021" y="692976"/>
                </a:lnTo>
                <a:lnTo>
                  <a:pt x="222021" y="786487"/>
                </a:lnTo>
                <a:lnTo>
                  <a:pt x="222021" y="721518"/>
                </a:lnTo>
                <a:lnTo>
                  <a:pt x="222021" y="755403"/>
                </a:lnTo>
                <a:lnTo>
                  <a:pt x="222021" y="726575"/>
                </a:lnTo>
                <a:lnTo>
                  <a:pt x="222850" y="719575"/>
                </a:lnTo>
                <a:lnTo>
                  <a:pt x="222850" y="596923"/>
                </a:lnTo>
                <a:lnTo>
                  <a:pt x="222850" y="624922"/>
                </a:lnTo>
                <a:lnTo>
                  <a:pt x="222850" y="596923"/>
                </a:lnTo>
                <a:lnTo>
                  <a:pt x="222850" y="697719"/>
                </a:lnTo>
                <a:lnTo>
                  <a:pt x="222850" y="643692"/>
                </a:lnTo>
                <a:lnTo>
                  <a:pt x="222850" y="699976"/>
                </a:lnTo>
                <a:lnTo>
                  <a:pt x="222850" y="692976"/>
                </a:lnTo>
                <a:lnTo>
                  <a:pt x="222850" y="786487"/>
                </a:lnTo>
                <a:lnTo>
                  <a:pt x="222850" y="694919"/>
                </a:lnTo>
                <a:lnTo>
                  <a:pt x="222850" y="755403"/>
                </a:lnTo>
                <a:lnTo>
                  <a:pt x="222850" y="726575"/>
                </a:lnTo>
                <a:lnTo>
                  <a:pt x="223706" y="719575"/>
                </a:lnTo>
                <a:lnTo>
                  <a:pt x="223706" y="596923"/>
                </a:lnTo>
                <a:lnTo>
                  <a:pt x="223706" y="624922"/>
                </a:lnTo>
                <a:lnTo>
                  <a:pt x="223706" y="596923"/>
                </a:lnTo>
                <a:lnTo>
                  <a:pt x="223706" y="697719"/>
                </a:lnTo>
                <a:lnTo>
                  <a:pt x="223706" y="643692"/>
                </a:lnTo>
                <a:lnTo>
                  <a:pt x="223706" y="699976"/>
                </a:lnTo>
                <a:lnTo>
                  <a:pt x="223706" y="692976"/>
                </a:lnTo>
                <a:lnTo>
                  <a:pt x="223706" y="786487"/>
                </a:lnTo>
                <a:lnTo>
                  <a:pt x="223706" y="694919"/>
                </a:lnTo>
                <a:lnTo>
                  <a:pt x="223706" y="755403"/>
                </a:lnTo>
                <a:lnTo>
                  <a:pt x="223706" y="694919"/>
                </a:lnTo>
                <a:lnTo>
                  <a:pt x="224821" y="719575"/>
                </a:lnTo>
                <a:lnTo>
                  <a:pt x="224821" y="596923"/>
                </a:lnTo>
                <a:lnTo>
                  <a:pt x="224821" y="624922"/>
                </a:lnTo>
                <a:lnTo>
                  <a:pt x="224821" y="596923"/>
                </a:lnTo>
                <a:lnTo>
                  <a:pt x="224821" y="697719"/>
                </a:lnTo>
                <a:lnTo>
                  <a:pt x="224821" y="612893"/>
                </a:lnTo>
                <a:lnTo>
                  <a:pt x="224821" y="699976"/>
                </a:lnTo>
                <a:lnTo>
                  <a:pt x="224821" y="692976"/>
                </a:lnTo>
                <a:lnTo>
                  <a:pt x="224821" y="786487"/>
                </a:lnTo>
                <a:lnTo>
                  <a:pt x="224821" y="694919"/>
                </a:lnTo>
                <a:lnTo>
                  <a:pt x="224821" y="755403"/>
                </a:lnTo>
                <a:lnTo>
                  <a:pt x="224821" y="694919"/>
                </a:lnTo>
                <a:lnTo>
                  <a:pt x="225649" y="712004"/>
                </a:lnTo>
                <a:lnTo>
                  <a:pt x="225649" y="596923"/>
                </a:lnTo>
                <a:lnTo>
                  <a:pt x="225649" y="624922"/>
                </a:lnTo>
                <a:lnTo>
                  <a:pt x="225649" y="596923"/>
                </a:lnTo>
                <a:lnTo>
                  <a:pt x="225649" y="697719"/>
                </a:lnTo>
                <a:lnTo>
                  <a:pt x="225649" y="612893"/>
                </a:lnTo>
                <a:lnTo>
                  <a:pt x="225649" y="699976"/>
                </a:lnTo>
                <a:lnTo>
                  <a:pt x="225649" y="692976"/>
                </a:lnTo>
                <a:lnTo>
                  <a:pt x="225649" y="786487"/>
                </a:lnTo>
                <a:lnTo>
                  <a:pt x="225649" y="694919"/>
                </a:lnTo>
                <a:lnTo>
                  <a:pt x="225649" y="755403"/>
                </a:lnTo>
                <a:lnTo>
                  <a:pt x="225649" y="694919"/>
                </a:lnTo>
                <a:lnTo>
                  <a:pt x="226506" y="688205"/>
                </a:lnTo>
                <a:lnTo>
                  <a:pt x="226506" y="596923"/>
                </a:lnTo>
                <a:lnTo>
                  <a:pt x="226506" y="624922"/>
                </a:lnTo>
                <a:lnTo>
                  <a:pt x="226506" y="596923"/>
                </a:lnTo>
                <a:lnTo>
                  <a:pt x="226506" y="690462"/>
                </a:lnTo>
                <a:lnTo>
                  <a:pt x="226506" y="612893"/>
                </a:lnTo>
                <a:lnTo>
                  <a:pt x="226506" y="699976"/>
                </a:lnTo>
                <a:lnTo>
                  <a:pt x="226506" y="692976"/>
                </a:lnTo>
                <a:lnTo>
                  <a:pt x="226506" y="755403"/>
                </a:lnTo>
                <a:lnTo>
                  <a:pt x="226506" y="694919"/>
                </a:lnTo>
                <a:lnTo>
                  <a:pt x="226506" y="755403"/>
                </a:lnTo>
                <a:lnTo>
                  <a:pt x="226506" y="694919"/>
                </a:lnTo>
                <a:lnTo>
                  <a:pt x="227335" y="688205"/>
                </a:lnTo>
                <a:lnTo>
                  <a:pt x="227335" y="572009"/>
                </a:lnTo>
                <a:lnTo>
                  <a:pt x="227335" y="624922"/>
                </a:lnTo>
                <a:lnTo>
                  <a:pt x="227335" y="596923"/>
                </a:lnTo>
                <a:lnTo>
                  <a:pt x="227335" y="665520"/>
                </a:lnTo>
                <a:lnTo>
                  <a:pt x="227335" y="612893"/>
                </a:lnTo>
                <a:lnTo>
                  <a:pt x="227335" y="699976"/>
                </a:lnTo>
                <a:lnTo>
                  <a:pt x="227335" y="692976"/>
                </a:lnTo>
                <a:lnTo>
                  <a:pt x="227335" y="755403"/>
                </a:lnTo>
                <a:lnTo>
                  <a:pt x="227335" y="694919"/>
                </a:lnTo>
                <a:lnTo>
                  <a:pt x="227335" y="755403"/>
                </a:lnTo>
                <a:lnTo>
                  <a:pt x="227335" y="694919"/>
                </a:lnTo>
                <a:lnTo>
                  <a:pt x="228192" y="688205"/>
                </a:lnTo>
                <a:lnTo>
                  <a:pt x="228192" y="564724"/>
                </a:lnTo>
                <a:lnTo>
                  <a:pt x="228192" y="624922"/>
                </a:lnTo>
                <a:lnTo>
                  <a:pt x="228192" y="596923"/>
                </a:lnTo>
                <a:lnTo>
                  <a:pt x="228192" y="665520"/>
                </a:lnTo>
                <a:lnTo>
                  <a:pt x="228192" y="612893"/>
                </a:lnTo>
                <a:lnTo>
                  <a:pt x="228192" y="699976"/>
                </a:lnTo>
                <a:lnTo>
                  <a:pt x="228192" y="674491"/>
                </a:lnTo>
                <a:lnTo>
                  <a:pt x="228192" y="755403"/>
                </a:lnTo>
                <a:lnTo>
                  <a:pt x="228192" y="694919"/>
                </a:lnTo>
                <a:lnTo>
                  <a:pt x="228192" y="755403"/>
                </a:lnTo>
                <a:lnTo>
                  <a:pt x="228192" y="694919"/>
                </a:lnTo>
                <a:lnTo>
                  <a:pt x="229306" y="688205"/>
                </a:lnTo>
                <a:lnTo>
                  <a:pt x="229306" y="564724"/>
                </a:lnTo>
                <a:lnTo>
                  <a:pt x="229306" y="624922"/>
                </a:lnTo>
                <a:lnTo>
                  <a:pt x="229306" y="564724"/>
                </a:lnTo>
                <a:lnTo>
                  <a:pt x="229306" y="665520"/>
                </a:lnTo>
                <a:lnTo>
                  <a:pt x="229306" y="612893"/>
                </a:lnTo>
                <a:lnTo>
                  <a:pt x="229306" y="699976"/>
                </a:lnTo>
                <a:lnTo>
                  <a:pt x="229306" y="674491"/>
                </a:lnTo>
                <a:lnTo>
                  <a:pt x="229306" y="755403"/>
                </a:lnTo>
                <a:lnTo>
                  <a:pt x="229306" y="694919"/>
                </a:lnTo>
                <a:lnTo>
                  <a:pt x="229306" y="752889"/>
                </a:lnTo>
                <a:lnTo>
                  <a:pt x="229306" y="694919"/>
                </a:lnTo>
                <a:lnTo>
                  <a:pt x="230135" y="688205"/>
                </a:lnTo>
                <a:lnTo>
                  <a:pt x="230135" y="564724"/>
                </a:lnTo>
              </a:path>
              <a:path w="1776729" h="1168400">
                <a:moveTo>
                  <a:pt x="230135" y="564724"/>
                </a:moveTo>
                <a:lnTo>
                  <a:pt x="230135" y="624922"/>
                </a:lnTo>
                <a:lnTo>
                  <a:pt x="230135" y="564724"/>
                </a:lnTo>
                <a:lnTo>
                  <a:pt x="230135" y="665520"/>
                </a:lnTo>
                <a:lnTo>
                  <a:pt x="230135" y="612893"/>
                </a:lnTo>
                <a:lnTo>
                  <a:pt x="230135" y="692976"/>
                </a:lnTo>
                <a:lnTo>
                  <a:pt x="230135" y="674491"/>
                </a:lnTo>
                <a:lnTo>
                  <a:pt x="230135" y="755403"/>
                </a:lnTo>
                <a:lnTo>
                  <a:pt x="230135" y="694919"/>
                </a:lnTo>
                <a:lnTo>
                  <a:pt x="230135" y="724061"/>
                </a:lnTo>
                <a:lnTo>
                  <a:pt x="230135" y="694919"/>
                </a:lnTo>
                <a:lnTo>
                  <a:pt x="230992" y="688205"/>
                </a:lnTo>
                <a:lnTo>
                  <a:pt x="230992" y="564724"/>
                </a:lnTo>
                <a:lnTo>
                  <a:pt x="230992" y="624922"/>
                </a:lnTo>
                <a:lnTo>
                  <a:pt x="230992" y="564724"/>
                </a:lnTo>
                <a:lnTo>
                  <a:pt x="230992" y="665520"/>
                </a:lnTo>
                <a:lnTo>
                  <a:pt x="230992" y="612893"/>
                </a:lnTo>
                <a:lnTo>
                  <a:pt x="230992" y="667777"/>
                </a:lnTo>
                <a:lnTo>
                  <a:pt x="230992" y="661063"/>
                </a:lnTo>
                <a:lnTo>
                  <a:pt x="230992" y="704719"/>
                </a:lnTo>
                <a:lnTo>
                  <a:pt x="230992" y="699976"/>
                </a:lnTo>
                <a:lnTo>
                  <a:pt x="230992" y="755403"/>
                </a:lnTo>
                <a:lnTo>
                  <a:pt x="230992" y="694919"/>
                </a:lnTo>
                <a:lnTo>
                  <a:pt x="230992" y="724061"/>
                </a:lnTo>
                <a:lnTo>
                  <a:pt x="230992" y="694919"/>
                </a:lnTo>
                <a:lnTo>
                  <a:pt x="231820" y="688205"/>
                </a:lnTo>
                <a:lnTo>
                  <a:pt x="231820" y="564724"/>
                </a:lnTo>
                <a:lnTo>
                  <a:pt x="231820" y="624922"/>
                </a:lnTo>
                <a:lnTo>
                  <a:pt x="231820" y="564724"/>
                </a:lnTo>
                <a:lnTo>
                  <a:pt x="231820" y="665520"/>
                </a:lnTo>
                <a:lnTo>
                  <a:pt x="231820" y="612893"/>
                </a:lnTo>
                <a:lnTo>
                  <a:pt x="231820" y="667777"/>
                </a:lnTo>
                <a:lnTo>
                  <a:pt x="231820" y="661063"/>
                </a:lnTo>
                <a:lnTo>
                  <a:pt x="231820" y="755403"/>
                </a:lnTo>
                <a:lnTo>
                  <a:pt x="231820" y="694919"/>
                </a:lnTo>
                <a:lnTo>
                  <a:pt x="231820" y="724061"/>
                </a:lnTo>
                <a:lnTo>
                  <a:pt x="231820" y="694919"/>
                </a:lnTo>
                <a:lnTo>
                  <a:pt x="232649" y="688205"/>
                </a:lnTo>
                <a:lnTo>
                  <a:pt x="232649" y="564724"/>
                </a:lnTo>
                <a:lnTo>
                  <a:pt x="232649" y="593008"/>
                </a:lnTo>
                <a:lnTo>
                  <a:pt x="232649" y="564724"/>
                </a:lnTo>
                <a:lnTo>
                  <a:pt x="232649" y="665520"/>
                </a:lnTo>
                <a:lnTo>
                  <a:pt x="232649" y="612893"/>
                </a:lnTo>
                <a:lnTo>
                  <a:pt x="232649" y="667777"/>
                </a:lnTo>
                <a:lnTo>
                  <a:pt x="232649" y="661063"/>
                </a:lnTo>
                <a:lnTo>
                  <a:pt x="232649" y="755403"/>
                </a:lnTo>
                <a:lnTo>
                  <a:pt x="232649" y="676462"/>
                </a:lnTo>
                <a:lnTo>
                  <a:pt x="232649" y="724061"/>
                </a:lnTo>
                <a:lnTo>
                  <a:pt x="232649" y="694919"/>
                </a:lnTo>
                <a:lnTo>
                  <a:pt x="233506" y="688205"/>
                </a:lnTo>
                <a:lnTo>
                  <a:pt x="233506" y="564724"/>
                </a:lnTo>
                <a:lnTo>
                  <a:pt x="233506" y="593008"/>
                </a:lnTo>
                <a:lnTo>
                  <a:pt x="233506" y="564724"/>
                </a:lnTo>
                <a:lnTo>
                  <a:pt x="233506" y="665520"/>
                </a:lnTo>
                <a:lnTo>
                  <a:pt x="233506" y="612893"/>
                </a:lnTo>
                <a:lnTo>
                  <a:pt x="233506" y="667777"/>
                </a:lnTo>
                <a:lnTo>
                  <a:pt x="233506" y="661063"/>
                </a:lnTo>
                <a:lnTo>
                  <a:pt x="233506" y="755403"/>
                </a:lnTo>
                <a:lnTo>
                  <a:pt x="233506" y="663006"/>
                </a:lnTo>
                <a:lnTo>
                  <a:pt x="233506" y="724061"/>
                </a:lnTo>
                <a:lnTo>
                  <a:pt x="233506" y="692691"/>
                </a:lnTo>
                <a:lnTo>
                  <a:pt x="234620" y="688205"/>
                </a:lnTo>
                <a:lnTo>
                  <a:pt x="234620" y="564724"/>
                </a:lnTo>
                <a:lnTo>
                  <a:pt x="234620" y="593008"/>
                </a:lnTo>
                <a:lnTo>
                  <a:pt x="234620" y="564724"/>
                </a:lnTo>
                <a:lnTo>
                  <a:pt x="234620" y="665520"/>
                </a:lnTo>
                <a:lnTo>
                  <a:pt x="234620" y="612893"/>
                </a:lnTo>
                <a:lnTo>
                  <a:pt x="234620" y="667777"/>
                </a:lnTo>
                <a:lnTo>
                  <a:pt x="234620" y="661063"/>
                </a:lnTo>
                <a:lnTo>
                  <a:pt x="234620" y="755403"/>
                </a:lnTo>
                <a:lnTo>
                  <a:pt x="234620" y="663006"/>
                </a:lnTo>
                <a:lnTo>
                  <a:pt x="234620" y="724061"/>
                </a:lnTo>
                <a:lnTo>
                  <a:pt x="234620" y="663006"/>
                </a:lnTo>
                <a:lnTo>
                  <a:pt x="235449" y="688205"/>
                </a:lnTo>
                <a:lnTo>
                  <a:pt x="235449" y="564724"/>
                </a:lnTo>
                <a:lnTo>
                  <a:pt x="235449" y="593008"/>
                </a:lnTo>
                <a:lnTo>
                  <a:pt x="235449" y="564724"/>
                </a:lnTo>
                <a:lnTo>
                  <a:pt x="235449" y="665520"/>
                </a:lnTo>
                <a:lnTo>
                  <a:pt x="235449" y="581523"/>
                </a:lnTo>
                <a:lnTo>
                  <a:pt x="235449" y="667777"/>
                </a:lnTo>
                <a:lnTo>
                  <a:pt x="235449" y="661063"/>
                </a:lnTo>
                <a:lnTo>
                  <a:pt x="235449" y="755403"/>
                </a:lnTo>
                <a:lnTo>
                  <a:pt x="235449" y="663006"/>
                </a:lnTo>
                <a:lnTo>
                  <a:pt x="235449" y="724061"/>
                </a:lnTo>
                <a:lnTo>
                  <a:pt x="235449" y="663006"/>
                </a:lnTo>
                <a:lnTo>
                  <a:pt x="236306" y="678977"/>
                </a:lnTo>
                <a:lnTo>
                  <a:pt x="236306" y="564724"/>
                </a:lnTo>
                <a:lnTo>
                  <a:pt x="236306" y="593008"/>
                </a:lnTo>
                <a:lnTo>
                  <a:pt x="236306" y="564724"/>
                </a:lnTo>
                <a:lnTo>
                  <a:pt x="236306" y="665520"/>
                </a:lnTo>
                <a:lnTo>
                  <a:pt x="236306" y="581523"/>
                </a:lnTo>
                <a:lnTo>
                  <a:pt x="236306" y="667777"/>
                </a:lnTo>
                <a:lnTo>
                  <a:pt x="236306" y="661063"/>
                </a:lnTo>
                <a:lnTo>
                  <a:pt x="236306" y="755403"/>
                </a:lnTo>
                <a:lnTo>
                  <a:pt x="236306" y="663006"/>
                </a:lnTo>
                <a:lnTo>
                  <a:pt x="236306" y="724061"/>
                </a:lnTo>
                <a:lnTo>
                  <a:pt x="236306" y="663006"/>
                </a:lnTo>
                <a:lnTo>
                  <a:pt x="237135" y="656577"/>
                </a:lnTo>
                <a:lnTo>
                  <a:pt x="237135" y="564724"/>
                </a:lnTo>
                <a:lnTo>
                  <a:pt x="237135" y="593008"/>
                </a:lnTo>
                <a:lnTo>
                  <a:pt x="237135" y="564724"/>
                </a:lnTo>
                <a:lnTo>
                  <a:pt x="237135" y="661063"/>
                </a:lnTo>
                <a:lnTo>
                  <a:pt x="237135" y="581523"/>
                </a:lnTo>
                <a:lnTo>
                  <a:pt x="237135" y="667777"/>
                </a:lnTo>
                <a:lnTo>
                  <a:pt x="237135" y="661063"/>
                </a:lnTo>
                <a:lnTo>
                  <a:pt x="237135" y="724061"/>
                </a:lnTo>
                <a:lnTo>
                  <a:pt x="237135" y="663006"/>
                </a:lnTo>
                <a:lnTo>
                  <a:pt x="237135" y="724061"/>
                </a:lnTo>
                <a:lnTo>
                  <a:pt x="237135" y="663006"/>
                </a:lnTo>
                <a:lnTo>
                  <a:pt x="237991" y="656577"/>
                </a:lnTo>
                <a:lnTo>
                  <a:pt x="237991" y="544581"/>
                </a:lnTo>
                <a:lnTo>
                  <a:pt x="237991" y="593008"/>
                </a:lnTo>
                <a:lnTo>
                  <a:pt x="237991" y="564724"/>
                </a:lnTo>
                <a:lnTo>
                  <a:pt x="237991" y="633321"/>
                </a:lnTo>
                <a:lnTo>
                  <a:pt x="237991" y="581523"/>
                </a:lnTo>
                <a:lnTo>
                  <a:pt x="237991" y="667777"/>
                </a:lnTo>
                <a:lnTo>
                  <a:pt x="237991" y="661063"/>
                </a:lnTo>
                <a:lnTo>
                  <a:pt x="237991" y="724061"/>
                </a:lnTo>
                <a:lnTo>
                  <a:pt x="237991" y="663006"/>
                </a:lnTo>
                <a:lnTo>
                  <a:pt x="237991" y="724061"/>
                </a:lnTo>
                <a:lnTo>
                  <a:pt x="237991" y="663006"/>
                </a:lnTo>
                <a:lnTo>
                  <a:pt x="238820" y="656577"/>
                </a:lnTo>
                <a:lnTo>
                  <a:pt x="238820" y="532267"/>
                </a:lnTo>
                <a:lnTo>
                  <a:pt x="238820" y="593008"/>
                </a:lnTo>
                <a:lnTo>
                  <a:pt x="238820" y="564724"/>
                </a:lnTo>
                <a:lnTo>
                  <a:pt x="238820" y="633321"/>
                </a:lnTo>
                <a:lnTo>
                  <a:pt x="238820" y="581523"/>
                </a:lnTo>
                <a:lnTo>
                  <a:pt x="238820" y="667777"/>
                </a:lnTo>
                <a:lnTo>
                  <a:pt x="238820" y="643692"/>
                </a:lnTo>
                <a:lnTo>
                  <a:pt x="238820" y="724061"/>
                </a:lnTo>
                <a:lnTo>
                  <a:pt x="238820" y="663006"/>
                </a:lnTo>
                <a:lnTo>
                  <a:pt x="238820" y="724061"/>
                </a:lnTo>
                <a:lnTo>
                  <a:pt x="238820" y="663006"/>
                </a:lnTo>
                <a:lnTo>
                  <a:pt x="239935" y="656577"/>
                </a:lnTo>
                <a:lnTo>
                  <a:pt x="239935" y="532267"/>
                </a:lnTo>
                <a:lnTo>
                  <a:pt x="239935" y="593008"/>
                </a:lnTo>
                <a:lnTo>
                  <a:pt x="239935" y="540924"/>
                </a:lnTo>
                <a:lnTo>
                  <a:pt x="239935" y="633321"/>
                </a:lnTo>
                <a:lnTo>
                  <a:pt x="239935" y="581523"/>
                </a:lnTo>
                <a:lnTo>
                  <a:pt x="239935" y="667777"/>
                </a:lnTo>
                <a:lnTo>
                  <a:pt x="239935" y="643692"/>
                </a:lnTo>
                <a:lnTo>
                  <a:pt x="239935" y="724061"/>
                </a:lnTo>
                <a:lnTo>
                  <a:pt x="239935" y="663006"/>
                </a:lnTo>
                <a:lnTo>
                  <a:pt x="239935" y="724061"/>
                </a:lnTo>
                <a:lnTo>
                  <a:pt x="239935" y="663006"/>
                </a:lnTo>
                <a:lnTo>
                  <a:pt x="240791" y="656577"/>
                </a:lnTo>
                <a:lnTo>
                  <a:pt x="240791" y="532267"/>
                </a:lnTo>
                <a:lnTo>
                  <a:pt x="240791" y="593008"/>
                </a:lnTo>
                <a:lnTo>
                  <a:pt x="240791" y="532267"/>
                </a:lnTo>
                <a:lnTo>
                  <a:pt x="240791" y="633321"/>
                </a:lnTo>
                <a:lnTo>
                  <a:pt x="240791" y="581523"/>
                </a:lnTo>
                <a:lnTo>
                  <a:pt x="240791" y="661063"/>
                </a:lnTo>
                <a:lnTo>
                  <a:pt x="240791" y="643692"/>
                </a:lnTo>
                <a:lnTo>
                  <a:pt x="240791" y="724061"/>
                </a:lnTo>
                <a:lnTo>
                  <a:pt x="240791" y="663006"/>
                </a:lnTo>
                <a:lnTo>
                  <a:pt x="240791" y="692691"/>
                </a:lnTo>
                <a:lnTo>
                  <a:pt x="240791" y="663006"/>
                </a:lnTo>
                <a:lnTo>
                  <a:pt x="241620" y="656577"/>
                </a:lnTo>
                <a:lnTo>
                  <a:pt x="241620" y="532267"/>
                </a:lnTo>
                <a:lnTo>
                  <a:pt x="241620" y="593008"/>
                </a:lnTo>
                <a:lnTo>
                  <a:pt x="241620" y="532267"/>
                </a:lnTo>
                <a:lnTo>
                  <a:pt x="241620" y="633321"/>
                </a:lnTo>
                <a:lnTo>
                  <a:pt x="241620" y="581523"/>
                </a:lnTo>
                <a:lnTo>
                  <a:pt x="241620" y="637521"/>
                </a:lnTo>
                <a:lnTo>
                  <a:pt x="241620" y="629121"/>
                </a:lnTo>
                <a:lnTo>
                  <a:pt x="241620" y="674491"/>
                </a:lnTo>
                <a:lnTo>
                  <a:pt x="241620" y="672262"/>
                </a:lnTo>
                <a:lnTo>
                  <a:pt x="241620" y="724061"/>
                </a:lnTo>
                <a:lnTo>
                  <a:pt x="241620" y="663006"/>
                </a:lnTo>
                <a:lnTo>
                  <a:pt x="241620" y="692691"/>
                </a:lnTo>
                <a:lnTo>
                  <a:pt x="241620" y="663006"/>
                </a:lnTo>
                <a:lnTo>
                  <a:pt x="242449" y="656577"/>
                </a:lnTo>
                <a:lnTo>
                  <a:pt x="242449" y="532267"/>
                </a:lnTo>
                <a:lnTo>
                  <a:pt x="242449" y="593008"/>
                </a:lnTo>
                <a:lnTo>
                  <a:pt x="242449" y="532267"/>
                </a:lnTo>
                <a:lnTo>
                  <a:pt x="242449" y="633321"/>
                </a:lnTo>
                <a:lnTo>
                  <a:pt x="242449" y="581523"/>
                </a:lnTo>
                <a:lnTo>
                  <a:pt x="242449" y="637521"/>
                </a:lnTo>
                <a:lnTo>
                  <a:pt x="242449" y="629121"/>
                </a:lnTo>
                <a:lnTo>
                  <a:pt x="242449" y="650121"/>
                </a:lnTo>
                <a:lnTo>
                  <a:pt x="242449" y="643692"/>
                </a:lnTo>
                <a:lnTo>
                  <a:pt x="242449" y="724061"/>
                </a:lnTo>
                <a:lnTo>
                  <a:pt x="242449" y="663006"/>
                </a:lnTo>
                <a:lnTo>
                  <a:pt x="242449" y="692691"/>
                </a:lnTo>
                <a:lnTo>
                  <a:pt x="242449" y="663006"/>
                </a:lnTo>
                <a:lnTo>
                  <a:pt x="243306" y="656577"/>
                </a:lnTo>
                <a:lnTo>
                  <a:pt x="243306" y="532267"/>
                </a:lnTo>
                <a:lnTo>
                  <a:pt x="243306" y="560809"/>
                </a:lnTo>
                <a:lnTo>
                  <a:pt x="243306" y="532267"/>
                </a:lnTo>
                <a:lnTo>
                  <a:pt x="243306" y="633321"/>
                </a:lnTo>
                <a:lnTo>
                  <a:pt x="243306" y="581523"/>
                </a:lnTo>
              </a:path>
              <a:path w="1776729" h="1168400">
                <a:moveTo>
                  <a:pt x="243306" y="581523"/>
                </a:moveTo>
                <a:lnTo>
                  <a:pt x="243306" y="637521"/>
                </a:lnTo>
                <a:lnTo>
                  <a:pt x="243306" y="629121"/>
                </a:lnTo>
                <a:lnTo>
                  <a:pt x="243306" y="724061"/>
                </a:lnTo>
                <a:lnTo>
                  <a:pt x="243306" y="654321"/>
                </a:lnTo>
                <a:lnTo>
                  <a:pt x="243306" y="692691"/>
                </a:lnTo>
                <a:lnTo>
                  <a:pt x="243306" y="663006"/>
                </a:lnTo>
                <a:lnTo>
                  <a:pt x="244134" y="656577"/>
                </a:lnTo>
                <a:lnTo>
                  <a:pt x="244134" y="532267"/>
                </a:lnTo>
                <a:lnTo>
                  <a:pt x="244134" y="560809"/>
                </a:lnTo>
                <a:lnTo>
                  <a:pt x="244134" y="532267"/>
                </a:lnTo>
                <a:lnTo>
                  <a:pt x="244134" y="633321"/>
                </a:lnTo>
                <a:lnTo>
                  <a:pt x="244134" y="581523"/>
                </a:lnTo>
                <a:lnTo>
                  <a:pt x="244134" y="637521"/>
                </a:lnTo>
                <a:lnTo>
                  <a:pt x="244134" y="629121"/>
                </a:lnTo>
                <a:lnTo>
                  <a:pt x="244134" y="724061"/>
                </a:lnTo>
                <a:lnTo>
                  <a:pt x="244134" y="630807"/>
                </a:lnTo>
                <a:lnTo>
                  <a:pt x="244134" y="692691"/>
                </a:lnTo>
                <a:lnTo>
                  <a:pt x="244134" y="663006"/>
                </a:lnTo>
                <a:lnTo>
                  <a:pt x="245249" y="656577"/>
                </a:lnTo>
                <a:lnTo>
                  <a:pt x="245249" y="532267"/>
                </a:lnTo>
                <a:lnTo>
                  <a:pt x="245249" y="560809"/>
                </a:lnTo>
                <a:lnTo>
                  <a:pt x="245249" y="532267"/>
                </a:lnTo>
                <a:lnTo>
                  <a:pt x="245249" y="633321"/>
                </a:lnTo>
                <a:lnTo>
                  <a:pt x="245249" y="581523"/>
                </a:lnTo>
                <a:lnTo>
                  <a:pt x="245249" y="637521"/>
                </a:lnTo>
                <a:lnTo>
                  <a:pt x="245249" y="629121"/>
                </a:lnTo>
                <a:lnTo>
                  <a:pt x="245249" y="724061"/>
                </a:lnTo>
                <a:lnTo>
                  <a:pt x="245249" y="630807"/>
                </a:lnTo>
                <a:lnTo>
                  <a:pt x="245249" y="692691"/>
                </a:lnTo>
                <a:lnTo>
                  <a:pt x="245249" y="630807"/>
                </a:lnTo>
                <a:lnTo>
                  <a:pt x="246106" y="656577"/>
                </a:lnTo>
                <a:lnTo>
                  <a:pt x="246106" y="532267"/>
                </a:lnTo>
                <a:lnTo>
                  <a:pt x="246106" y="560809"/>
                </a:lnTo>
                <a:lnTo>
                  <a:pt x="246106" y="532267"/>
                </a:lnTo>
                <a:lnTo>
                  <a:pt x="246106" y="633321"/>
                </a:lnTo>
                <a:lnTo>
                  <a:pt x="246106" y="553524"/>
                </a:lnTo>
                <a:lnTo>
                  <a:pt x="246106" y="637521"/>
                </a:lnTo>
                <a:lnTo>
                  <a:pt x="246106" y="629121"/>
                </a:lnTo>
                <a:lnTo>
                  <a:pt x="246106" y="724061"/>
                </a:lnTo>
                <a:lnTo>
                  <a:pt x="246106" y="630807"/>
                </a:lnTo>
                <a:lnTo>
                  <a:pt x="246106" y="692691"/>
                </a:lnTo>
                <a:lnTo>
                  <a:pt x="246106" y="630807"/>
                </a:lnTo>
                <a:lnTo>
                  <a:pt x="246934" y="656577"/>
                </a:lnTo>
                <a:lnTo>
                  <a:pt x="246934" y="532267"/>
                </a:lnTo>
                <a:lnTo>
                  <a:pt x="246934" y="560809"/>
                </a:lnTo>
                <a:lnTo>
                  <a:pt x="246934" y="532267"/>
                </a:lnTo>
                <a:lnTo>
                  <a:pt x="246934" y="633321"/>
                </a:lnTo>
                <a:lnTo>
                  <a:pt x="246934" y="549895"/>
                </a:lnTo>
                <a:lnTo>
                  <a:pt x="246934" y="637521"/>
                </a:lnTo>
                <a:lnTo>
                  <a:pt x="246934" y="629121"/>
                </a:lnTo>
                <a:lnTo>
                  <a:pt x="246934" y="724061"/>
                </a:lnTo>
                <a:lnTo>
                  <a:pt x="246934" y="630807"/>
                </a:lnTo>
                <a:lnTo>
                  <a:pt x="246934" y="692691"/>
                </a:lnTo>
                <a:lnTo>
                  <a:pt x="246934" y="630807"/>
                </a:lnTo>
                <a:lnTo>
                  <a:pt x="247791" y="624922"/>
                </a:lnTo>
                <a:lnTo>
                  <a:pt x="247791" y="532267"/>
                </a:lnTo>
                <a:lnTo>
                  <a:pt x="247791" y="560809"/>
                </a:lnTo>
                <a:lnTo>
                  <a:pt x="247791" y="532267"/>
                </a:lnTo>
                <a:lnTo>
                  <a:pt x="247791" y="633321"/>
                </a:lnTo>
                <a:lnTo>
                  <a:pt x="247791" y="549895"/>
                </a:lnTo>
                <a:lnTo>
                  <a:pt x="247791" y="637521"/>
                </a:lnTo>
                <a:lnTo>
                  <a:pt x="247791" y="629121"/>
                </a:lnTo>
                <a:lnTo>
                  <a:pt x="247791" y="721518"/>
                </a:lnTo>
                <a:lnTo>
                  <a:pt x="247791" y="630807"/>
                </a:lnTo>
                <a:lnTo>
                  <a:pt x="247791" y="692691"/>
                </a:lnTo>
                <a:lnTo>
                  <a:pt x="247791" y="630807"/>
                </a:lnTo>
                <a:lnTo>
                  <a:pt x="248620" y="624922"/>
                </a:lnTo>
                <a:lnTo>
                  <a:pt x="248620" y="532267"/>
                </a:lnTo>
                <a:lnTo>
                  <a:pt x="248620" y="560809"/>
                </a:lnTo>
                <a:lnTo>
                  <a:pt x="248620" y="532267"/>
                </a:lnTo>
                <a:lnTo>
                  <a:pt x="248620" y="608693"/>
                </a:lnTo>
                <a:lnTo>
                  <a:pt x="248620" y="549895"/>
                </a:lnTo>
                <a:lnTo>
                  <a:pt x="248620" y="637521"/>
                </a:lnTo>
                <a:lnTo>
                  <a:pt x="248620" y="629121"/>
                </a:lnTo>
                <a:lnTo>
                  <a:pt x="248620" y="692691"/>
                </a:lnTo>
                <a:lnTo>
                  <a:pt x="248620" y="630807"/>
                </a:lnTo>
                <a:lnTo>
                  <a:pt x="248620" y="692691"/>
                </a:lnTo>
                <a:lnTo>
                  <a:pt x="248620" y="630807"/>
                </a:lnTo>
                <a:lnTo>
                  <a:pt x="249449" y="624922"/>
                </a:lnTo>
                <a:lnTo>
                  <a:pt x="249449" y="499783"/>
                </a:lnTo>
                <a:lnTo>
                  <a:pt x="249449" y="560809"/>
                </a:lnTo>
                <a:lnTo>
                  <a:pt x="249449" y="532267"/>
                </a:lnTo>
                <a:lnTo>
                  <a:pt x="249449" y="600865"/>
                </a:lnTo>
                <a:lnTo>
                  <a:pt x="249449" y="549895"/>
                </a:lnTo>
                <a:lnTo>
                  <a:pt x="249449" y="637521"/>
                </a:lnTo>
                <a:lnTo>
                  <a:pt x="249449" y="629121"/>
                </a:lnTo>
                <a:lnTo>
                  <a:pt x="249449" y="692691"/>
                </a:lnTo>
                <a:lnTo>
                  <a:pt x="249449" y="630807"/>
                </a:lnTo>
                <a:lnTo>
                  <a:pt x="249449" y="692691"/>
                </a:lnTo>
                <a:lnTo>
                  <a:pt x="249449" y="630807"/>
                </a:lnTo>
                <a:lnTo>
                  <a:pt x="250591" y="624922"/>
                </a:lnTo>
                <a:lnTo>
                  <a:pt x="250591" y="499783"/>
                </a:lnTo>
                <a:lnTo>
                  <a:pt x="250591" y="560809"/>
                </a:lnTo>
                <a:lnTo>
                  <a:pt x="250591" y="532267"/>
                </a:lnTo>
                <a:lnTo>
                  <a:pt x="250591" y="600865"/>
                </a:lnTo>
                <a:lnTo>
                  <a:pt x="250591" y="549895"/>
                </a:lnTo>
                <a:lnTo>
                  <a:pt x="250591" y="637521"/>
                </a:lnTo>
                <a:lnTo>
                  <a:pt x="250591" y="612893"/>
                </a:lnTo>
                <a:lnTo>
                  <a:pt x="250591" y="692691"/>
                </a:lnTo>
                <a:lnTo>
                  <a:pt x="250591" y="630807"/>
                </a:lnTo>
                <a:lnTo>
                  <a:pt x="250591" y="692691"/>
                </a:lnTo>
                <a:lnTo>
                  <a:pt x="250591" y="630807"/>
                </a:lnTo>
                <a:lnTo>
                  <a:pt x="251420" y="624922"/>
                </a:lnTo>
                <a:lnTo>
                  <a:pt x="251420" y="499783"/>
                </a:lnTo>
                <a:lnTo>
                  <a:pt x="251420" y="560809"/>
                </a:lnTo>
                <a:lnTo>
                  <a:pt x="251420" y="499783"/>
                </a:lnTo>
                <a:lnTo>
                  <a:pt x="251420" y="600865"/>
                </a:lnTo>
                <a:lnTo>
                  <a:pt x="251420" y="549895"/>
                </a:lnTo>
                <a:lnTo>
                  <a:pt x="251420" y="637521"/>
                </a:lnTo>
                <a:lnTo>
                  <a:pt x="251420" y="612893"/>
                </a:lnTo>
                <a:lnTo>
                  <a:pt x="251420" y="692691"/>
                </a:lnTo>
                <a:lnTo>
                  <a:pt x="251420" y="630807"/>
                </a:lnTo>
                <a:lnTo>
                  <a:pt x="251420" y="692691"/>
                </a:lnTo>
                <a:lnTo>
                  <a:pt x="251420" y="630807"/>
                </a:lnTo>
                <a:lnTo>
                  <a:pt x="252249" y="624922"/>
                </a:lnTo>
                <a:lnTo>
                  <a:pt x="252249" y="499783"/>
                </a:lnTo>
                <a:lnTo>
                  <a:pt x="252249" y="560809"/>
                </a:lnTo>
                <a:lnTo>
                  <a:pt x="252249" y="499783"/>
                </a:lnTo>
                <a:lnTo>
                  <a:pt x="252249" y="600865"/>
                </a:lnTo>
                <a:lnTo>
                  <a:pt x="252249" y="549895"/>
                </a:lnTo>
                <a:lnTo>
                  <a:pt x="252249" y="629121"/>
                </a:lnTo>
                <a:lnTo>
                  <a:pt x="252249" y="612893"/>
                </a:lnTo>
                <a:lnTo>
                  <a:pt x="252249" y="692691"/>
                </a:lnTo>
                <a:lnTo>
                  <a:pt x="252249" y="630807"/>
                </a:lnTo>
                <a:lnTo>
                  <a:pt x="252249" y="660777"/>
                </a:lnTo>
                <a:lnTo>
                  <a:pt x="252249" y="630807"/>
                </a:lnTo>
                <a:lnTo>
                  <a:pt x="253105" y="624922"/>
                </a:lnTo>
                <a:lnTo>
                  <a:pt x="253105" y="499783"/>
                </a:lnTo>
                <a:lnTo>
                  <a:pt x="253105" y="560809"/>
                </a:lnTo>
                <a:lnTo>
                  <a:pt x="253105" y="499783"/>
                </a:lnTo>
                <a:lnTo>
                  <a:pt x="253105" y="600865"/>
                </a:lnTo>
                <a:lnTo>
                  <a:pt x="253105" y="549895"/>
                </a:lnTo>
                <a:lnTo>
                  <a:pt x="253105" y="606722"/>
                </a:lnTo>
                <a:lnTo>
                  <a:pt x="253105" y="596923"/>
                </a:lnTo>
                <a:lnTo>
                  <a:pt x="253105" y="643692"/>
                </a:lnTo>
                <a:lnTo>
                  <a:pt x="253105" y="637521"/>
                </a:lnTo>
                <a:lnTo>
                  <a:pt x="253105" y="692691"/>
                </a:lnTo>
                <a:lnTo>
                  <a:pt x="253105" y="630807"/>
                </a:lnTo>
                <a:lnTo>
                  <a:pt x="253105" y="660777"/>
                </a:lnTo>
                <a:lnTo>
                  <a:pt x="253105" y="630807"/>
                </a:lnTo>
                <a:lnTo>
                  <a:pt x="253934" y="624922"/>
                </a:lnTo>
                <a:lnTo>
                  <a:pt x="253934" y="499783"/>
                </a:lnTo>
                <a:lnTo>
                  <a:pt x="253934" y="560809"/>
                </a:lnTo>
                <a:lnTo>
                  <a:pt x="253934" y="499783"/>
                </a:lnTo>
                <a:lnTo>
                  <a:pt x="253934" y="600865"/>
                </a:lnTo>
                <a:lnTo>
                  <a:pt x="253934" y="549895"/>
                </a:lnTo>
                <a:lnTo>
                  <a:pt x="253934" y="606722"/>
                </a:lnTo>
                <a:lnTo>
                  <a:pt x="253934" y="596923"/>
                </a:lnTo>
                <a:lnTo>
                  <a:pt x="253934" y="618779"/>
                </a:lnTo>
                <a:lnTo>
                  <a:pt x="253934" y="612893"/>
                </a:lnTo>
                <a:lnTo>
                  <a:pt x="253934" y="692691"/>
                </a:lnTo>
                <a:lnTo>
                  <a:pt x="253934" y="630807"/>
                </a:lnTo>
                <a:lnTo>
                  <a:pt x="253934" y="660777"/>
                </a:lnTo>
                <a:lnTo>
                  <a:pt x="253934" y="630807"/>
                </a:lnTo>
                <a:lnTo>
                  <a:pt x="255048" y="624922"/>
                </a:lnTo>
                <a:lnTo>
                  <a:pt x="255048" y="499783"/>
                </a:lnTo>
                <a:lnTo>
                  <a:pt x="255048" y="528610"/>
                </a:lnTo>
                <a:lnTo>
                  <a:pt x="255048" y="499783"/>
                </a:lnTo>
                <a:lnTo>
                  <a:pt x="255048" y="600865"/>
                </a:lnTo>
                <a:lnTo>
                  <a:pt x="255048" y="549895"/>
                </a:lnTo>
                <a:lnTo>
                  <a:pt x="255048" y="606722"/>
                </a:lnTo>
                <a:lnTo>
                  <a:pt x="255048" y="596923"/>
                </a:lnTo>
                <a:lnTo>
                  <a:pt x="255048" y="692691"/>
                </a:lnTo>
                <a:lnTo>
                  <a:pt x="255048" y="624664"/>
                </a:lnTo>
                <a:lnTo>
                  <a:pt x="255048" y="660777"/>
                </a:lnTo>
                <a:lnTo>
                  <a:pt x="255048" y="630807"/>
                </a:lnTo>
                <a:lnTo>
                  <a:pt x="255905" y="624922"/>
                </a:lnTo>
                <a:lnTo>
                  <a:pt x="255905" y="499783"/>
                </a:lnTo>
                <a:lnTo>
                  <a:pt x="255905" y="528610"/>
                </a:lnTo>
                <a:lnTo>
                  <a:pt x="255905" y="499783"/>
                </a:lnTo>
                <a:lnTo>
                  <a:pt x="255905" y="600865"/>
                </a:lnTo>
                <a:lnTo>
                  <a:pt x="255905" y="549895"/>
                </a:lnTo>
                <a:lnTo>
                  <a:pt x="255905" y="606722"/>
                </a:lnTo>
                <a:lnTo>
                  <a:pt x="255905" y="596923"/>
                </a:lnTo>
                <a:lnTo>
                  <a:pt x="255905" y="692691"/>
                </a:lnTo>
                <a:lnTo>
                  <a:pt x="255905" y="598608"/>
                </a:lnTo>
                <a:lnTo>
                  <a:pt x="255905" y="660777"/>
                </a:lnTo>
                <a:lnTo>
                  <a:pt x="255905" y="630807"/>
                </a:lnTo>
                <a:lnTo>
                  <a:pt x="256734" y="624922"/>
                </a:lnTo>
                <a:lnTo>
                  <a:pt x="256734" y="499783"/>
                </a:lnTo>
                <a:lnTo>
                  <a:pt x="256734" y="528610"/>
                </a:lnTo>
                <a:lnTo>
                  <a:pt x="256734" y="499783"/>
                </a:lnTo>
                <a:lnTo>
                  <a:pt x="256734" y="600865"/>
                </a:lnTo>
                <a:lnTo>
                  <a:pt x="256734" y="549895"/>
                </a:lnTo>
                <a:lnTo>
                  <a:pt x="256734" y="606722"/>
                </a:lnTo>
                <a:lnTo>
                  <a:pt x="256734" y="596923"/>
                </a:lnTo>
                <a:lnTo>
                  <a:pt x="256734" y="612893"/>
                </a:lnTo>
              </a:path>
              <a:path w="1776729" h="1168400">
                <a:moveTo>
                  <a:pt x="256734" y="612893"/>
                </a:moveTo>
                <a:lnTo>
                  <a:pt x="256734" y="692691"/>
                </a:lnTo>
                <a:lnTo>
                  <a:pt x="256734" y="598608"/>
                </a:lnTo>
                <a:lnTo>
                  <a:pt x="256734" y="660777"/>
                </a:lnTo>
                <a:lnTo>
                  <a:pt x="256734" y="602522"/>
                </a:lnTo>
                <a:lnTo>
                  <a:pt x="257591" y="624922"/>
                </a:lnTo>
                <a:lnTo>
                  <a:pt x="257591" y="499783"/>
                </a:lnTo>
                <a:lnTo>
                  <a:pt x="257591" y="528610"/>
                </a:lnTo>
                <a:lnTo>
                  <a:pt x="257591" y="499783"/>
                </a:lnTo>
                <a:lnTo>
                  <a:pt x="257591" y="600865"/>
                </a:lnTo>
                <a:lnTo>
                  <a:pt x="257591" y="530582"/>
                </a:lnTo>
                <a:lnTo>
                  <a:pt x="257591" y="606722"/>
                </a:lnTo>
                <a:lnTo>
                  <a:pt x="257591" y="596923"/>
                </a:lnTo>
                <a:lnTo>
                  <a:pt x="257591" y="692691"/>
                </a:lnTo>
                <a:lnTo>
                  <a:pt x="257591" y="598608"/>
                </a:lnTo>
                <a:lnTo>
                  <a:pt x="257591" y="660777"/>
                </a:lnTo>
                <a:lnTo>
                  <a:pt x="257591" y="598608"/>
                </a:lnTo>
                <a:lnTo>
                  <a:pt x="258420" y="624922"/>
                </a:lnTo>
                <a:lnTo>
                  <a:pt x="258420" y="499783"/>
                </a:lnTo>
                <a:lnTo>
                  <a:pt x="258420" y="528610"/>
                </a:lnTo>
                <a:lnTo>
                  <a:pt x="258420" y="499783"/>
                </a:lnTo>
                <a:lnTo>
                  <a:pt x="258420" y="600865"/>
                </a:lnTo>
                <a:lnTo>
                  <a:pt x="258420" y="518268"/>
                </a:lnTo>
                <a:lnTo>
                  <a:pt x="258420" y="606722"/>
                </a:lnTo>
                <a:lnTo>
                  <a:pt x="258420" y="596923"/>
                </a:lnTo>
                <a:lnTo>
                  <a:pt x="258420" y="692691"/>
                </a:lnTo>
                <a:lnTo>
                  <a:pt x="258420" y="598608"/>
                </a:lnTo>
                <a:lnTo>
                  <a:pt x="258420" y="660777"/>
                </a:lnTo>
                <a:lnTo>
                  <a:pt x="258420" y="598608"/>
                </a:lnTo>
                <a:lnTo>
                  <a:pt x="259248" y="606722"/>
                </a:lnTo>
                <a:lnTo>
                  <a:pt x="259248" y="499783"/>
                </a:lnTo>
                <a:lnTo>
                  <a:pt x="259248" y="528610"/>
                </a:lnTo>
                <a:lnTo>
                  <a:pt x="259248" y="499783"/>
                </a:lnTo>
                <a:lnTo>
                  <a:pt x="259248" y="600865"/>
                </a:lnTo>
                <a:lnTo>
                  <a:pt x="259248" y="518268"/>
                </a:lnTo>
                <a:lnTo>
                  <a:pt x="259248" y="606722"/>
                </a:lnTo>
                <a:lnTo>
                  <a:pt x="259248" y="596923"/>
                </a:lnTo>
                <a:lnTo>
                  <a:pt x="259248" y="692691"/>
                </a:lnTo>
                <a:lnTo>
                  <a:pt x="259248" y="598608"/>
                </a:lnTo>
                <a:lnTo>
                  <a:pt x="259248" y="660777"/>
                </a:lnTo>
                <a:lnTo>
                  <a:pt x="259248" y="598608"/>
                </a:lnTo>
                <a:lnTo>
                  <a:pt x="260391" y="593008"/>
                </a:lnTo>
                <a:lnTo>
                  <a:pt x="260391" y="499783"/>
                </a:lnTo>
                <a:lnTo>
                  <a:pt x="260391" y="528610"/>
                </a:lnTo>
                <a:lnTo>
                  <a:pt x="260391" y="499783"/>
                </a:lnTo>
                <a:lnTo>
                  <a:pt x="260391" y="594979"/>
                </a:lnTo>
                <a:lnTo>
                  <a:pt x="260391" y="518268"/>
                </a:lnTo>
                <a:lnTo>
                  <a:pt x="260391" y="606722"/>
                </a:lnTo>
                <a:lnTo>
                  <a:pt x="260391" y="596923"/>
                </a:lnTo>
                <a:lnTo>
                  <a:pt x="260391" y="660777"/>
                </a:lnTo>
                <a:lnTo>
                  <a:pt x="260391" y="598608"/>
                </a:lnTo>
                <a:lnTo>
                  <a:pt x="260391" y="660777"/>
                </a:lnTo>
                <a:lnTo>
                  <a:pt x="260391" y="598608"/>
                </a:lnTo>
                <a:lnTo>
                  <a:pt x="261219" y="593008"/>
                </a:lnTo>
                <a:lnTo>
                  <a:pt x="261219" y="481583"/>
                </a:lnTo>
                <a:lnTo>
                  <a:pt x="261219" y="528610"/>
                </a:lnTo>
                <a:lnTo>
                  <a:pt x="261219" y="499783"/>
                </a:lnTo>
                <a:lnTo>
                  <a:pt x="261219" y="570323"/>
                </a:lnTo>
                <a:lnTo>
                  <a:pt x="261219" y="518268"/>
                </a:lnTo>
                <a:lnTo>
                  <a:pt x="261219" y="606722"/>
                </a:lnTo>
                <a:lnTo>
                  <a:pt x="261219" y="596923"/>
                </a:lnTo>
                <a:lnTo>
                  <a:pt x="261219" y="660777"/>
                </a:lnTo>
                <a:lnTo>
                  <a:pt x="261219" y="598608"/>
                </a:lnTo>
                <a:lnTo>
                  <a:pt x="261219" y="660777"/>
                </a:lnTo>
                <a:lnTo>
                  <a:pt x="261219" y="598608"/>
                </a:lnTo>
                <a:lnTo>
                  <a:pt x="262048" y="593008"/>
                </a:lnTo>
                <a:lnTo>
                  <a:pt x="262048" y="467013"/>
                </a:lnTo>
                <a:lnTo>
                  <a:pt x="262048" y="528610"/>
                </a:lnTo>
                <a:lnTo>
                  <a:pt x="262048" y="499783"/>
                </a:lnTo>
                <a:lnTo>
                  <a:pt x="262048" y="570323"/>
                </a:lnTo>
                <a:lnTo>
                  <a:pt x="262048" y="518268"/>
                </a:lnTo>
                <a:lnTo>
                  <a:pt x="262048" y="606722"/>
                </a:lnTo>
                <a:lnTo>
                  <a:pt x="262048" y="583494"/>
                </a:lnTo>
                <a:lnTo>
                  <a:pt x="262048" y="660777"/>
                </a:lnTo>
                <a:lnTo>
                  <a:pt x="262048" y="598608"/>
                </a:lnTo>
                <a:lnTo>
                  <a:pt x="262048" y="660777"/>
                </a:lnTo>
                <a:lnTo>
                  <a:pt x="262048" y="598608"/>
                </a:lnTo>
                <a:lnTo>
                  <a:pt x="262905" y="593008"/>
                </a:lnTo>
                <a:lnTo>
                  <a:pt x="262905" y="467013"/>
                </a:lnTo>
                <a:lnTo>
                  <a:pt x="262905" y="528610"/>
                </a:lnTo>
                <a:lnTo>
                  <a:pt x="262905" y="488012"/>
                </a:lnTo>
                <a:lnTo>
                  <a:pt x="262905" y="570323"/>
                </a:lnTo>
                <a:lnTo>
                  <a:pt x="262905" y="518268"/>
                </a:lnTo>
                <a:lnTo>
                  <a:pt x="262905" y="606722"/>
                </a:lnTo>
                <a:lnTo>
                  <a:pt x="262905" y="581523"/>
                </a:lnTo>
                <a:lnTo>
                  <a:pt x="262905" y="660777"/>
                </a:lnTo>
                <a:lnTo>
                  <a:pt x="262905" y="598608"/>
                </a:lnTo>
                <a:lnTo>
                  <a:pt x="262905" y="660777"/>
                </a:lnTo>
                <a:lnTo>
                  <a:pt x="262905" y="598608"/>
                </a:lnTo>
                <a:lnTo>
                  <a:pt x="263734" y="593008"/>
                </a:lnTo>
                <a:lnTo>
                  <a:pt x="263734" y="467013"/>
                </a:lnTo>
                <a:lnTo>
                  <a:pt x="263734" y="528610"/>
                </a:lnTo>
                <a:lnTo>
                  <a:pt x="263734" y="467013"/>
                </a:lnTo>
                <a:lnTo>
                  <a:pt x="263734" y="570323"/>
                </a:lnTo>
                <a:lnTo>
                  <a:pt x="263734" y="518268"/>
                </a:lnTo>
                <a:lnTo>
                  <a:pt x="263734" y="606722"/>
                </a:lnTo>
                <a:lnTo>
                  <a:pt x="263734" y="581523"/>
                </a:lnTo>
                <a:lnTo>
                  <a:pt x="263734" y="660777"/>
                </a:lnTo>
                <a:lnTo>
                  <a:pt x="263734" y="598608"/>
                </a:lnTo>
                <a:lnTo>
                  <a:pt x="263734" y="637264"/>
                </a:lnTo>
                <a:lnTo>
                  <a:pt x="263734" y="598608"/>
                </a:lnTo>
                <a:lnTo>
                  <a:pt x="264591" y="593008"/>
                </a:lnTo>
                <a:lnTo>
                  <a:pt x="264591" y="467013"/>
                </a:lnTo>
                <a:lnTo>
                  <a:pt x="264591" y="528610"/>
                </a:lnTo>
                <a:lnTo>
                  <a:pt x="264591" y="467013"/>
                </a:lnTo>
                <a:lnTo>
                  <a:pt x="264591" y="570323"/>
                </a:lnTo>
                <a:lnTo>
                  <a:pt x="264591" y="518268"/>
                </a:lnTo>
                <a:lnTo>
                  <a:pt x="264591" y="589094"/>
                </a:lnTo>
                <a:lnTo>
                  <a:pt x="264591" y="581523"/>
                </a:lnTo>
                <a:lnTo>
                  <a:pt x="264591" y="660777"/>
                </a:lnTo>
                <a:lnTo>
                  <a:pt x="264591" y="598608"/>
                </a:lnTo>
                <a:lnTo>
                  <a:pt x="264591" y="628864"/>
                </a:lnTo>
                <a:lnTo>
                  <a:pt x="264591" y="598608"/>
                </a:lnTo>
                <a:lnTo>
                  <a:pt x="265705" y="593008"/>
                </a:lnTo>
                <a:lnTo>
                  <a:pt x="265705" y="467013"/>
                </a:lnTo>
                <a:lnTo>
                  <a:pt x="265705" y="528610"/>
                </a:lnTo>
                <a:lnTo>
                  <a:pt x="265705" y="467013"/>
                </a:lnTo>
                <a:lnTo>
                  <a:pt x="265705" y="570323"/>
                </a:lnTo>
                <a:lnTo>
                  <a:pt x="265705" y="518268"/>
                </a:lnTo>
                <a:lnTo>
                  <a:pt x="265705" y="575923"/>
                </a:lnTo>
                <a:lnTo>
                  <a:pt x="265705" y="564724"/>
                </a:lnTo>
                <a:lnTo>
                  <a:pt x="265705" y="612893"/>
                </a:lnTo>
                <a:lnTo>
                  <a:pt x="265705" y="591065"/>
                </a:lnTo>
                <a:lnTo>
                  <a:pt x="265705" y="660777"/>
                </a:lnTo>
                <a:lnTo>
                  <a:pt x="265705" y="598608"/>
                </a:lnTo>
                <a:lnTo>
                  <a:pt x="265705" y="628864"/>
                </a:lnTo>
                <a:lnTo>
                  <a:pt x="265705" y="598608"/>
                </a:lnTo>
                <a:lnTo>
                  <a:pt x="266534" y="593008"/>
                </a:lnTo>
                <a:lnTo>
                  <a:pt x="266534" y="467013"/>
                </a:lnTo>
                <a:lnTo>
                  <a:pt x="266534" y="523582"/>
                </a:lnTo>
                <a:lnTo>
                  <a:pt x="266534" y="467013"/>
                </a:lnTo>
                <a:lnTo>
                  <a:pt x="266534" y="570323"/>
                </a:lnTo>
                <a:lnTo>
                  <a:pt x="266534" y="518268"/>
                </a:lnTo>
                <a:lnTo>
                  <a:pt x="266534" y="575923"/>
                </a:lnTo>
                <a:lnTo>
                  <a:pt x="266534" y="564724"/>
                </a:lnTo>
                <a:lnTo>
                  <a:pt x="266534" y="660777"/>
                </a:lnTo>
                <a:lnTo>
                  <a:pt x="266534" y="598608"/>
                </a:lnTo>
                <a:lnTo>
                  <a:pt x="266534" y="628864"/>
                </a:lnTo>
                <a:lnTo>
                  <a:pt x="266534" y="598608"/>
                </a:lnTo>
                <a:lnTo>
                  <a:pt x="267390" y="593008"/>
                </a:lnTo>
                <a:lnTo>
                  <a:pt x="267390" y="467013"/>
                </a:lnTo>
                <a:lnTo>
                  <a:pt x="267390" y="496412"/>
                </a:lnTo>
                <a:lnTo>
                  <a:pt x="267390" y="467013"/>
                </a:lnTo>
                <a:lnTo>
                  <a:pt x="267390" y="570323"/>
                </a:lnTo>
                <a:lnTo>
                  <a:pt x="267390" y="518268"/>
                </a:lnTo>
                <a:lnTo>
                  <a:pt x="267390" y="575923"/>
                </a:lnTo>
                <a:lnTo>
                  <a:pt x="267390" y="564724"/>
                </a:lnTo>
                <a:lnTo>
                  <a:pt x="267390" y="660777"/>
                </a:lnTo>
                <a:lnTo>
                  <a:pt x="267390" y="583209"/>
                </a:lnTo>
                <a:lnTo>
                  <a:pt x="267390" y="628864"/>
                </a:lnTo>
                <a:lnTo>
                  <a:pt x="267390" y="598608"/>
                </a:lnTo>
                <a:lnTo>
                  <a:pt x="268219" y="593008"/>
                </a:lnTo>
                <a:lnTo>
                  <a:pt x="268219" y="467013"/>
                </a:lnTo>
                <a:lnTo>
                  <a:pt x="268219" y="496412"/>
                </a:lnTo>
                <a:lnTo>
                  <a:pt x="268219" y="467013"/>
                </a:lnTo>
                <a:lnTo>
                  <a:pt x="268219" y="570323"/>
                </a:lnTo>
                <a:lnTo>
                  <a:pt x="268219" y="518268"/>
                </a:lnTo>
                <a:lnTo>
                  <a:pt x="268219" y="575923"/>
                </a:lnTo>
                <a:lnTo>
                  <a:pt x="268219" y="564724"/>
                </a:lnTo>
                <a:lnTo>
                  <a:pt x="268219" y="660777"/>
                </a:lnTo>
                <a:lnTo>
                  <a:pt x="268219" y="566124"/>
                </a:lnTo>
                <a:lnTo>
                  <a:pt x="268219" y="628864"/>
                </a:lnTo>
                <a:lnTo>
                  <a:pt x="268219" y="598608"/>
                </a:lnTo>
                <a:lnTo>
                  <a:pt x="269048" y="593008"/>
                </a:lnTo>
                <a:lnTo>
                  <a:pt x="269048" y="467013"/>
                </a:lnTo>
                <a:lnTo>
                  <a:pt x="269048" y="496412"/>
                </a:lnTo>
                <a:lnTo>
                  <a:pt x="269048" y="467013"/>
                </a:lnTo>
                <a:lnTo>
                  <a:pt x="269048" y="570323"/>
                </a:lnTo>
                <a:lnTo>
                  <a:pt x="269048" y="518268"/>
                </a:lnTo>
                <a:lnTo>
                  <a:pt x="269048" y="575923"/>
                </a:lnTo>
                <a:lnTo>
                  <a:pt x="269048" y="564724"/>
                </a:lnTo>
                <a:lnTo>
                  <a:pt x="269048" y="660777"/>
                </a:lnTo>
                <a:lnTo>
                  <a:pt x="269048" y="566124"/>
                </a:lnTo>
                <a:lnTo>
                  <a:pt x="269048" y="628864"/>
                </a:lnTo>
                <a:lnTo>
                  <a:pt x="269048" y="568095"/>
                </a:lnTo>
                <a:lnTo>
                  <a:pt x="269905" y="593008"/>
                </a:lnTo>
                <a:lnTo>
                  <a:pt x="269905" y="467013"/>
                </a:lnTo>
                <a:lnTo>
                  <a:pt x="269905" y="496412"/>
                </a:lnTo>
                <a:lnTo>
                  <a:pt x="269905" y="467013"/>
                </a:lnTo>
                <a:lnTo>
                  <a:pt x="269905" y="570323"/>
                </a:lnTo>
                <a:lnTo>
                  <a:pt x="269905" y="499783"/>
                </a:lnTo>
                <a:lnTo>
                  <a:pt x="269905" y="575923"/>
                </a:lnTo>
                <a:lnTo>
                  <a:pt x="269905" y="564724"/>
                </a:lnTo>
                <a:lnTo>
                  <a:pt x="269905" y="660777"/>
                </a:lnTo>
                <a:lnTo>
                  <a:pt x="269905" y="566124"/>
                </a:lnTo>
                <a:lnTo>
                  <a:pt x="269905" y="628864"/>
                </a:lnTo>
                <a:lnTo>
                  <a:pt x="269905" y="566124"/>
                </a:lnTo>
                <a:lnTo>
                  <a:pt x="271019" y="593008"/>
                </a:lnTo>
                <a:lnTo>
                  <a:pt x="271019" y="467013"/>
                </a:lnTo>
                <a:lnTo>
                  <a:pt x="271019" y="496412"/>
                </a:lnTo>
                <a:lnTo>
                  <a:pt x="271019" y="467013"/>
                </a:lnTo>
              </a:path>
              <a:path w="1776729" h="1168400">
                <a:moveTo>
                  <a:pt x="271019" y="467013"/>
                </a:moveTo>
                <a:lnTo>
                  <a:pt x="271019" y="467013"/>
                </a:lnTo>
                <a:lnTo>
                  <a:pt x="271019" y="570323"/>
                </a:lnTo>
                <a:lnTo>
                  <a:pt x="271019" y="486612"/>
                </a:lnTo>
                <a:lnTo>
                  <a:pt x="271019" y="575923"/>
                </a:lnTo>
                <a:lnTo>
                  <a:pt x="271019" y="564724"/>
                </a:lnTo>
                <a:lnTo>
                  <a:pt x="271019" y="660777"/>
                </a:lnTo>
                <a:lnTo>
                  <a:pt x="271019" y="566124"/>
                </a:lnTo>
                <a:lnTo>
                  <a:pt x="271019" y="628864"/>
                </a:lnTo>
                <a:lnTo>
                  <a:pt x="271019" y="566124"/>
                </a:lnTo>
                <a:lnTo>
                  <a:pt x="271848" y="581523"/>
                </a:lnTo>
                <a:lnTo>
                  <a:pt x="271848" y="467013"/>
                </a:lnTo>
                <a:lnTo>
                  <a:pt x="271848" y="496412"/>
                </a:lnTo>
                <a:lnTo>
                  <a:pt x="271848" y="467013"/>
                </a:lnTo>
                <a:lnTo>
                  <a:pt x="271848" y="570323"/>
                </a:lnTo>
                <a:lnTo>
                  <a:pt x="271848" y="486612"/>
                </a:lnTo>
                <a:lnTo>
                  <a:pt x="271848" y="575923"/>
                </a:lnTo>
                <a:lnTo>
                  <a:pt x="271848" y="564724"/>
                </a:lnTo>
                <a:lnTo>
                  <a:pt x="271848" y="660777"/>
                </a:lnTo>
                <a:lnTo>
                  <a:pt x="271848" y="566124"/>
                </a:lnTo>
                <a:lnTo>
                  <a:pt x="271848" y="628864"/>
                </a:lnTo>
                <a:lnTo>
                  <a:pt x="271848" y="566124"/>
                </a:lnTo>
                <a:lnTo>
                  <a:pt x="272705" y="560809"/>
                </a:lnTo>
                <a:lnTo>
                  <a:pt x="272705" y="467013"/>
                </a:lnTo>
                <a:lnTo>
                  <a:pt x="272705" y="496412"/>
                </a:lnTo>
                <a:lnTo>
                  <a:pt x="272705" y="467013"/>
                </a:lnTo>
                <a:lnTo>
                  <a:pt x="272705" y="570323"/>
                </a:lnTo>
                <a:lnTo>
                  <a:pt x="272705" y="486612"/>
                </a:lnTo>
                <a:lnTo>
                  <a:pt x="272705" y="575923"/>
                </a:lnTo>
                <a:lnTo>
                  <a:pt x="272705" y="564724"/>
                </a:lnTo>
                <a:lnTo>
                  <a:pt x="272705" y="633064"/>
                </a:lnTo>
                <a:lnTo>
                  <a:pt x="272705" y="566124"/>
                </a:lnTo>
                <a:lnTo>
                  <a:pt x="272705" y="628864"/>
                </a:lnTo>
                <a:lnTo>
                  <a:pt x="272705" y="566124"/>
                </a:lnTo>
                <a:lnTo>
                  <a:pt x="273533" y="560809"/>
                </a:lnTo>
                <a:lnTo>
                  <a:pt x="273533" y="459184"/>
                </a:lnTo>
                <a:lnTo>
                  <a:pt x="273533" y="496412"/>
                </a:lnTo>
                <a:lnTo>
                  <a:pt x="273533" y="467013"/>
                </a:lnTo>
                <a:lnTo>
                  <a:pt x="273533" y="539267"/>
                </a:lnTo>
                <a:lnTo>
                  <a:pt x="273533" y="486612"/>
                </a:lnTo>
                <a:lnTo>
                  <a:pt x="273533" y="575923"/>
                </a:lnTo>
                <a:lnTo>
                  <a:pt x="273533" y="564724"/>
                </a:lnTo>
                <a:lnTo>
                  <a:pt x="273533" y="628864"/>
                </a:lnTo>
                <a:lnTo>
                  <a:pt x="273533" y="566124"/>
                </a:lnTo>
                <a:lnTo>
                  <a:pt x="273533" y="628864"/>
                </a:lnTo>
                <a:lnTo>
                  <a:pt x="273533" y="566124"/>
                </a:lnTo>
                <a:lnTo>
                  <a:pt x="274390" y="560809"/>
                </a:lnTo>
                <a:lnTo>
                  <a:pt x="274390" y="805801"/>
                </a:lnTo>
                <a:lnTo>
                  <a:pt x="274390" y="467013"/>
                </a:lnTo>
                <a:lnTo>
                  <a:pt x="274390" y="539267"/>
                </a:lnTo>
                <a:lnTo>
                  <a:pt x="274390" y="486612"/>
                </a:lnTo>
                <a:lnTo>
                  <a:pt x="274390" y="575923"/>
                </a:lnTo>
                <a:lnTo>
                  <a:pt x="274390" y="562781"/>
                </a:lnTo>
                <a:lnTo>
                  <a:pt x="274390" y="628864"/>
                </a:lnTo>
                <a:lnTo>
                  <a:pt x="274390" y="566124"/>
                </a:lnTo>
                <a:lnTo>
                  <a:pt x="274390" y="628864"/>
                </a:lnTo>
                <a:lnTo>
                  <a:pt x="274390" y="566124"/>
                </a:lnTo>
                <a:lnTo>
                  <a:pt x="275219" y="560809"/>
                </a:lnTo>
                <a:lnTo>
                  <a:pt x="275219" y="805801"/>
                </a:lnTo>
                <a:lnTo>
                  <a:pt x="275219" y="467013"/>
                </a:lnTo>
                <a:lnTo>
                  <a:pt x="275219" y="539267"/>
                </a:lnTo>
                <a:lnTo>
                  <a:pt x="275219" y="486612"/>
                </a:lnTo>
                <a:lnTo>
                  <a:pt x="275219" y="575923"/>
                </a:lnTo>
                <a:lnTo>
                  <a:pt x="275219" y="549895"/>
                </a:lnTo>
                <a:lnTo>
                  <a:pt x="275219" y="628864"/>
                </a:lnTo>
                <a:lnTo>
                  <a:pt x="275219" y="566124"/>
                </a:lnTo>
                <a:lnTo>
                  <a:pt x="275219" y="628864"/>
                </a:lnTo>
                <a:lnTo>
                  <a:pt x="275219" y="566124"/>
                </a:lnTo>
                <a:lnTo>
                  <a:pt x="276333" y="560809"/>
                </a:lnTo>
                <a:lnTo>
                  <a:pt x="276333" y="805801"/>
                </a:lnTo>
                <a:lnTo>
                  <a:pt x="276333" y="496412"/>
                </a:lnTo>
                <a:lnTo>
                  <a:pt x="276333" y="805801"/>
                </a:lnTo>
                <a:lnTo>
                  <a:pt x="276333" y="476812"/>
                </a:lnTo>
                <a:lnTo>
                  <a:pt x="276333" y="539267"/>
                </a:lnTo>
                <a:lnTo>
                  <a:pt x="276333" y="486612"/>
                </a:lnTo>
                <a:lnTo>
                  <a:pt x="276333" y="575923"/>
                </a:lnTo>
                <a:lnTo>
                  <a:pt x="276333" y="549895"/>
                </a:lnTo>
                <a:lnTo>
                  <a:pt x="276333" y="628864"/>
                </a:lnTo>
                <a:lnTo>
                  <a:pt x="276333" y="566124"/>
                </a:lnTo>
                <a:lnTo>
                  <a:pt x="276333" y="618493"/>
                </a:lnTo>
                <a:lnTo>
                  <a:pt x="276333" y="566124"/>
                </a:lnTo>
                <a:lnTo>
                  <a:pt x="277190" y="560809"/>
                </a:lnTo>
                <a:lnTo>
                  <a:pt x="277190" y="805801"/>
                </a:lnTo>
                <a:lnTo>
                  <a:pt x="277190" y="496412"/>
                </a:lnTo>
                <a:lnTo>
                  <a:pt x="277190" y="805801"/>
                </a:lnTo>
                <a:lnTo>
                  <a:pt x="277190" y="476812"/>
                </a:lnTo>
                <a:lnTo>
                  <a:pt x="277190" y="539267"/>
                </a:lnTo>
                <a:lnTo>
                  <a:pt x="277190" y="486612"/>
                </a:lnTo>
                <a:lnTo>
                  <a:pt x="277190" y="863485"/>
                </a:lnTo>
                <a:lnTo>
                  <a:pt x="277190" y="549895"/>
                </a:lnTo>
                <a:lnTo>
                  <a:pt x="277190" y="628864"/>
                </a:lnTo>
                <a:lnTo>
                  <a:pt x="277190" y="566124"/>
                </a:lnTo>
                <a:lnTo>
                  <a:pt x="277190" y="596665"/>
                </a:lnTo>
                <a:lnTo>
                  <a:pt x="277190" y="566124"/>
                </a:lnTo>
                <a:lnTo>
                  <a:pt x="278019" y="560809"/>
                </a:lnTo>
                <a:lnTo>
                  <a:pt x="278019" y="805801"/>
                </a:lnTo>
                <a:lnTo>
                  <a:pt x="278019" y="496412"/>
                </a:lnTo>
                <a:lnTo>
                  <a:pt x="278019" y="805801"/>
                </a:lnTo>
                <a:lnTo>
                  <a:pt x="278019" y="476812"/>
                </a:lnTo>
                <a:lnTo>
                  <a:pt x="278019" y="539267"/>
                </a:lnTo>
                <a:lnTo>
                  <a:pt x="278019" y="486612"/>
                </a:lnTo>
                <a:lnTo>
                  <a:pt x="278019" y="863485"/>
                </a:lnTo>
                <a:lnTo>
                  <a:pt x="278019" y="532267"/>
                </a:lnTo>
                <a:lnTo>
                  <a:pt x="278019" y="581523"/>
                </a:lnTo>
                <a:lnTo>
                  <a:pt x="278019" y="575923"/>
                </a:lnTo>
                <a:lnTo>
                  <a:pt x="278019" y="628864"/>
                </a:lnTo>
                <a:lnTo>
                  <a:pt x="278019" y="566124"/>
                </a:lnTo>
                <a:lnTo>
                  <a:pt x="278019" y="596665"/>
                </a:lnTo>
                <a:lnTo>
                  <a:pt x="278019" y="566124"/>
                </a:lnTo>
                <a:lnTo>
                  <a:pt x="278848" y="560809"/>
                </a:lnTo>
                <a:lnTo>
                  <a:pt x="278848" y="805801"/>
                </a:lnTo>
                <a:lnTo>
                  <a:pt x="278848" y="496412"/>
                </a:lnTo>
                <a:lnTo>
                  <a:pt x="278848" y="805801"/>
                </a:lnTo>
                <a:lnTo>
                  <a:pt x="278848" y="476812"/>
                </a:lnTo>
                <a:lnTo>
                  <a:pt x="278848" y="539267"/>
                </a:lnTo>
                <a:lnTo>
                  <a:pt x="278848" y="486612"/>
                </a:lnTo>
                <a:lnTo>
                  <a:pt x="278848" y="863485"/>
                </a:lnTo>
                <a:lnTo>
                  <a:pt x="278848" y="532267"/>
                </a:lnTo>
                <a:lnTo>
                  <a:pt x="278848" y="867970"/>
                </a:lnTo>
                <a:lnTo>
                  <a:pt x="278848" y="581523"/>
                </a:lnTo>
                <a:lnTo>
                  <a:pt x="278848" y="628864"/>
                </a:lnTo>
                <a:lnTo>
                  <a:pt x="278848" y="566124"/>
                </a:lnTo>
                <a:lnTo>
                  <a:pt x="278848" y="596665"/>
                </a:lnTo>
                <a:lnTo>
                  <a:pt x="278848" y="566124"/>
                </a:lnTo>
                <a:lnTo>
                  <a:pt x="279704" y="560809"/>
                </a:lnTo>
                <a:lnTo>
                  <a:pt x="279704" y="827086"/>
                </a:lnTo>
                <a:lnTo>
                  <a:pt x="279704" y="476812"/>
                </a:lnTo>
                <a:lnTo>
                  <a:pt x="279704" y="539267"/>
                </a:lnTo>
                <a:lnTo>
                  <a:pt x="279704" y="486612"/>
                </a:lnTo>
                <a:lnTo>
                  <a:pt x="279704" y="863485"/>
                </a:lnTo>
                <a:lnTo>
                  <a:pt x="279704" y="532267"/>
                </a:lnTo>
                <a:lnTo>
                  <a:pt x="279704" y="867970"/>
                </a:lnTo>
                <a:lnTo>
                  <a:pt x="279704" y="581523"/>
                </a:lnTo>
                <a:lnTo>
                  <a:pt x="279704" y="628864"/>
                </a:lnTo>
                <a:lnTo>
                  <a:pt x="279704" y="566124"/>
                </a:lnTo>
                <a:lnTo>
                  <a:pt x="279704" y="596665"/>
                </a:lnTo>
                <a:lnTo>
                  <a:pt x="279704" y="566124"/>
                </a:lnTo>
                <a:lnTo>
                  <a:pt x="280819" y="560809"/>
                </a:lnTo>
                <a:lnTo>
                  <a:pt x="280819" y="827086"/>
                </a:lnTo>
                <a:lnTo>
                  <a:pt x="280819" y="476812"/>
                </a:lnTo>
                <a:lnTo>
                  <a:pt x="280819" y="539267"/>
                </a:lnTo>
                <a:lnTo>
                  <a:pt x="280819" y="486612"/>
                </a:lnTo>
                <a:lnTo>
                  <a:pt x="280819" y="863485"/>
                </a:lnTo>
                <a:lnTo>
                  <a:pt x="280819" y="532267"/>
                </a:lnTo>
                <a:lnTo>
                  <a:pt x="280819" y="867970"/>
                </a:lnTo>
                <a:lnTo>
                  <a:pt x="280819" y="568380"/>
                </a:lnTo>
                <a:lnTo>
                  <a:pt x="280819" y="864314"/>
                </a:lnTo>
                <a:lnTo>
                  <a:pt x="280819" y="566124"/>
                </a:lnTo>
                <a:lnTo>
                  <a:pt x="281648" y="560809"/>
                </a:lnTo>
                <a:lnTo>
                  <a:pt x="281648" y="827086"/>
                </a:lnTo>
                <a:lnTo>
                  <a:pt x="281648" y="463927"/>
                </a:lnTo>
                <a:lnTo>
                  <a:pt x="281648" y="539267"/>
                </a:lnTo>
                <a:lnTo>
                  <a:pt x="281648" y="486612"/>
                </a:lnTo>
                <a:lnTo>
                  <a:pt x="281648" y="863485"/>
                </a:lnTo>
                <a:lnTo>
                  <a:pt x="281648" y="532267"/>
                </a:lnTo>
                <a:lnTo>
                  <a:pt x="281648" y="867970"/>
                </a:lnTo>
                <a:lnTo>
                  <a:pt x="281648" y="581523"/>
                </a:lnTo>
                <a:lnTo>
                  <a:pt x="281648" y="864314"/>
                </a:lnTo>
                <a:lnTo>
                  <a:pt x="281648" y="553266"/>
                </a:lnTo>
                <a:lnTo>
                  <a:pt x="282504" y="560809"/>
                </a:lnTo>
                <a:lnTo>
                  <a:pt x="282504" y="827086"/>
                </a:lnTo>
                <a:lnTo>
                  <a:pt x="282504" y="445184"/>
                </a:lnTo>
                <a:lnTo>
                  <a:pt x="282504" y="539267"/>
                </a:lnTo>
                <a:lnTo>
                  <a:pt x="282504" y="483269"/>
                </a:lnTo>
                <a:lnTo>
                  <a:pt x="282504" y="863485"/>
                </a:lnTo>
                <a:lnTo>
                  <a:pt x="282504" y="532267"/>
                </a:lnTo>
                <a:lnTo>
                  <a:pt x="282504" y="867970"/>
                </a:lnTo>
                <a:lnTo>
                  <a:pt x="282504" y="581523"/>
                </a:lnTo>
                <a:lnTo>
                  <a:pt x="282504" y="864314"/>
                </a:lnTo>
                <a:lnTo>
                  <a:pt x="282504" y="596665"/>
                </a:lnTo>
                <a:lnTo>
                  <a:pt x="282504" y="857885"/>
                </a:lnTo>
                <a:lnTo>
                  <a:pt x="283333" y="560809"/>
                </a:lnTo>
                <a:lnTo>
                  <a:pt x="283333" y="827086"/>
                </a:lnTo>
                <a:lnTo>
                  <a:pt x="283333" y="445184"/>
                </a:lnTo>
                <a:lnTo>
                  <a:pt x="283333" y="863485"/>
                </a:lnTo>
                <a:lnTo>
                  <a:pt x="283333" y="532267"/>
                </a:lnTo>
                <a:lnTo>
                  <a:pt x="283333" y="867970"/>
                </a:lnTo>
                <a:lnTo>
                  <a:pt x="283333" y="581523"/>
                </a:lnTo>
                <a:lnTo>
                  <a:pt x="283333" y="864314"/>
                </a:lnTo>
                <a:lnTo>
                  <a:pt x="283333" y="596665"/>
                </a:lnTo>
                <a:lnTo>
                  <a:pt x="283333" y="857885"/>
                </a:lnTo>
                <a:lnTo>
                  <a:pt x="284190" y="560809"/>
                </a:lnTo>
                <a:lnTo>
                  <a:pt x="284190" y="827086"/>
                </a:lnTo>
              </a:path>
              <a:path w="1776729" h="1168400">
                <a:moveTo>
                  <a:pt x="284190" y="827086"/>
                </a:moveTo>
                <a:lnTo>
                  <a:pt x="284190" y="445184"/>
                </a:lnTo>
                <a:lnTo>
                  <a:pt x="284190" y="863485"/>
                </a:lnTo>
                <a:lnTo>
                  <a:pt x="284190" y="532267"/>
                </a:lnTo>
                <a:lnTo>
                  <a:pt x="284190" y="867970"/>
                </a:lnTo>
                <a:lnTo>
                  <a:pt x="284190" y="862656"/>
                </a:lnTo>
                <a:lnTo>
                  <a:pt x="284190" y="869085"/>
                </a:lnTo>
                <a:lnTo>
                  <a:pt x="284190" y="628864"/>
                </a:lnTo>
                <a:lnTo>
                  <a:pt x="284190" y="864314"/>
                </a:lnTo>
                <a:lnTo>
                  <a:pt x="284190" y="596665"/>
                </a:lnTo>
                <a:lnTo>
                  <a:pt x="284190" y="857885"/>
                </a:lnTo>
                <a:lnTo>
                  <a:pt x="285019" y="858999"/>
                </a:lnTo>
                <a:lnTo>
                  <a:pt x="285019" y="805801"/>
                </a:lnTo>
                <a:lnTo>
                  <a:pt x="285019" y="827086"/>
                </a:lnTo>
                <a:lnTo>
                  <a:pt x="285019" y="445184"/>
                </a:lnTo>
                <a:lnTo>
                  <a:pt x="285019" y="863485"/>
                </a:lnTo>
                <a:lnTo>
                  <a:pt x="285019" y="532267"/>
                </a:lnTo>
                <a:lnTo>
                  <a:pt x="285019" y="867970"/>
                </a:lnTo>
                <a:lnTo>
                  <a:pt x="285019" y="862656"/>
                </a:lnTo>
                <a:lnTo>
                  <a:pt x="285019" y="869085"/>
                </a:lnTo>
                <a:lnTo>
                  <a:pt x="285019" y="620464"/>
                </a:lnTo>
                <a:lnTo>
                  <a:pt x="285019" y="864314"/>
                </a:lnTo>
                <a:lnTo>
                  <a:pt x="285019" y="596665"/>
                </a:lnTo>
                <a:lnTo>
                  <a:pt x="285019" y="857885"/>
                </a:lnTo>
                <a:lnTo>
                  <a:pt x="286133" y="858999"/>
                </a:lnTo>
                <a:lnTo>
                  <a:pt x="286133" y="805801"/>
                </a:lnTo>
                <a:lnTo>
                  <a:pt x="286133" y="827086"/>
                </a:lnTo>
                <a:lnTo>
                  <a:pt x="286133" y="445184"/>
                </a:lnTo>
                <a:lnTo>
                  <a:pt x="286133" y="844714"/>
                </a:lnTo>
                <a:lnTo>
                  <a:pt x="286133" y="824001"/>
                </a:lnTo>
                <a:lnTo>
                  <a:pt x="286133" y="863485"/>
                </a:lnTo>
                <a:lnTo>
                  <a:pt x="286133" y="532267"/>
                </a:lnTo>
                <a:lnTo>
                  <a:pt x="286133" y="867970"/>
                </a:lnTo>
                <a:lnTo>
                  <a:pt x="286133" y="862656"/>
                </a:lnTo>
                <a:lnTo>
                  <a:pt x="286133" y="892055"/>
                </a:lnTo>
                <a:lnTo>
                  <a:pt x="286133" y="596665"/>
                </a:lnTo>
                <a:lnTo>
                  <a:pt x="286133" y="857885"/>
                </a:lnTo>
                <a:lnTo>
                  <a:pt x="286990" y="858999"/>
                </a:lnTo>
                <a:lnTo>
                  <a:pt x="286990" y="802716"/>
                </a:lnTo>
                <a:lnTo>
                  <a:pt x="286990" y="827086"/>
                </a:lnTo>
                <a:lnTo>
                  <a:pt x="286990" y="445184"/>
                </a:lnTo>
                <a:lnTo>
                  <a:pt x="286990" y="844714"/>
                </a:lnTo>
                <a:lnTo>
                  <a:pt x="286990" y="824001"/>
                </a:lnTo>
                <a:lnTo>
                  <a:pt x="286990" y="863485"/>
                </a:lnTo>
                <a:lnTo>
                  <a:pt x="286990" y="532267"/>
                </a:lnTo>
                <a:lnTo>
                  <a:pt x="286990" y="867970"/>
                </a:lnTo>
                <a:lnTo>
                  <a:pt x="286990" y="862656"/>
                </a:lnTo>
                <a:lnTo>
                  <a:pt x="286990" y="892055"/>
                </a:lnTo>
                <a:lnTo>
                  <a:pt x="286990" y="596665"/>
                </a:lnTo>
                <a:lnTo>
                  <a:pt x="286990" y="857885"/>
                </a:lnTo>
                <a:lnTo>
                  <a:pt x="287819" y="858999"/>
                </a:lnTo>
                <a:lnTo>
                  <a:pt x="287819" y="802716"/>
                </a:lnTo>
                <a:lnTo>
                  <a:pt x="287819" y="827086"/>
                </a:lnTo>
                <a:lnTo>
                  <a:pt x="287819" y="445184"/>
                </a:lnTo>
                <a:lnTo>
                  <a:pt x="287819" y="844714"/>
                </a:lnTo>
                <a:lnTo>
                  <a:pt x="287819" y="824001"/>
                </a:lnTo>
                <a:lnTo>
                  <a:pt x="287819" y="863485"/>
                </a:lnTo>
                <a:lnTo>
                  <a:pt x="287819" y="532267"/>
                </a:lnTo>
                <a:lnTo>
                  <a:pt x="287819" y="846400"/>
                </a:lnTo>
                <a:lnTo>
                  <a:pt x="287819" y="532267"/>
                </a:lnTo>
                <a:lnTo>
                  <a:pt x="287819" y="867970"/>
                </a:lnTo>
                <a:lnTo>
                  <a:pt x="287819" y="862656"/>
                </a:lnTo>
                <a:lnTo>
                  <a:pt x="287819" y="892055"/>
                </a:lnTo>
                <a:lnTo>
                  <a:pt x="287819" y="596665"/>
                </a:lnTo>
                <a:lnTo>
                  <a:pt x="287819" y="857885"/>
                </a:lnTo>
                <a:lnTo>
                  <a:pt x="288647" y="858999"/>
                </a:lnTo>
                <a:lnTo>
                  <a:pt x="288647" y="802716"/>
                </a:lnTo>
                <a:lnTo>
                  <a:pt x="288647" y="827086"/>
                </a:lnTo>
                <a:lnTo>
                  <a:pt x="288647" y="445184"/>
                </a:lnTo>
                <a:lnTo>
                  <a:pt x="288647" y="844714"/>
                </a:lnTo>
                <a:lnTo>
                  <a:pt x="288647" y="824001"/>
                </a:lnTo>
                <a:lnTo>
                  <a:pt x="288647" y="863485"/>
                </a:lnTo>
                <a:lnTo>
                  <a:pt x="288647" y="532267"/>
                </a:lnTo>
                <a:lnTo>
                  <a:pt x="288647" y="847514"/>
                </a:lnTo>
                <a:lnTo>
                  <a:pt x="288647" y="549895"/>
                </a:lnTo>
                <a:lnTo>
                  <a:pt x="288647" y="867970"/>
                </a:lnTo>
                <a:lnTo>
                  <a:pt x="288647" y="862656"/>
                </a:lnTo>
                <a:lnTo>
                  <a:pt x="288647" y="892055"/>
                </a:lnTo>
                <a:lnTo>
                  <a:pt x="288647" y="596665"/>
                </a:lnTo>
                <a:lnTo>
                  <a:pt x="288647" y="857885"/>
                </a:lnTo>
                <a:lnTo>
                  <a:pt x="289504" y="858999"/>
                </a:lnTo>
                <a:lnTo>
                  <a:pt x="289504" y="802716"/>
                </a:lnTo>
                <a:lnTo>
                  <a:pt x="289504" y="827086"/>
                </a:lnTo>
                <a:lnTo>
                  <a:pt x="289504" y="445184"/>
                </a:lnTo>
                <a:lnTo>
                  <a:pt x="289504" y="844714"/>
                </a:lnTo>
                <a:lnTo>
                  <a:pt x="289504" y="824001"/>
                </a:lnTo>
                <a:lnTo>
                  <a:pt x="289504" y="863485"/>
                </a:lnTo>
                <a:lnTo>
                  <a:pt x="289504" y="532267"/>
                </a:lnTo>
                <a:lnTo>
                  <a:pt x="289504" y="847514"/>
                </a:lnTo>
                <a:lnTo>
                  <a:pt x="289504" y="549895"/>
                </a:lnTo>
                <a:lnTo>
                  <a:pt x="289504" y="867970"/>
                </a:lnTo>
                <a:lnTo>
                  <a:pt x="289504" y="862656"/>
                </a:lnTo>
                <a:lnTo>
                  <a:pt x="289504" y="892055"/>
                </a:lnTo>
                <a:lnTo>
                  <a:pt x="289504" y="864314"/>
                </a:lnTo>
                <a:lnTo>
                  <a:pt x="289504" y="873570"/>
                </a:lnTo>
                <a:lnTo>
                  <a:pt x="289504" y="857885"/>
                </a:lnTo>
                <a:lnTo>
                  <a:pt x="290333" y="858999"/>
                </a:lnTo>
                <a:lnTo>
                  <a:pt x="290333" y="802716"/>
                </a:lnTo>
                <a:lnTo>
                  <a:pt x="290333" y="827086"/>
                </a:lnTo>
                <a:lnTo>
                  <a:pt x="290333" y="445184"/>
                </a:lnTo>
                <a:lnTo>
                  <a:pt x="290333" y="844714"/>
                </a:lnTo>
                <a:lnTo>
                  <a:pt x="290333" y="824001"/>
                </a:lnTo>
                <a:lnTo>
                  <a:pt x="290333" y="859856"/>
                </a:lnTo>
                <a:lnTo>
                  <a:pt x="290333" y="839686"/>
                </a:lnTo>
                <a:lnTo>
                  <a:pt x="290333" y="847514"/>
                </a:lnTo>
                <a:lnTo>
                  <a:pt x="290333" y="549895"/>
                </a:lnTo>
                <a:lnTo>
                  <a:pt x="290333" y="867970"/>
                </a:lnTo>
                <a:lnTo>
                  <a:pt x="290333" y="862656"/>
                </a:lnTo>
                <a:lnTo>
                  <a:pt x="290333" y="892055"/>
                </a:lnTo>
                <a:lnTo>
                  <a:pt x="290333" y="864314"/>
                </a:lnTo>
                <a:lnTo>
                  <a:pt x="290333" y="873570"/>
                </a:lnTo>
                <a:lnTo>
                  <a:pt x="290333" y="857885"/>
                </a:lnTo>
                <a:lnTo>
                  <a:pt x="291447" y="858999"/>
                </a:lnTo>
                <a:lnTo>
                  <a:pt x="291447" y="802716"/>
                </a:lnTo>
                <a:lnTo>
                  <a:pt x="291447" y="827086"/>
                </a:lnTo>
                <a:lnTo>
                  <a:pt x="291447" y="445184"/>
                </a:lnTo>
                <a:lnTo>
                  <a:pt x="291447" y="844714"/>
                </a:lnTo>
                <a:lnTo>
                  <a:pt x="291447" y="824001"/>
                </a:lnTo>
                <a:lnTo>
                  <a:pt x="291447" y="859856"/>
                </a:lnTo>
                <a:lnTo>
                  <a:pt x="291447" y="839686"/>
                </a:lnTo>
                <a:lnTo>
                  <a:pt x="291447" y="864314"/>
                </a:lnTo>
                <a:lnTo>
                  <a:pt x="291447" y="862656"/>
                </a:lnTo>
                <a:lnTo>
                  <a:pt x="291447" y="892055"/>
                </a:lnTo>
                <a:lnTo>
                  <a:pt x="291447" y="864314"/>
                </a:lnTo>
                <a:lnTo>
                  <a:pt x="291447" y="873570"/>
                </a:lnTo>
                <a:lnTo>
                  <a:pt x="291447" y="857885"/>
                </a:lnTo>
                <a:lnTo>
                  <a:pt x="292304" y="858999"/>
                </a:lnTo>
                <a:lnTo>
                  <a:pt x="292304" y="802716"/>
                </a:lnTo>
                <a:lnTo>
                  <a:pt x="292304" y="824001"/>
                </a:lnTo>
                <a:lnTo>
                  <a:pt x="292304" y="445184"/>
                </a:lnTo>
                <a:lnTo>
                  <a:pt x="292304" y="844714"/>
                </a:lnTo>
                <a:lnTo>
                  <a:pt x="292304" y="824001"/>
                </a:lnTo>
                <a:lnTo>
                  <a:pt x="292304" y="859856"/>
                </a:lnTo>
                <a:lnTo>
                  <a:pt x="292304" y="839686"/>
                </a:lnTo>
                <a:lnTo>
                  <a:pt x="292304" y="864314"/>
                </a:lnTo>
                <a:lnTo>
                  <a:pt x="292304" y="862656"/>
                </a:lnTo>
                <a:lnTo>
                  <a:pt x="292304" y="892055"/>
                </a:lnTo>
                <a:lnTo>
                  <a:pt x="292304" y="849771"/>
                </a:lnTo>
                <a:lnTo>
                  <a:pt x="292304" y="873570"/>
                </a:lnTo>
                <a:lnTo>
                  <a:pt x="292304" y="857885"/>
                </a:lnTo>
                <a:lnTo>
                  <a:pt x="293133" y="858999"/>
                </a:lnTo>
                <a:lnTo>
                  <a:pt x="293133" y="802716"/>
                </a:lnTo>
                <a:lnTo>
                  <a:pt x="293133" y="824001"/>
                </a:lnTo>
                <a:lnTo>
                  <a:pt x="293133" y="802716"/>
                </a:lnTo>
                <a:lnTo>
                  <a:pt x="293133" y="844714"/>
                </a:lnTo>
                <a:lnTo>
                  <a:pt x="293133" y="824001"/>
                </a:lnTo>
                <a:lnTo>
                  <a:pt x="293133" y="859856"/>
                </a:lnTo>
                <a:lnTo>
                  <a:pt x="293133" y="839686"/>
                </a:lnTo>
                <a:lnTo>
                  <a:pt x="293133" y="864314"/>
                </a:lnTo>
                <a:lnTo>
                  <a:pt x="293133" y="858999"/>
                </a:lnTo>
                <a:lnTo>
                  <a:pt x="293133" y="892055"/>
                </a:lnTo>
                <a:lnTo>
                  <a:pt x="293133" y="849771"/>
                </a:lnTo>
                <a:lnTo>
                  <a:pt x="293133" y="873570"/>
                </a:lnTo>
                <a:lnTo>
                  <a:pt x="293133" y="857885"/>
                </a:lnTo>
                <a:lnTo>
                  <a:pt x="293990" y="858999"/>
                </a:lnTo>
                <a:lnTo>
                  <a:pt x="293990" y="802716"/>
                </a:lnTo>
                <a:lnTo>
                  <a:pt x="293990" y="824001"/>
                </a:lnTo>
                <a:lnTo>
                  <a:pt x="293990" y="802716"/>
                </a:lnTo>
                <a:lnTo>
                  <a:pt x="293990" y="844714"/>
                </a:lnTo>
                <a:lnTo>
                  <a:pt x="293990" y="824001"/>
                </a:lnTo>
                <a:lnTo>
                  <a:pt x="293990" y="859856"/>
                </a:lnTo>
                <a:lnTo>
                  <a:pt x="293990" y="839686"/>
                </a:lnTo>
                <a:lnTo>
                  <a:pt x="293990" y="864314"/>
                </a:lnTo>
                <a:lnTo>
                  <a:pt x="293990" y="858999"/>
                </a:lnTo>
                <a:lnTo>
                  <a:pt x="293990" y="892055"/>
                </a:lnTo>
                <a:lnTo>
                  <a:pt x="293990" y="849771"/>
                </a:lnTo>
                <a:lnTo>
                  <a:pt x="293990" y="873570"/>
                </a:lnTo>
                <a:lnTo>
                  <a:pt x="293990" y="854256"/>
                </a:lnTo>
                <a:lnTo>
                  <a:pt x="294818" y="858999"/>
                </a:lnTo>
                <a:lnTo>
                  <a:pt x="294818" y="802716"/>
                </a:lnTo>
                <a:lnTo>
                  <a:pt x="294818" y="824001"/>
                </a:lnTo>
                <a:lnTo>
                  <a:pt x="294818" y="802716"/>
                </a:lnTo>
                <a:lnTo>
                  <a:pt x="294818" y="844714"/>
                </a:lnTo>
                <a:lnTo>
                  <a:pt x="294818" y="820657"/>
                </a:lnTo>
                <a:lnTo>
                  <a:pt x="294818" y="859856"/>
                </a:lnTo>
                <a:lnTo>
                  <a:pt x="294818" y="839686"/>
                </a:lnTo>
                <a:lnTo>
                  <a:pt x="294818" y="864314"/>
                </a:lnTo>
                <a:lnTo>
                  <a:pt x="294818" y="858999"/>
                </a:lnTo>
                <a:lnTo>
                  <a:pt x="294818" y="892055"/>
                </a:lnTo>
                <a:lnTo>
                  <a:pt x="294818" y="849771"/>
                </a:lnTo>
                <a:lnTo>
                  <a:pt x="294818" y="873570"/>
                </a:lnTo>
              </a:path>
              <a:path w="1776729" h="1168400">
                <a:moveTo>
                  <a:pt x="294818" y="873570"/>
                </a:moveTo>
                <a:lnTo>
                  <a:pt x="294818" y="854256"/>
                </a:lnTo>
                <a:lnTo>
                  <a:pt x="295647" y="855371"/>
                </a:lnTo>
                <a:lnTo>
                  <a:pt x="295647" y="802716"/>
                </a:lnTo>
                <a:lnTo>
                  <a:pt x="295647" y="824001"/>
                </a:lnTo>
                <a:lnTo>
                  <a:pt x="295647" y="802716"/>
                </a:lnTo>
                <a:lnTo>
                  <a:pt x="295647" y="844714"/>
                </a:lnTo>
                <a:lnTo>
                  <a:pt x="295647" y="820657"/>
                </a:lnTo>
                <a:lnTo>
                  <a:pt x="295647" y="859856"/>
                </a:lnTo>
                <a:lnTo>
                  <a:pt x="295647" y="839686"/>
                </a:lnTo>
                <a:lnTo>
                  <a:pt x="295647" y="864314"/>
                </a:lnTo>
                <a:lnTo>
                  <a:pt x="295647" y="858999"/>
                </a:lnTo>
                <a:lnTo>
                  <a:pt x="295647" y="888113"/>
                </a:lnTo>
                <a:lnTo>
                  <a:pt x="295647" y="849771"/>
                </a:lnTo>
                <a:lnTo>
                  <a:pt x="295647" y="873570"/>
                </a:lnTo>
                <a:lnTo>
                  <a:pt x="295647" y="854256"/>
                </a:lnTo>
                <a:lnTo>
                  <a:pt x="296789" y="855371"/>
                </a:lnTo>
                <a:lnTo>
                  <a:pt x="296789" y="802716"/>
                </a:lnTo>
                <a:lnTo>
                  <a:pt x="296789" y="824001"/>
                </a:lnTo>
                <a:lnTo>
                  <a:pt x="296789" y="802716"/>
                </a:lnTo>
                <a:lnTo>
                  <a:pt x="296789" y="841371"/>
                </a:lnTo>
                <a:lnTo>
                  <a:pt x="296789" y="820657"/>
                </a:lnTo>
                <a:lnTo>
                  <a:pt x="296789" y="859856"/>
                </a:lnTo>
                <a:lnTo>
                  <a:pt x="296789" y="839686"/>
                </a:lnTo>
                <a:lnTo>
                  <a:pt x="296789" y="864314"/>
                </a:lnTo>
                <a:lnTo>
                  <a:pt x="296789" y="858999"/>
                </a:lnTo>
                <a:lnTo>
                  <a:pt x="296789" y="888113"/>
                </a:lnTo>
                <a:lnTo>
                  <a:pt x="296789" y="849771"/>
                </a:lnTo>
                <a:lnTo>
                  <a:pt x="296789" y="873570"/>
                </a:lnTo>
                <a:lnTo>
                  <a:pt x="296789" y="854256"/>
                </a:lnTo>
                <a:lnTo>
                  <a:pt x="297618" y="855371"/>
                </a:lnTo>
                <a:lnTo>
                  <a:pt x="297618" y="802716"/>
                </a:lnTo>
                <a:lnTo>
                  <a:pt x="297618" y="824001"/>
                </a:lnTo>
                <a:lnTo>
                  <a:pt x="297618" y="802716"/>
                </a:lnTo>
                <a:lnTo>
                  <a:pt x="297618" y="841371"/>
                </a:lnTo>
                <a:lnTo>
                  <a:pt x="297618" y="820657"/>
                </a:lnTo>
                <a:lnTo>
                  <a:pt x="297618" y="859856"/>
                </a:lnTo>
                <a:lnTo>
                  <a:pt x="297618" y="839686"/>
                </a:lnTo>
                <a:lnTo>
                  <a:pt x="297618" y="864314"/>
                </a:lnTo>
                <a:lnTo>
                  <a:pt x="297618" y="858999"/>
                </a:lnTo>
                <a:lnTo>
                  <a:pt x="297618" y="888113"/>
                </a:lnTo>
                <a:lnTo>
                  <a:pt x="297618" y="849771"/>
                </a:lnTo>
                <a:lnTo>
                  <a:pt x="297618" y="873570"/>
                </a:lnTo>
                <a:lnTo>
                  <a:pt x="297618" y="854256"/>
                </a:lnTo>
                <a:lnTo>
                  <a:pt x="298447" y="855371"/>
                </a:lnTo>
                <a:lnTo>
                  <a:pt x="298447" y="802716"/>
                </a:lnTo>
                <a:lnTo>
                  <a:pt x="298447" y="824001"/>
                </a:lnTo>
                <a:lnTo>
                  <a:pt x="298447" y="802716"/>
                </a:lnTo>
                <a:lnTo>
                  <a:pt x="298447" y="841371"/>
                </a:lnTo>
                <a:lnTo>
                  <a:pt x="298447" y="820657"/>
                </a:lnTo>
                <a:lnTo>
                  <a:pt x="298447" y="859856"/>
                </a:lnTo>
                <a:lnTo>
                  <a:pt x="298447" y="839686"/>
                </a:lnTo>
                <a:lnTo>
                  <a:pt x="298447" y="864314"/>
                </a:lnTo>
                <a:lnTo>
                  <a:pt x="298447" y="858999"/>
                </a:lnTo>
                <a:lnTo>
                  <a:pt x="298447" y="888113"/>
                </a:lnTo>
                <a:lnTo>
                  <a:pt x="298447" y="849771"/>
                </a:lnTo>
                <a:lnTo>
                  <a:pt x="298447" y="873570"/>
                </a:lnTo>
                <a:lnTo>
                  <a:pt x="298447" y="854256"/>
                </a:lnTo>
                <a:lnTo>
                  <a:pt x="299304" y="855371"/>
                </a:lnTo>
                <a:lnTo>
                  <a:pt x="299304" y="802716"/>
                </a:lnTo>
                <a:lnTo>
                  <a:pt x="299304" y="824001"/>
                </a:lnTo>
                <a:lnTo>
                  <a:pt x="299304" y="802716"/>
                </a:lnTo>
                <a:lnTo>
                  <a:pt x="299304" y="841371"/>
                </a:lnTo>
                <a:lnTo>
                  <a:pt x="299304" y="820657"/>
                </a:lnTo>
                <a:lnTo>
                  <a:pt x="299304" y="859856"/>
                </a:lnTo>
                <a:lnTo>
                  <a:pt x="299304" y="839686"/>
                </a:lnTo>
                <a:lnTo>
                  <a:pt x="299304" y="864314"/>
                </a:lnTo>
                <a:lnTo>
                  <a:pt x="299304" y="858999"/>
                </a:lnTo>
                <a:lnTo>
                  <a:pt x="299304" y="888113"/>
                </a:lnTo>
                <a:lnTo>
                  <a:pt x="299304" y="849771"/>
                </a:lnTo>
                <a:lnTo>
                  <a:pt x="299304" y="873570"/>
                </a:lnTo>
                <a:lnTo>
                  <a:pt x="299304" y="854256"/>
                </a:lnTo>
                <a:lnTo>
                  <a:pt x="300133" y="855371"/>
                </a:lnTo>
                <a:lnTo>
                  <a:pt x="300133" y="802716"/>
                </a:lnTo>
                <a:lnTo>
                  <a:pt x="300133" y="824001"/>
                </a:lnTo>
                <a:lnTo>
                  <a:pt x="300133" y="802716"/>
                </a:lnTo>
                <a:lnTo>
                  <a:pt x="300133" y="841371"/>
                </a:lnTo>
                <a:lnTo>
                  <a:pt x="300133" y="820657"/>
                </a:lnTo>
                <a:lnTo>
                  <a:pt x="300133" y="859856"/>
                </a:lnTo>
                <a:lnTo>
                  <a:pt x="300133" y="839686"/>
                </a:lnTo>
                <a:lnTo>
                  <a:pt x="300133" y="864314"/>
                </a:lnTo>
                <a:lnTo>
                  <a:pt x="300133" y="858999"/>
                </a:lnTo>
                <a:lnTo>
                  <a:pt x="300133" y="888113"/>
                </a:lnTo>
                <a:lnTo>
                  <a:pt x="300133" y="849771"/>
                </a:lnTo>
                <a:lnTo>
                  <a:pt x="300133" y="869913"/>
                </a:lnTo>
                <a:lnTo>
                  <a:pt x="300133" y="854256"/>
                </a:lnTo>
                <a:lnTo>
                  <a:pt x="300989" y="855371"/>
                </a:lnTo>
                <a:lnTo>
                  <a:pt x="300989" y="802716"/>
                </a:lnTo>
                <a:lnTo>
                  <a:pt x="300989" y="824001"/>
                </a:lnTo>
                <a:lnTo>
                  <a:pt x="300989" y="802716"/>
                </a:lnTo>
                <a:lnTo>
                  <a:pt x="300989" y="841371"/>
                </a:lnTo>
                <a:lnTo>
                  <a:pt x="300989" y="820657"/>
                </a:lnTo>
                <a:lnTo>
                  <a:pt x="300989" y="859856"/>
                </a:lnTo>
                <a:lnTo>
                  <a:pt x="300989" y="836314"/>
                </a:lnTo>
                <a:lnTo>
                  <a:pt x="300989" y="864314"/>
                </a:lnTo>
                <a:lnTo>
                  <a:pt x="300989" y="858999"/>
                </a:lnTo>
                <a:lnTo>
                  <a:pt x="300989" y="888113"/>
                </a:lnTo>
                <a:lnTo>
                  <a:pt x="300989" y="849771"/>
                </a:lnTo>
                <a:lnTo>
                  <a:pt x="300989" y="869913"/>
                </a:lnTo>
                <a:lnTo>
                  <a:pt x="300989" y="854256"/>
                </a:lnTo>
                <a:lnTo>
                  <a:pt x="302104" y="855371"/>
                </a:lnTo>
                <a:lnTo>
                  <a:pt x="302104" y="802716"/>
                </a:lnTo>
                <a:lnTo>
                  <a:pt x="302104" y="824001"/>
                </a:lnTo>
                <a:lnTo>
                  <a:pt x="302104" y="802716"/>
                </a:lnTo>
                <a:lnTo>
                  <a:pt x="302104" y="841371"/>
                </a:lnTo>
                <a:lnTo>
                  <a:pt x="302104" y="820657"/>
                </a:lnTo>
                <a:lnTo>
                  <a:pt x="302104" y="859856"/>
                </a:lnTo>
                <a:lnTo>
                  <a:pt x="302104" y="836314"/>
                </a:lnTo>
                <a:lnTo>
                  <a:pt x="302104" y="864314"/>
                </a:lnTo>
                <a:lnTo>
                  <a:pt x="302104" y="858999"/>
                </a:lnTo>
                <a:lnTo>
                  <a:pt x="302104" y="888113"/>
                </a:lnTo>
                <a:lnTo>
                  <a:pt x="302104" y="846400"/>
                </a:lnTo>
                <a:lnTo>
                  <a:pt x="302104" y="869913"/>
                </a:lnTo>
                <a:lnTo>
                  <a:pt x="302104" y="854256"/>
                </a:lnTo>
                <a:lnTo>
                  <a:pt x="302932" y="855371"/>
                </a:lnTo>
                <a:lnTo>
                  <a:pt x="302932" y="802716"/>
                </a:lnTo>
                <a:lnTo>
                  <a:pt x="302932" y="824001"/>
                </a:lnTo>
                <a:lnTo>
                  <a:pt x="302932" y="802716"/>
                </a:lnTo>
                <a:lnTo>
                  <a:pt x="302932" y="841371"/>
                </a:lnTo>
                <a:lnTo>
                  <a:pt x="302932" y="820657"/>
                </a:lnTo>
                <a:lnTo>
                  <a:pt x="302932" y="859856"/>
                </a:lnTo>
                <a:lnTo>
                  <a:pt x="302932" y="836314"/>
                </a:lnTo>
                <a:lnTo>
                  <a:pt x="302932" y="864314"/>
                </a:lnTo>
                <a:lnTo>
                  <a:pt x="302932" y="858999"/>
                </a:lnTo>
                <a:lnTo>
                  <a:pt x="302932" y="888113"/>
                </a:lnTo>
                <a:lnTo>
                  <a:pt x="302932" y="819515"/>
                </a:lnTo>
                <a:lnTo>
                  <a:pt x="302932" y="869913"/>
                </a:lnTo>
                <a:lnTo>
                  <a:pt x="302932" y="854256"/>
                </a:lnTo>
                <a:lnTo>
                  <a:pt x="303789" y="855371"/>
                </a:lnTo>
                <a:lnTo>
                  <a:pt x="303789" y="802716"/>
                </a:lnTo>
                <a:lnTo>
                  <a:pt x="303789" y="824001"/>
                </a:lnTo>
                <a:lnTo>
                  <a:pt x="303789" y="802716"/>
                </a:lnTo>
                <a:lnTo>
                  <a:pt x="303789" y="841371"/>
                </a:lnTo>
                <a:lnTo>
                  <a:pt x="303789" y="820657"/>
                </a:lnTo>
                <a:lnTo>
                  <a:pt x="303789" y="859856"/>
                </a:lnTo>
                <a:lnTo>
                  <a:pt x="303789" y="836314"/>
                </a:lnTo>
                <a:lnTo>
                  <a:pt x="303789" y="864314"/>
                </a:lnTo>
                <a:lnTo>
                  <a:pt x="303789" y="858999"/>
                </a:lnTo>
                <a:lnTo>
                  <a:pt x="303789" y="888113"/>
                </a:lnTo>
                <a:lnTo>
                  <a:pt x="303789" y="819515"/>
                </a:lnTo>
                <a:lnTo>
                  <a:pt x="303789" y="869913"/>
                </a:lnTo>
                <a:lnTo>
                  <a:pt x="303789" y="854256"/>
                </a:lnTo>
                <a:lnTo>
                  <a:pt x="304618" y="855371"/>
                </a:lnTo>
                <a:lnTo>
                  <a:pt x="304618" y="1134504"/>
                </a:lnTo>
                <a:lnTo>
                  <a:pt x="304618" y="784802"/>
                </a:lnTo>
                <a:lnTo>
                  <a:pt x="304618" y="841371"/>
                </a:lnTo>
                <a:lnTo>
                  <a:pt x="304618" y="820657"/>
                </a:lnTo>
                <a:lnTo>
                  <a:pt x="304618" y="859856"/>
                </a:lnTo>
                <a:lnTo>
                  <a:pt x="304618" y="836314"/>
                </a:lnTo>
                <a:lnTo>
                  <a:pt x="304618" y="864314"/>
                </a:lnTo>
                <a:lnTo>
                  <a:pt x="304618" y="858999"/>
                </a:lnTo>
                <a:lnTo>
                  <a:pt x="304618" y="888113"/>
                </a:lnTo>
                <a:lnTo>
                  <a:pt x="304618" y="819515"/>
                </a:lnTo>
                <a:lnTo>
                  <a:pt x="304618" y="869913"/>
                </a:lnTo>
                <a:lnTo>
                  <a:pt x="304618" y="854256"/>
                </a:lnTo>
                <a:lnTo>
                  <a:pt x="305447" y="855371"/>
                </a:lnTo>
                <a:lnTo>
                  <a:pt x="305447" y="1134504"/>
                </a:lnTo>
                <a:lnTo>
                  <a:pt x="305447" y="784802"/>
                </a:lnTo>
                <a:lnTo>
                  <a:pt x="305447" y="841371"/>
                </a:lnTo>
                <a:lnTo>
                  <a:pt x="305447" y="820657"/>
                </a:lnTo>
                <a:lnTo>
                  <a:pt x="305447" y="859856"/>
                </a:lnTo>
                <a:lnTo>
                  <a:pt x="305447" y="836314"/>
                </a:lnTo>
                <a:lnTo>
                  <a:pt x="305447" y="864314"/>
                </a:lnTo>
                <a:lnTo>
                  <a:pt x="305447" y="833515"/>
                </a:lnTo>
                <a:lnTo>
                  <a:pt x="305447" y="888113"/>
                </a:lnTo>
                <a:lnTo>
                  <a:pt x="305447" y="819515"/>
                </a:lnTo>
                <a:lnTo>
                  <a:pt x="305447" y="869913"/>
                </a:lnTo>
                <a:lnTo>
                  <a:pt x="305447" y="854256"/>
                </a:lnTo>
                <a:lnTo>
                  <a:pt x="306589" y="855371"/>
                </a:lnTo>
                <a:lnTo>
                  <a:pt x="306589" y="1134504"/>
                </a:lnTo>
                <a:lnTo>
                  <a:pt x="306589" y="784802"/>
                </a:lnTo>
                <a:lnTo>
                  <a:pt x="306589" y="824572"/>
                </a:lnTo>
                <a:lnTo>
                  <a:pt x="306589" y="820657"/>
                </a:lnTo>
                <a:lnTo>
                  <a:pt x="306589" y="859856"/>
                </a:lnTo>
              </a:path>
              <a:path w="1776729" h="1168400">
                <a:moveTo>
                  <a:pt x="306589" y="859856"/>
                </a:moveTo>
                <a:lnTo>
                  <a:pt x="306589" y="859856"/>
                </a:lnTo>
                <a:lnTo>
                  <a:pt x="306589" y="836314"/>
                </a:lnTo>
                <a:lnTo>
                  <a:pt x="306589" y="864314"/>
                </a:lnTo>
                <a:lnTo>
                  <a:pt x="306589" y="833515"/>
                </a:lnTo>
                <a:lnTo>
                  <a:pt x="306589" y="857599"/>
                </a:lnTo>
                <a:lnTo>
                  <a:pt x="306589" y="819515"/>
                </a:lnTo>
                <a:lnTo>
                  <a:pt x="306589" y="869913"/>
                </a:lnTo>
                <a:lnTo>
                  <a:pt x="306589" y="854256"/>
                </a:lnTo>
                <a:lnTo>
                  <a:pt x="307418" y="855371"/>
                </a:lnTo>
                <a:lnTo>
                  <a:pt x="307418" y="1134504"/>
                </a:lnTo>
                <a:lnTo>
                  <a:pt x="307418" y="824001"/>
                </a:lnTo>
                <a:lnTo>
                  <a:pt x="307418" y="1134504"/>
                </a:lnTo>
                <a:lnTo>
                  <a:pt x="307418" y="784802"/>
                </a:lnTo>
                <a:lnTo>
                  <a:pt x="307418" y="859856"/>
                </a:lnTo>
                <a:lnTo>
                  <a:pt x="307418" y="836314"/>
                </a:lnTo>
                <a:lnTo>
                  <a:pt x="307418" y="864314"/>
                </a:lnTo>
                <a:lnTo>
                  <a:pt x="307418" y="833515"/>
                </a:lnTo>
                <a:lnTo>
                  <a:pt x="307418" y="857599"/>
                </a:lnTo>
                <a:lnTo>
                  <a:pt x="307418" y="819515"/>
                </a:lnTo>
                <a:lnTo>
                  <a:pt x="307418" y="869913"/>
                </a:lnTo>
                <a:lnTo>
                  <a:pt x="307418" y="854256"/>
                </a:lnTo>
                <a:lnTo>
                  <a:pt x="308247" y="855371"/>
                </a:lnTo>
                <a:lnTo>
                  <a:pt x="308247" y="1134504"/>
                </a:lnTo>
                <a:lnTo>
                  <a:pt x="308247" y="824001"/>
                </a:lnTo>
                <a:lnTo>
                  <a:pt x="308247" y="1134504"/>
                </a:lnTo>
                <a:lnTo>
                  <a:pt x="308247" y="784802"/>
                </a:lnTo>
                <a:lnTo>
                  <a:pt x="308247" y="1134504"/>
                </a:lnTo>
                <a:lnTo>
                  <a:pt x="308247" y="813372"/>
                </a:lnTo>
                <a:lnTo>
                  <a:pt x="308247" y="864314"/>
                </a:lnTo>
                <a:lnTo>
                  <a:pt x="308247" y="833515"/>
                </a:lnTo>
                <a:lnTo>
                  <a:pt x="308247" y="857599"/>
                </a:lnTo>
                <a:lnTo>
                  <a:pt x="308247" y="819515"/>
                </a:lnTo>
                <a:lnTo>
                  <a:pt x="308247" y="869913"/>
                </a:lnTo>
                <a:lnTo>
                  <a:pt x="308247" y="854256"/>
                </a:lnTo>
                <a:lnTo>
                  <a:pt x="309103" y="855371"/>
                </a:lnTo>
                <a:lnTo>
                  <a:pt x="309103" y="1134504"/>
                </a:lnTo>
                <a:lnTo>
                  <a:pt x="309103" y="824001"/>
                </a:lnTo>
                <a:lnTo>
                  <a:pt x="309103" y="1134504"/>
                </a:lnTo>
                <a:lnTo>
                  <a:pt x="309103" y="784802"/>
                </a:lnTo>
                <a:lnTo>
                  <a:pt x="309103" y="1134504"/>
                </a:lnTo>
                <a:lnTo>
                  <a:pt x="309103" y="813372"/>
                </a:lnTo>
                <a:lnTo>
                  <a:pt x="309103" y="1134504"/>
                </a:lnTo>
                <a:lnTo>
                  <a:pt x="309103" y="833515"/>
                </a:lnTo>
                <a:lnTo>
                  <a:pt x="309103" y="857599"/>
                </a:lnTo>
                <a:lnTo>
                  <a:pt x="309103" y="819515"/>
                </a:lnTo>
                <a:lnTo>
                  <a:pt x="309103" y="869913"/>
                </a:lnTo>
                <a:lnTo>
                  <a:pt x="309103" y="854256"/>
                </a:lnTo>
                <a:lnTo>
                  <a:pt x="309932" y="855371"/>
                </a:lnTo>
                <a:lnTo>
                  <a:pt x="309932" y="1134504"/>
                </a:lnTo>
                <a:lnTo>
                  <a:pt x="309932" y="784802"/>
                </a:lnTo>
                <a:lnTo>
                  <a:pt x="309932" y="1134504"/>
                </a:lnTo>
                <a:lnTo>
                  <a:pt x="309932" y="813372"/>
                </a:lnTo>
                <a:lnTo>
                  <a:pt x="309932" y="1134504"/>
                </a:lnTo>
                <a:lnTo>
                  <a:pt x="309932" y="833515"/>
                </a:lnTo>
                <a:lnTo>
                  <a:pt x="309932" y="857599"/>
                </a:lnTo>
                <a:lnTo>
                  <a:pt x="309932" y="819515"/>
                </a:lnTo>
                <a:lnTo>
                  <a:pt x="309932" y="854256"/>
                </a:lnTo>
                <a:lnTo>
                  <a:pt x="310789" y="855371"/>
                </a:lnTo>
                <a:lnTo>
                  <a:pt x="310789" y="1134504"/>
                </a:lnTo>
                <a:lnTo>
                  <a:pt x="310789" y="784802"/>
                </a:lnTo>
                <a:lnTo>
                  <a:pt x="310789" y="1134504"/>
                </a:lnTo>
                <a:lnTo>
                  <a:pt x="310789" y="807201"/>
                </a:lnTo>
                <a:lnTo>
                  <a:pt x="310789" y="1134504"/>
                </a:lnTo>
                <a:lnTo>
                  <a:pt x="310789" y="833515"/>
                </a:lnTo>
                <a:lnTo>
                  <a:pt x="310789" y="857599"/>
                </a:lnTo>
                <a:lnTo>
                  <a:pt x="310789" y="819515"/>
                </a:lnTo>
                <a:lnTo>
                  <a:pt x="310789" y="854256"/>
                </a:lnTo>
                <a:lnTo>
                  <a:pt x="311903" y="855371"/>
                </a:lnTo>
                <a:lnTo>
                  <a:pt x="311903" y="1134504"/>
                </a:lnTo>
                <a:lnTo>
                  <a:pt x="311903" y="784802"/>
                </a:lnTo>
                <a:lnTo>
                  <a:pt x="311903" y="1134504"/>
                </a:lnTo>
                <a:lnTo>
                  <a:pt x="311903" y="807201"/>
                </a:lnTo>
                <a:lnTo>
                  <a:pt x="311903" y="1134504"/>
                </a:lnTo>
                <a:lnTo>
                  <a:pt x="311903" y="833515"/>
                </a:lnTo>
                <a:lnTo>
                  <a:pt x="311903" y="857599"/>
                </a:lnTo>
                <a:lnTo>
                  <a:pt x="311903" y="819515"/>
                </a:lnTo>
                <a:lnTo>
                  <a:pt x="311903" y="1134504"/>
                </a:lnTo>
                <a:lnTo>
                  <a:pt x="312732" y="855371"/>
                </a:lnTo>
                <a:lnTo>
                  <a:pt x="312732" y="1134504"/>
                </a:lnTo>
                <a:lnTo>
                  <a:pt x="312732" y="784802"/>
                </a:lnTo>
                <a:lnTo>
                  <a:pt x="312732" y="1134504"/>
                </a:lnTo>
                <a:lnTo>
                  <a:pt x="312732" y="807201"/>
                </a:lnTo>
                <a:lnTo>
                  <a:pt x="312732" y="1134504"/>
                </a:lnTo>
                <a:lnTo>
                  <a:pt x="312732" y="833515"/>
                </a:lnTo>
                <a:lnTo>
                  <a:pt x="312732" y="857599"/>
                </a:lnTo>
                <a:lnTo>
                  <a:pt x="312732" y="788716"/>
                </a:lnTo>
                <a:lnTo>
                  <a:pt x="312732" y="1134504"/>
                </a:lnTo>
                <a:lnTo>
                  <a:pt x="313589" y="1134504"/>
                </a:lnTo>
                <a:lnTo>
                  <a:pt x="313589" y="773317"/>
                </a:lnTo>
                <a:lnTo>
                  <a:pt x="313589" y="1134504"/>
                </a:lnTo>
                <a:lnTo>
                  <a:pt x="313589" y="807201"/>
                </a:lnTo>
                <a:lnTo>
                  <a:pt x="313589" y="1134504"/>
                </a:lnTo>
                <a:lnTo>
                  <a:pt x="313589" y="833515"/>
                </a:lnTo>
                <a:lnTo>
                  <a:pt x="313589" y="857599"/>
                </a:lnTo>
                <a:lnTo>
                  <a:pt x="313589" y="788716"/>
                </a:lnTo>
                <a:lnTo>
                  <a:pt x="313589" y="1134504"/>
                </a:lnTo>
                <a:lnTo>
                  <a:pt x="314418" y="1134504"/>
                </a:lnTo>
                <a:lnTo>
                  <a:pt x="314418" y="754003"/>
                </a:lnTo>
                <a:lnTo>
                  <a:pt x="314418" y="1134504"/>
                </a:lnTo>
                <a:lnTo>
                  <a:pt x="314418" y="807201"/>
                </a:lnTo>
                <a:lnTo>
                  <a:pt x="314418" y="1134504"/>
                </a:lnTo>
                <a:lnTo>
                  <a:pt x="314418" y="833515"/>
                </a:lnTo>
                <a:lnTo>
                  <a:pt x="314418" y="857599"/>
                </a:lnTo>
                <a:lnTo>
                  <a:pt x="314418" y="788716"/>
                </a:lnTo>
                <a:lnTo>
                  <a:pt x="314418" y="1134504"/>
                </a:lnTo>
                <a:lnTo>
                  <a:pt x="315246" y="1134504"/>
                </a:lnTo>
                <a:lnTo>
                  <a:pt x="315246" y="1101191"/>
                </a:lnTo>
                <a:lnTo>
                  <a:pt x="315246" y="1134504"/>
                </a:lnTo>
                <a:lnTo>
                  <a:pt x="315246" y="754003"/>
                </a:lnTo>
                <a:lnTo>
                  <a:pt x="315246" y="1134504"/>
                </a:lnTo>
                <a:lnTo>
                  <a:pt x="315246" y="807201"/>
                </a:lnTo>
                <a:lnTo>
                  <a:pt x="315246" y="1134504"/>
                </a:lnTo>
                <a:lnTo>
                  <a:pt x="315246" y="807772"/>
                </a:lnTo>
                <a:lnTo>
                  <a:pt x="315246" y="857599"/>
                </a:lnTo>
                <a:lnTo>
                  <a:pt x="315246" y="788716"/>
                </a:lnTo>
                <a:lnTo>
                  <a:pt x="315246" y="1134504"/>
                </a:lnTo>
                <a:lnTo>
                  <a:pt x="316103" y="1134504"/>
                </a:lnTo>
                <a:lnTo>
                  <a:pt x="316103" y="1101191"/>
                </a:lnTo>
                <a:lnTo>
                  <a:pt x="316103" y="1134504"/>
                </a:lnTo>
                <a:lnTo>
                  <a:pt x="316103" y="754003"/>
                </a:lnTo>
                <a:lnTo>
                  <a:pt x="316103" y="1134504"/>
                </a:lnTo>
                <a:lnTo>
                  <a:pt x="316103" y="807201"/>
                </a:lnTo>
                <a:lnTo>
                  <a:pt x="316103" y="1134504"/>
                </a:lnTo>
                <a:lnTo>
                  <a:pt x="316103" y="801601"/>
                </a:lnTo>
                <a:lnTo>
                  <a:pt x="316103" y="826800"/>
                </a:lnTo>
                <a:lnTo>
                  <a:pt x="316103" y="788716"/>
                </a:lnTo>
                <a:lnTo>
                  <a:pt x="316103" y="1134504"/>
                </a:lnTo>
                <a:lnTo>
                  <a:pt x="317218" y="1134504"/>
                </a:lnTo>
                <a:lnTo>
                  <a:pt x="317218" y="1101191"/>
                </a:lnTo>
                <a:lnTo>
                  <a:pt x="317218" y="1134504"/>
                </a:lnTo>
                <a:lnTo>
                  <a:pt x="317218" y="754003"/>
                </a:lnTo>
                <a:lnTo>
                  <a:pt x="317218" y="1134504"/>
                </a:lnTo>
                <a:lnTo>
                  <a:pt x="317218" y="807201"/>
                </a:lnTo>
                <a:lnTo>
                  <a:pt x="317218" y="1134504"/>
                </a:lnTo>
                <a:lnTo>
                  <a:pt x="317218" y="801601"/>
                </a:lnTo>
                <a:lnTo>
                  <a:pt x="317218" y="826800"/>
                </a:lnTo>
                <a:lnTo>
                  <a:pt x="317218" y="788716"/>
                </a:lnTo>
                <a:lnTo>
                  <a:pt x="317218" y="1134504"/>
                </a:lnTo>
                <a:lnTo>
                  <a:pt x="318046" y="1134504"/>
                </a:lnTo>
                <a:lnTo>
                  <a:pt x="318046" y="1101191"/>
                </a:lnTo>
                <a:lnTo>
                  <a:pt x="318046" y="1134504"/>
                </a:lnTo>
                <a:lnTo>
                  <a:pt x="318046" y="754003"/>
                </a:lnTo>
                <a:lnTo>
                  <a:pt x="318046" y="1134504"/>
                </a:lnTo>
                <a:lnTo>
                  <a:pt x="318046" y="807201"/>
                </a:lnTo>
                <a:lnTo>
                  <a:pt x="318046" y="1134504"/>
                </a:lnTo>
                <a:lnTo>
                  <a:pt x="318046" y="801601"/>
                </a:lnTo>
                <a:lnTo>
                  <a:pt x="318046" y="826800"/>
                </a:lnTo>
                <a:lnTo>
                  <a:pt x="318046" y="788716"/>
                </a:lnTo>
                <a:lnTo>
                  <a:pt x="318046" y="1134504"/>
                </a:lnTo>
                <a:lnTo>
                  <a:pt x="318903" y="1134504"/>
                </a:lnTo>
                <a:lnTo>
                  <a:pt x="318903" y="1101191"/>
                </a:lnTo>
                <a:lnTo>
                  <a:pt x="318903" y="1134504"/>
                </a:lnTo>
                <a:lnTo>
                  <a:pt x="318903" y="754003"/>
                </a:lnTo>
                <a:lnTo>
                  <a:pt x="318903" y="1134504"/>
                </a:lnTo>
                <a:lnTo>
                  <a:pt x="318903" y="783116"/>
                </a:lnTo>
                <a:lnTo>
                  <a:pt x="318903" y="1134504"/>
                </a:lnTo>
                <a:lnTo>
                  <a:pt x="318903" y="801601"/>
                </a:lnTo>
                <a:lnTo>
                  <a:pt x="318903" y="826800"/>
                </a:lnTo>
              </a:path>
              <a:path w="1776729" h="1168400">
                <a:moveTo>
                  <a:pt x="318903" y="826800"/>
                </a:moveTo>
                <a:lnTo>
                  <a:pt x="318903" y="788716"/>
                </a:lnTo>
                <a:lnTo>
                  <a:pt x="318903" y="1134504"/>
                </a:lnTo>
                <a:lnTo>
                  <a:pt x="319732" y="1134504"/>
                </a:lnTo>
                <a:lnTo>
                  <a:pt x="319732" y="754003"/>
                </a:lnTo>
                <a:lnTo>
                  <a:pt x="319732" y="1134504"/>
                </a:lnTo>
                <a:lnTo>
                  <a:pt x="319732" y="783116"/>
                </a:lnTo>
                <a:lnTo>
                  <a:pt x="319732" y="1134504"/>
                </a:lnTo>
                <a:lnTo>
                  <a:pt x="319732" y="801601"/>
                </a:lnTo>
                <a:lnTo>
                  <a:pt x="319732" y="826800"/>
                </a:lnTo>
                <a:lnTo>
                  <a:pt x="319732" y="788716"/>
                </a:lnTo>
                <a:lnTo>
                  <a:pt x="319732" y="1134504"/>
                </a:lnTo>
                <a:lnTo>
                  <a:pt x="320589" y="1134504"/>
                </a:lnTo>
                <a:lnTo>
                  <a:pt x="320589" y="754003"/>
                </a:lnTo>
                <a:lnTo>
                  <a:pt x="320589" y="1134504"/>
                </a:lnTo>
                <a:lnTo>
                  <a:pt x="320589" y="783116"/>
                </a:lnTo>
                <a:lnTo>
                  <a:pt x="320589" y="1101191"/>
                </a:lnTo>
                <a:lnTo>
                  <a:pt x="320589" y="801601"/>
                </a:lnTo>
                <a:lnTo>
                  <a:pt x="320589" y="826800"/>
                </a:lnTo>
                <a:lnTo>
                  <a:pt x="320589" y="788716"/>
                </a:lnTo>
                <a:lnTo>
                  <a:pt x="320589" y="1134504"/>
                </a:lnTo>
                <a:lnTo>
                  <a:pt x="321417" y="1134504"/>
                </a:lnTo>
                <a:lnTo>
                  <a:pt x="321417" y="754003"/>
                </a:lnTo>
                <a:lnTo>
                  <a:pt x="321417" y="1134504"/>
                </a:lnTo>
                <a:lnTo>
                  <a:pt x="321417" y="777516"/>
                </a:lnTo>
                <a:lnTo>
                  <a:pt x="321417" y="1101191"/>
                </a:lnTo>
                <a:lnTo>
                  <a:pt x="321417" y="801601"/>
                </a:lnTo>
                <a:lnTo>
                  <a:pt x="321417" y="826800"/>
                </a:lnTo>
                <a:lnTo>
                  <a:pt x="321417" y="788716"/>
                </a:lnTo>
                <a:lnTo>
                  <a:pt x="321417" y="1101191"/>
                </a:lnTo>
                <a:lnTo>
                  <a:pt x="322532" y="1134504"/>
                </a:lnTo>
                <a:lnTo>
                  <a:pt x="322532" y="754003"/>
                </a:lnTo>
                <a:lnTo>
                  <a:pt x="322532" y="1101191"/>
                </a:lnTo>
                <a:lnTo>
                  <a:pt x="322532" y="777516"/>
                </a:lnTo>
                <a:lnTo>
                  <a:pt x="322532" y="1101191"/>
                </a:lnTo>
                <a:lnTo>
                  <a:pt x="322532" y="801601"/>
                </a:lnTo>
                <a:lnTo>
                  <a:pt x="322532" y="826800"/>
                </a:lnTo>
                <a:lnTo>
                  <a:pt x="322532" y="788716"/>
                </a:lnTo>
                <a:lnTo>
                  <a:pt x="322532" y="1101191"/>
                </a:lnTo>
                <a:lnTo>
                  <a:pt x="323389" y="1101191"/>
                </a:lnTo>
                <a:lnTo>
                  <a:pt x="323389" y="754003"/>
                </a:lnTo>
                <a:lnTo>
                  <a:pt x="323389" y="1101191"/>
                </a:lnTo>
                <a:lnTo>
                  <a:pt x="323389" y="777516"/>
                </a:lnTo>
                <a:lnTo>
                  <a:pt x="323389" y="1101191"/>
                </a:lnTo>
                <a:lnTo>
                  <a:pt x="323389" y="801601"/>
                </a:lnTo>
                <a:lnTo>
                  <a:pt x="323389" y="826800"/>
                </a:lnTo>
                <a:lnTo>
                  <a:pt x="323389" y="757660"/>
                </a:lnTo>
                <a:lnTo>
                  <a:pt x="323389" y="1101191"/>
                </a:lnTo>
                <a:lnTo>
                  <a:pt x="324217" y="1101191"/>
                </a:lnTo>
                <a:lnTo>
                  <a:pt x="324217" y="743374"/>
                </a:lnTo>
                <a:lnTo>
                  <a:pt x="324217" y="1101191"/>
                </a:lnTo>
                <a:lnTo>
                  <a:pt x="324217" y="777516"/>
                </a:lnTo>
                <a:lnTo>
                  <a:pt x="324217" y="1101191"/>
                </a:lnTo>
                <a:lnTo>
                  <a:pt x="324217" y="801601"/>
                </a:lnTo>
                <a:lnTo>
                  <a:pt x="324217" y="826800"/>
                </a:lnTo>
                <a:lnTo>
                  <a:pt x="324217" y="757660"/>
                </a:lnTo>
                <a:lnTo>
                  <a:pt x="324217" y="1101191"/>
                </a:lnTo>
                <a:lnTo>
                  <a:pt x="325046" y="1101191"/>
                </a:lnTo>
                <a:lnTo>
                  <a:pt x="325046" y="1067592"/>
                </a:lnTo>
                <a:lnTo>
                  <a:pt x="325046" y="1101191"/>
                </a:lnTo>
                <a:lnTo>
                  <a:pt x="325046" y="722661"/>
                </a:lnTo>
                <a:lnTo>
                  <a:pt x="325046" y="1101191"/>
                </a:lnTo>
                <a:lnTo>
                  <a:pt x="325046" y="777516"/>
                </a:lnTo>
                <a:lnTo>
                  <a:pt x="325046" y="1101191"/>
                </a:lnTo>
                <a:lnTo>
                  <a:pt x="325046" y="801601"/>
                </a:lnTo>
                <a:lnTo>
                  <a:pt x="325046" y="826800"/>
                </a:lnTo>
                <a:lnTo>
                  <a:pt x="325046" y="757660"/>
                </a:lnTo>
                <a:lnTo>
                  <a:pt x="325046" y="1101191"/>
                </a:lnTo>
                <a:lnTo>
                  <a:pt x="325903" y="1101191"/>
                </a:lnTo>
                <a:lnTo>
                  <a:pt x="325903" y="1067592"/>
                </a:lnTo>
                <a:lnTo>
                  <a:pt x="325903" y="1101191"/>
                </a:lnTo>
                <a:lnTo>
                  <a:pt x="325903" y="722661"/>
                </a:lnTo>
                <a:lnTo>
                  <a:pt x="325903" y="1101191"/>
                </a:lnTo>
                <a:lnTo>
                  <a:pt x="325903" y="777516"/>
                </a:lnTo>
                <a:lnTo>
                  <a:pt x="325903" y="1101191"/>
                </a:lnTo>
                <a:lnTo>
                  <a:pt x="325903" y="772488"/>
                </a:lnTo>
                <a:lnTo>
                  <a:pt x="325903" y="826800"/>
                </a:lnTo>
                <a:lnTo>
                  <a:pt x="325903" y="757660"/>
                </a:lnTo>
                <a:lnTo>
                  <a:pt x="325903" y="1101191"/>
                </a:lnTo>
                <a:lnTo>
                  <a:pt x="326732" y="1101191"/>
                </a:lnTo>
                <a:lnTo>
                  <a:pt x="326732" y="1067592"/>
                </a:lnTo>
                <a:lnTo>
                  <a:pt x="326732" y="1101191"/>
                </a:lnTo>
                <a:lnTo>
                  <a:pt x="326732" y="722661"/>
                </a:lnTo>
                <a:lnTo>
                  <a:pt x="326732" y="1101191"/>
                </a:lnTo>
                <a:lnTo>
                  <a:pt x="326732" y="777516"/>
                </a:lnTo>
                <a:lnTo>
                  <a:pt x="326732" y="1101191"/>
                </a:lnTo>
                <a:lnTo>
                  <a:pt x="326732" y="772488"/>
                </a:lnTo>
                <a:lnTo>
                  <a:pt x="326732" y="795458"/>
                </a:lnTo>
                <a:lnTo>
                  <a:pt x="326732" y="757660"/>
                </a:lnTo>
                <a:lnTo>
                  <a:pt x="326732" y="1101191"/>
                </a:lnTo>
                <a:lnTo>
                  <a:pt x="327846" y="1101191"/>
                </a:lnTo>
                <a:lnTo>
                  <a:pt x="327846" y="1067592"/>
                </a:lnTo>
                <a:lnTo>
                  <a:pt x="327846" y="1101191"/>
                </a:lnTo>
                <a:lnTo>
                  <a:pt x="327846" y="722661"/>
                </a:lnTo>
                <a:lnTo>
                  <a:pt x="327846" y="1101191"/>
                </a:lnTo>
                <a:lnTo>
                  <a:pt x="327846" y="777516"/>
                </a:lnTo>
                <a:lnTo>
                  <a:pt x="327846" y="1101191"/>
                </a:lnTo>
                <a:lnTo>
                  <a:pt x="327846" y="772488"/>
                </a:lnTo>
                <a:lnTo>
                  <a:pt x="327846" y="795458"/>
                </a:lnTo>
                <a:lnTo>
                  <a:pt x="327846" y="757660"/>
                </a:lnTo>
                <a:lnTo>
                  <a:pt x="327846" y="1101191"/>
                </a:lnTo>
                <a:lnTo>
                  <a:pt x="328703" y="1101191"/>
                </a:lnTo>
                <a:lnTo>
                  <a:pt x="328703" y="1067592"/>
                </a:lnTo>
                <a:lnTo>
                  <a:pt x="328703" y="1101191"/>
                </a:lnTo>
                <a:lnTo>
                  <a:pt x="328703" y="722661"/>
                </a:lnTo>
                <a:lnTo>
                  <a:pt x="328703" y="1101191"/>
                </a:lnTo>
                <a:lnTo>
                  <a:pt x="328703" y="752317"/>
                </a:lnTo>
                <a:lnTo>
                  <a:pt x="328703" y="1101191"/>
                </a:lnTo>
                <a:lnTo>
                  <a:pt x="328703" y="772488"/>
                </a:lnTo>
                <a:lnTo>
                  <a:pt x="328703" y="795458"/>
                </a:lnTo>
                <a:lnTo>
                  <a:pt x="328703" y="757660"/>
                </a:lnTo>
                <a:lnTo>
                  <a:pt x="328703" y="1101191"/>
                </a:lnTo>
                <a:lnTo>
                  <a:pt x="329532" y="1101191"/>
                </a:lnTo>
                <a:lnTo>
                  <a:pt x="329532" y="1067592"/>
                </a:lnTo>
                <a:lnTo>
                  <a:pt x="329532" y="1101191"/>
                </a:lnTo>
                <a:lnTo>
                  <a:pt x="329532" y="722661"/>
                </a:lnTo>
                <a:lnTo>
                  <a:pt x="329532" y="1101191"/>
                </a:lnTo>
                <a:lnTo>
                  <a:pt x="329532" y="752317"/>
                </a:lnTo>
                <a:lnTo>
                  <a:pt x="329532" y="1101191"/>
                </a:lnTo>
                <a:lnTo>
                  <a:pt x="329532" y="772488"/>
                </a:lnTo>
                <a:lnTo>
                  <a:pt x="329532" y="795458"/>
                </a:lnTo>
                <a:lnTo>
                  <a:pt x="329532" y="757660"/>
                </a:lnTo>
                <a:lnTo>
                  <a:pt x="329532" y="1101191"/>
                </a:lnTo>
                <a:lnTo>
                  <a:pt x="330388" y="1101191"/>
                </a:lnTo>
                <a:lnTo>
                  <a:pt x="330388" y="722661"/>
                </a:lnTo>
                <a:lnTo>
                  <a:pt x="330388" y="1101191"/>
                </a:lnTo>
                <a:lnTo>
                  <a:pt x="330388" y="752317"/>
                </a:lnTo>
                <a:lnTo>
                  <a:pt x="330388" y="1101191"/>
                </a:lnTo>
                <a:lnTo>
                  <a:pt x="330388" y="772488"/>
                </a:lnTo>
                <a:lnTo>
                  <a:pt x="330388" y="795458"/>
                </a:lnTo>
                <a:lnTo>
                  <a:pt x="330388" y="757660"/>
                </a:lnTo>
                <a:lnTo>
                  <a:pt x="330388" y="1101191"/>
                </a:lnTo>
                <a:lnTo>
                  <a:pt x="331217" y="1101191"/>
                </a:lnTo>
                <a:lnTo>
                  <a:pt x="331217" y="722661"/>
                </a:lnTo>
                <a:lnTo>
                  <a:pt x="331217" y="1101191"/>
                </a:lnTo>
                <a:lnTo>
                  <a:pt x="331217" y="752317"/>
                </a:lnTo>
                <a:lnTo>
                  <a:pt x="331217" y="1034279"/>
                </a:lnTo>
                <a:lnTo>
                  <a:pt x="331217" y="772488"/>
                </a:lnTo>
                <a:lnTo>
                  <a:pt x="331217" y="795458"/>
                </a:lnTo>
                <a:lnTo>
                  <a:pt x="331217" y="757660"/>
                </a:lnTo>
                <a:lnTo>
                  <a:pt x="331217" y="1101191"/>
                </a:lnTo>
                <a:lnTo>
                  <a:pt x="332331" y="1101191"/>
                </a:lnTo>
                <a:lnTo>
                  <a:pt x="332331" y="722661"/>
                </a:lnTo>
                <a:lnTo>
                  <a:pt x="332331" y="1101191"/>
                </a:lnTo>
                <a:lnTo>
                  <a:pt x="332331" y="747003"/>
                </a:lnTo>
                <a:lnTo>
                  <a:pt x="332331" y="1034279"/>
                </a:lnTo>
                <a:lnTo>
                  <a:pt x="332331" y="772488"/>
                </a:lnTo>
                <a:lnTo>
                  <a:pt x="332331" y="795458"/>
                </a:lnTo>
                <a:lnTo>
                  <a:pt x="332331" y="757660"/>
                </a:lnTo>
                <a:lnTo>
                  <a:pt x="332331" y="781459"/>
                </a:lnTo>
              </a:path>
              <a:path w="1776729" h="1168400">
                <a:moveTo>
                  <a:pt x="332331" y="781459"/>
                </a:moveTo>
                <a:lnTo>
                  <a:pt x="332331" y="1034279"/>
                </a:lnTo>
                <a:lnTo>
                  <a:pt x="333188" y="1101191"/>
                </a:lnTo>
                <a:lnTo>
                  <a:pt x="333188" y="1000966"/>
                </a:lnTo>
                <a:lnTo>
                  <a:pt x="333188" y="1034279"/>
                </a:lnTo>
                <a:lnTo>
                  <a:pt x="333188" y="722661"/>
                </a:lnTo>
                <a:lnTo>
                  <a:pt x="333188" y="1034279"/>
                </a:lnTo>
                <a:lnTo>
                  <a:pt x="333188" y="747003"/>
                </a:lnTo>
                <a:lnTo>
                  <a:pt x="333188" y="1034279"/>
                </a:lnTo>
                <a:lnTo>
                  <a:pt x="333188" y="772488"/>
                </a:lnTo>
                <a:lnTo>
                  <a:pt x="333188" y="795458"/>
                </a:lnTo>
                <a:lnTo>
                  <a:pt x="333188" y="736375"/>
                </a:lnTo>
                <a:lnTo>
                  <a:pt x="333188" y="1034279"/>
                </a:lnTo>
                <a:lnTo>
                  <a:pt x="334017" y="1034279"/>
                </a:lnTo>
                <a:lnTo>
                  <a:pt x="334017" y="1067592"/>
                </a:lnTo>
                <a:lnTo>
                  <a:pt x="334017" y="1000966"/>
                </a:lnTo>
                <a:lnTo>
                  <a:pt x="334017" y="1034279"/>
                </a:lnTo>
                <a:lnTo>
                  <a:pt x="334017" y="712861"/>
                </a:lnTo>
                <a:lnTo>
                  <a:pt x="334017" y="1034279"/>
                </a:lnTo>
                <a:lnTo>
                  <a:pt x="334017" y="747003"/>
                </a:lnTo>
                <a:lnTo>
                  <a:pt x="334017" y="1034279"/>
                </a:lnTo>
                <a:lnTo>
                  <a:pt x="334017" y="772488"/>
                </a:lnTo>
                <a:lnTo>
                  <a:pt x="334017" y="795458"/>
                </a:lnTo>
                <a:lnTo>
                  <a:pt x="334017" y="726289"/>
                </a:lnTo>
                <a:lnTo>
                  <a:pt x="334017" y="1034279"/>
                </a:lnTo>
                <a:lnTo>
                  <a:pt x="334846" y="1034279"/>
                </a:lnTo>
                <a:lnTo>
                  <a:pt x="334846" y="1067592"/>
                </a:lnTo>
                <a:lnTo>
                  <a:pt x="334846" y="1000966"/>
                </a:lnTo>
                <a:lnTo>
                  <a:pt x="334846" y="1034279"/>
                </a:lnTo>
                <a:lnTo>
                  <a:pt x="334846" y="700805"/>
                </a:lnTo>
                <a:lnTo>
                  <a:pt x="334846" y="1034279"/>
                </a:lnTo>
                <a:lnTo>
                  <a:pt x="334846" y="747003"/>
                </a:lnTo>
                <a:lnTo>
                  <a:pt x="334846" y="1034279"/>
                </a:lnTo>
                <a:lnTo>
                  <a:pt x="334846" y="772488"/>
                </a:lnTo>
                <a:lnTo>
                  <a:pt x="334846" y="795458"/>
                </a:lnTo>
                <a:lnTo>
                  <a:pt x="334846" y="726289"/>
                </a:lnTo>
                <a:lnTo>
                  <a:pt x="334846" y="1018051"/>
                </a:lnTo>
                <a:lnTo>
                  <a:pt x="335703" y="1034279"/>
                </a:lnTo>
                <a:lnTo>
                  <a:pt x="335703" y="987795"/>
                </a:lnTo>
                <a:lnTo>
                  <a:pt x="335703" y="1034279"/>
                </a:lnTo>
                <a:lnTo>
                  <a:pt x="335703" y="691291"/>
                </a:lnTo>
                <a:lnTo>
                  <a:pt x="335703" y="1034279"/>
                </a:lnTo>
                <a:lnTo>
                  <a:pt x="335703" y="747003"/>
                </a:lnTo>
                <a:lnTo>
                  <a:pt x="335703" y="1034279"/>
                </a:lnTo>
                <a:lnTo>
                  <a:pt x="335703" y="758488"/>
                </a:lnTo>
                <a:lnTo>
                  <a:pt x="335703" y="795458"/>
                </a:lnTo>
                <a:lnTo>
                  <a:pt x="335703" y="726289"/>
                </a:lnTo>
                <a:lnTo>
                  <a:pt x="335703" y="1018051"/>
                </a:lnTo>
                <a:lnTo>
                  <a:pt x="336531" y="1034279"/>
                </a:lnTo>
                <a:lnTo>
                  <a:pt x="336531" y="987795"/>
                </a:lnTo>
                <a:lnTo>
                  <a:pt x="336531" y="1034279"/>
                </a:lnTo>
                <a:lnTo>
                  <a:pt x="336531" y="691291"/>
                </a:lnTo>
                <a:lnTo>
                  <a:pt x="336531" y="1034279"/>
                </a:lnTo>
                <a:lnTo>
                  <a:pt x="336531" y="747003"/>
                </a:lnTo>
                <a:lnTo>
                  <a:pt x="336531" y="1034279"/>
                </a:lnTo>
                <a:lnTo>
                  <a:pt x="336531" y="742518"/>
                </a:lnTo>
                <a:lnTo>
                  <a:pt x="336531" y="775002"/>
                </a:lnTo>
                <a:lnTo>
                  <a:pt x="336531" y="726289"/>
                </a:lnTo>
                <a:lnTo>
                  <a:pt x="336531" y="1018051"/>
                </a:lnTo>
                <a:lnTo>
                  <a:pt x="337646" y="1034279"/>
                </a:lnTo>
                <a:lnTo>
                  <a:pt x="337646" y="987795"/>
                </a:lnTo>
                <a:lnTo>
                  <a:pt x="337646" y="1000966"/>
                </a:lnTo>
                <a:lnTo>
                  <a:pt x="337646" y="691291"/>
                </a:lnTo>
                <a:lnTo>
                  <a:pt x="337646" y="1034279"/>
                </a:lnTo>
                <a:lnTo>
                  <a:pt x="337646" y="747003"/>
                </a:lnTo>
                <a:lnTo>
                  <a:pt x="337646" y="1034279"/>
                </a:lnTo>
                <a:lnTo>
                  <a:pt x="337646" y="742518"/>
                </a:lnTo>
                <a:lnTo>
                  <a:pt x="337646" y="763803"/>
                </a:lnTo>
                <a:lnTo>
                  <a:pt x="337646" y="726289"/>
                </a:lnTo>
                <a:lnTo>
                  <a:pt x="337646" y="1018051"/>
                </a:lnTo>
                <a:lnTo>
                  <a:pt x="338502" y="1034279"/>
                </a:lnTo>
                <a:lnTo>
                  <a:pt x="338502" y="987795"/>
                </a:lnTo>
                <a:lnTo>
                  <a:pt x="338502" y="1000966"/>
                </a:lnTo>
                <a:lnTo>
                  <a:pt x="338502" y="691291"/>
                </a:lnTo>
                <a:lnTo>
                  <a:pt x="338502" y="1034279"/>
                </a:lnTo>
                <a:lnTo>
                  <a:pt x="338502" y="747003"/>
                </a:lnTo>
                <a:lnTo>
                  <a:pt x="338502" y="1034279"/>
                </a:lnTo>
                <a:lnTo>
                  <a:pt x="338502" y="742518"/>
                </a:lnTo>
                <a:lnTo>
                  <a:pt x="338502" y="763803"/>
                </a:lnTo>
                <a:lnTo>
                  <a:pt x="338502" y="726289"/>
                </a:lnTo>
                <a:lnTo>
                  <a:pt x="338502" y="1018051"/>
                </a:lnTo>
                <a:lnTo>
                  <a:pt x="339331" y="1034279"/>
                </a:lnTo>
                <a:lnTo>
                  <a:pt x="339331" y="987795"/>
                </a:lnTo>
                <a:lnTo>
                  <a:pt x="339331" y="1000966"/>
                </a:lnTo>
                <a:lnTo>
                  <a:pt x="339331" y="691291"/>
                </a:lnTo>
                <a:lnTo>
                  <a:pt x="339331" y="1034279"/>
                </a:lnTo>
                <a:lnTo>
                  <a:pt x="339331" y="721261"/>
                </a:lnTo>
                <a:lnTo>
                  <a:pt x="339331" y="1034279"/>
                </a:lnTo>
                <a:lnTo>
                  <a:pt x="339331" y="742518"/>
                </a:lnTo>
                <a:lnTo>
                  <a:pt x="339331" y="763803"/>
                </a:lnTo>
                <a:lnTo>
                  <a:pt x="339331" y="726289"/>
                </a:lnTo>
                <a:lnTo>
                  <a:pt x="339331" y="1018051"/>
                </a:lnTo>
                <a:lnTo>
                  <a:pt x="340188" y="1034279"/>
                </a:lnTo>
                <a:lnTo>
                  <a:pt x="340188" y="987795"/>
                </a:lnTo>
                <a:lnTo>
                  <a:pt x="340188" y="1000966"/>
                </a:lnTo>
                <a:lnTo>
                  <a:pt x="340188" y="691291"/>
                </a:lnTo>
                <a:lnTo>
                  <a:pt x="340188" y="1034279"/>
                </a:lnTo>
                <a:lnTo>
                  <a:pt x="340188" y="721261"/>
                </a:lnTo>
                <a:lnTo>
                  <a:pt x="340188" y="1034279"/>
                </a:lnTo>
                <a:lnTo>
                  <a:pt x="340188" y="742518"/>
                </a:lnTo>
                <a:lnTo>
                  <a:pt x="340188" y="763803"/>
                </a:lnTo>
                <a:lnTo>
                  <a:pt x="340188" y="726289"/>
                </a:lnTo>
                <a:lnTo>
                  <a:pt x="340188" y="1018051"/>
                </a:lnTo>
                <a:lnTo>
                  <a:pt x="341017" y="1034279"/>
                </a:lnTo>
                <a:lnTo>
                  <a:pt x="341017" y="691291"/>
                </a:lnTo>
                <a:lnTo>
                  <a:pt x="341017" y="1034279"/>
                </a:lnTo>
                <a:lnTo>
                  <a:pt x="341017" y="721261"/>
                </a:lnTo>
                <a:lnTo>
                  <a:pt x="341017" y="1034279"/>
                </a:lnTo>
                <a:lnTo>
                  <a:pt x="341017" y="742518"/>
                </a:lnTo>
                <a:lnTo>
                  <a:pt x="341017" y="763803"/>
                </a:lnTo>
                <a:lnTo>
                  <a:pt x="341017" y="726289"/>
                </a:lnTo>
                <a:lnTo>
                  <a:pt x="341017" y="1018051"/>
                </a:lnTo>
                <a:lnTo>
                  <a:pt x="341846" y="1034279"/>
                </a:lnTo>
                <a:lnTo>
                  <a:pt x="341846" y="691291"/>
                </a:lnTo>
                <a:lnTo>
                  <a:pt x="341846" y="1034279"/>
                </a:lnTo>
                <a:lnTo>
                  <a:pt x="341846" y="716490"/>
                </a:lnTo>
                <a:lnTo>
                  <a:pt x="341846" y="1003766"/>
                </a:lnTo>
                <a:lnTo>
                  <a:pt x="341846" y="742518"/>
                </a:lnTo>
                <a:lnTo>
                  <a:pt x="341846" y="763803"/>
                </a:lnTo>
                <a:lnTo>
                  <a:pt x="341846" y="726289"/>
                </a:lnTo>
                <a:lnTo>
                  <a:pt x="341846" y="1010765"/>
                </a:lnTo>
                <a:lnTo>
                  <a:pt x="342988" y="1034279"/>
                </a:lnTo>
                <a:lnTo>
                  <a:pt x="342988" y="691291"/>
                </a:lnTo>
                <a:lnTo>
                  <a:pt x="342988" y="1034279"/>
                </a:lnTo>
                <a:lnTo>
                  <a:pt x="342988" y="716490"/>
                </a:lnTo>
                <a:lnTo>
                  <a:pt x="342988" y="1003766"/>
                </a:lnTo>
                <a:lnTo>
                  <a:pt x="342988" y="742518"/>
                </a:lnTo>
                <a:lnTo>
                  <a:pt x="342988" y="763803"/>
                </a:lnTo>
                <a:lnTo>
                  <a:pt x="342988" y="726289"/>
                </a:lnTo>
                <a:lnTo>
                  <a:pt x="342988" y="1003766"/>
                </a:lnTo>
                <a:lnTo>
                  <a:pt x="343817" y="1010765"/>
                </a:lnTo>
                <a:lnTo>
                  <a:pt x="343817" y="969881"/>
                </a:lnTo>
                <a:lnTo>
                  <a:pt x="343817" y="981652"/>
                </a:lnTo>
                <a:lnTo>
                  <a:pt x="343817" y="691291"/>
                </a:lnTo>
                <a:lnTo>
                  <a:pt x="343817" y="1003766"/>
                </a:lnTo>
                <a:lnTo>
                  <a:pt x="343817" y="716490"/>
                </a:lnTo>
                <a:lnTo>
                  <a:pt x="343817" y="1003766"/>
                </a:lnTo>
                <a:lnTo>
                  <a:pt x="343817" y="742518"/>
                </a:lnTo>
                <a:lnTo>
                  <a:pt x="343817" y="763803"/>
                </a:lnTo>
                <a:lnTo>
                  <a:pt x="343817" y="694662"/>
                </a:lnTo>
                <a:lnTo>
                  <a:pt x="343817" y="1003766"/>
                </a:lnTo>
                <a:lnTo>
                  <a:pt x="344645" y="1003766"/>
                </a:lnTo>
                <a:lnTo>
                  <a:pt x="344645" y="969881"/>
                </a:lnTo>
                <a:lnTo>
                  <a:pt x="344645" y="981652"/>
                </a:lnTo>
                <a:lnTo>
                  <a:pt x="344645" y="682062"/>
                </a:lnTo>
                <a:lnTo>
                  <a:pt x="344645" y="1003766"/>
                </a:lnTo>
                <a:lnTo>
                  <a:pt x="344645" y="716490"/>
                </a:lnTo>
              </a:path>
              <a:path w="1776729" h="1168400">
                <a:moveTo>
                  <a:pt x="344645" y="716490"/>
                </a:moveTo>
                <a:lnTo>
                  <a:pt x="344645" y="1003766"/>
                </a:lnTo>
                <a:lnTo>
                  <a:pt x="344645" y="742518"/>
                </a:lnTo>
                <a:lnTo>
                  <a:pt x="344645" y="763803"/>
                </a:lnTo>
                <a:lnTo>
                  <a:pt x="344645" y="694662"/>
                </a:lnTo>
                <a:lnTo>
                  <a:pt x="344645" y="990309"/>
                </a:lnTo>
                <a:lnTo>
                  <a:pt x="345502" y="1003766"/>
                </a:lnTo>
                <a:lnTo>
                  <a:pt x="345502" y="969881"/>
                </a:lnTo>
                <a:lnTo>
                  <a:pt x="345502" y="981652"/>
                </a:lnTo>
                <a:lnTo>
                  <a:pt x="345502" y="659377"/>
                </a:lnTo>
                <a:lnTo>
                  <a:pt x="345502" y="1003766"/>
                </a:lnTo>
                <a:lnTo>
                  <a:pt x="345502" y="716490"/>
                </a:lnTo>
                <a:lnTo>
                  <a:pt x="345502" y="1003766"/>
                </a:lnTo>
                <a:lnTo>
                  <a:pt x="345502" y="742518"/>
                </a:lnTo>
                <a:lnTo>
                  <a:pt x="345502" y="763803"/>
                </a:lnTo>
                <a:lnTo>
                  <a:pt x="345502" y="694662"/>
                </a:lnTo>
                <a:lnTo>
                  <a:pt x="345502" y="990309"/>
                </a:lnTo>
                <a:lnTo>
                  <a:pt x="346331" y="1003766"/>
                </a:lnTo>
                <a:lnTo>
                  <a:pt x="346331" y="958967"/>
                </a:lnTo>
                <a:lnTo>
                  <a:pt x="346331" y="981652"/>
                </a:lnTo>
                <a:lnTo>
                  <a:pt x="346331" y="659377"/>
                </a:lnTo>
                <a:lnTo>
                  <a:pt x="346331" y="1003766"/>
                </a:lnTo>
                <a:lnTo>
                  <a:pt x="346331" y="716490"/>
                </a:lnTo>
                <a:lnTo>
                  <a:pt x="346331" y="1003766"/>
                </a:lnTo>
                <a:lnTo>
                  <a:pt x="346331" y="712004"/>
                </a:lnTo>
                <a:lnTo>
                  <a:pt x="346331" y="763803"/>
                </a:lnTo>
                <a:lnTo>
                  <a:pt x="346331" y="694662"/>
                </a:lnTo>
                <a:lnTo>
                  <a:pt x="346331" y="990309"/>
                </a:lnTo>
                <a:lnTo>
                  <a:pt x="347188" y="1003766"/>
                </a:lnTo>
                <a:lnTo>
                  <a:pt x="347188" y="958967"/>
                </a:lnTo>
                <a:lnTo>
                  <a:pt x="347188" y="981652"/>
                </a:lnTo>
                <a:lnTo>
                  <a:pt x="347188" y="659377"/>
                </a:lnTo>
                <a:lnTo>
                  <a:pt x="347188" y="1003766"/>
                </a:lnTo>
                <a:lnTo>
                  <a:pt x="347188" y="716490"/>
                </a:lnTo>
                <a:lnTo>
                  <a:pt x="347188" y="1003766"/>
                </a:lnTo>
                <a:lnTo>
                  <a:pt x="347188" y="712004"/>
                </a:lnTo>
                <a:lnTo>
                  <a:pt x="347188" y="731889"/>
                </a:lnTo>
                <a:lnTo>
                  <a:pt x="347188" y="694662"/>
                </a:lnTo>
                <a:lnTo>
                  <a:pt x="347188" y="990309"/>
                </a:lnTo>
                <a:lnTo>
                  <a:pt x="348302" y="1003766"/>
                </a:lnTo>
                <a:lnTo>
                  <a:pt x="348302" y="958967"/>
                </a:lnTo>
                <a:lnTo>
                  <a:pt x="348302" y="969881"/>
                </a:lnTo>
                <a:lnTo>
                  <a:pt x="348302" y="659377"/>
                </a:lnTo>
                <a:lnTo>
                  <a:pt x="348302" y="1003766"/>
                </a:lnTo>
                <a:lnTo>
                  <a:pt x="348302" y="716490"/>
                </a:lnTo>
                <a:lnTo>
                  <a:pt x="348302" y="1003766"/>
                </a:lnTo>
                <a:lnTo>
                  <a:pt x="348302" y="712004"/>
                </a:lnTo>
                <a:lnTo>
                  <a:pt x="348302" y="731889"/>
                </a:lnTo>
                <a:lnTo>
                  <a:pt x="348302" y="694662"/>
                </a:lnTo>
                <a:lnTo>
                  <a:pt x="348302" y="990309"/>
                </a:lnTo>
                <a:lnTo>
                  <a:pt x="349131" y="1003766"/>
                </a:lnTo>
                <a:lnTo>
                  <a:pt x="349131" y="958967"/>
                </a:lnTo>
                <a:lnTo>
                  <a:pt x="349131" y="969881"/>
                </a:lnTo>
                <a:lnTo>
                  <a:pt x="349131" y="659377"/>
                </a:lnTo>
                <a:lnTo>
                  <a:pt x="349131" y="1003766"/>
                </a:lnTo>
                <a:lnTo>
                  <a:pt x="349131" y="699405"/>
                </a:lnTo>
                <a:lnTo>
                  <a:pt x="349131" y="1003766"/>
                </a:lnTo>
                <a:lnTo>
                  <a:pt x="349131" y="712004"/>
                </a:lnTo>
                <a:lnTo>
                  <a:pt x="349131" y="731889"/>
                </a:lnTo>
                <a:lnTo>
                  <a:pt x="349131" y="694662"/>
                </a:lnTo>
                <a:lnTo>
                  <a:pt x="349131" y="990309"/>
                </a:lnTo>
                <a:lnTo>
                  <a:pt x="349988" y="1003766"/>
                </a:lnTo>
                <a:lnTo>
                  <a:pt x="349988" y="958967"/>
                </a:lnTo>
                <a:lnTo>
                  <a:pt x="349988" y="969881"/>
                </a:lnTo>
                <a:lnTo>
                  <a:pt x="349988" y="659377"/>
                </a:lnTo>
                <a:lnTo>
                  <a:pt x="349988" y="1003766"/>
                </a:lnTo>
                <a:lnTo>
                  <a:pt x="349988" y="689891"/>
                </a:lnTo>
                <a:lnTo>
                  <a:pt x="349988" y="1003766"/>
                </a:lnTo>
                <a:lnTo>
                  <a:pt x="349988" y="712004"/>
                </a:lnTo>
                <a:lnTo>
                  <a:pt x="349988" y="731889"/>
                </a:lnTo>
                <a:lnTo>
                  <a:pt x="349988" y="694662"/>
                </a:lnTo>
                <a:lnTo>
                  <a:pt x="349988" y="990309"/>
                </a:lnTo>
                <a:lnTo>
                  <a:pt x="350816" y="1003766"/>
                </a:lnTo>
                <a:lnTo>
                  <a:pt x="350816" y="659377"/>
                </a:lnTo>
                <a:lnTo>
                  <a:pt x="350816" y="1003766"/>
                </a:lnTo>
                <a:lnTo>
                  <a:pt x="350816" y="689891"/>
                </a:lnTo>
                <a:lnTo>
                  <a:pt x="350816" y="1003766"/>
                </a:lnTo>
                <a:lnTo>
                  <a:pt x="350816" y="712004"/>
                </a:lnTo>
                <a:lnTo>
                  <a:pt x="350816" y="731889"/>
                </a:lnTo>
                <a:lnTo>
                  <a:pt x="350816" y="694662"/>
                </a:lnTo>
                <a:lnTo>
                  <a:pt x="350816" y="990309"/>
                </a:lnTo>
                <a:lnTo>
                  <a:pt x="351645" y="1003766"/>
                </a:lnTo>
                <a:lnTo>
                  <a:pt x="351645" y="659377"/>
                </a:lnTo>
                <a:lnTo>
                  <a:pt x="351645" y="1003766"/>
                </a:lnTo>
                <a:lnTo>
                  <a:pt x="351645" y="689891"/>
                </a:lnTo>
                <a:lnTo>
                  <a:pt x="351645" y="977995"/>
                </a:lnTo>
                <a:lnTo>
                  <a:pt x="351645" y="712004"/>
                </a:lnTo>
                <a:lnTo>
                  <a:pt x="351645" y="731889"/>
                </a:lnTo>
                <a:lnTo>
                  <a:pt x="351645" y="694662"/>
                </a:lnTo>
                <a:lnTo>
                  <a:pt x="351645" y="990309"/>
                </a:lnTo>
                <a:lnTo>
                  <a:pt x="352502" y="1003766"/>
                </a:lnTo>
                <a:lnTo>
                  <a:pt x="352502" y="659377"/>
                </a:lnTo>
                <a:lnTo>
                  <a:pt x="352502" y="1003766"/>
                </a:lnTo>
                <a:lnTo>
                  <a:pt x="352502" y="685405"/>
                </a:lnTo>
                <a:lnTo>
                  <a:pt x="352502" y="977995"/>
                </a:lnTo>
                <a:lnTo>
                  <a:pt x="352502" y="712004"/>
                </a:lnTo>
                <a:lnTo>
                  <a:pt x="352502" y="731889"/>
                </a:lnTo>
                <a:lnTo>
                  <a:pt x="352502" y="694662"/>
                </a:lnTo>
                <a:lnTo>
                  <a:pt x="352502" y="977995"/>
                </a:lnTo>
                <a:lnTo>
                  <a:pt x="353616" y="1003766"/>
                </a:lnTo>
                <a:lnTo>
                  <a:pt x="353616" y="943282"/>
                </a:lnTo>
                <a:lnTo>
                  <a:pt x="353616" y="953653"/>
                </a:lnTo>
                <a:lnTo>
                  <a:pt x="353616" y="659377"/>
                </a:lnTo>
                <a:lnTo>
                  <a:pt x="353616" y="977995"/>
                </a:lnTo>
                <a:lnTo>
                  <a:pt x="353616" y="685405"/>
                </a:lnTo>
                <a:lnTo>
                  <a:pt x="353616" y="977995"/>
                </a:lnTo>
                <a:lnTo>
                  <a:pt x="353616" y="712004"/>
                </a:lnTo>
                <a:lnTo>
                  <a:pt x="353616" y="731889"/>
                </a:lnTo>
                <a:lnTo>
                  <a:pt x="353616" y="694662"/>
                </a:lnTo>
                <a:lnTo>
                  <a:pt x="353616" y="977995"/>
                </a:lnTo>
                <a:lnTo>
                  <a:pt x="354445" y="977995"/>
                </a:lnTo>
                <a:lnTo>
                  <a:pt x="354445" y="943282"/>
                </a:lnTo>
                <a:lnTo>
                  <a:pt x="354445" y="953653"/>
                </a:lnTo>
                <a:lnTo>
                  <a:pt x="354445" y="650692"/>
                </a:lnTo>
                <a:lnTo>
                  <a:pt x="354445" y="977995"/>
                </a:lnTo>
                <a:lnTo>
                  <a:pt x="354445" y="685405"/>
                </a:lnTo>
                <a:lnTo>
                  <a:pt x="354445" y="977995"/>
                </a:lnTo>
                <a:lnTo>
                  <a:pt x="354445" y="712004"/>
                </a:lnTo>
                <a:lnTo>
                  <a:pt x="354445" y="731889"/>
                </a:lnTo>
                <a:lnTo>
                  <a:pt x="354445" y="662463"/>
                </a:lnTo>
                <a:lnTo>
                  <a:pt x="354445" y="977995"/>
                </a:lnTo>
                <a:lnTo>
                  <a:pt x="355302" y="977995"/>
                </a:lnTo>
                <a:lnTo>
                  <a:pt x="355302" y="943282"/>
                </a:lnTo>
                <a:lnTo>
                  <a:pt x="355302" y="953653"/>
                </a:lnTo>
                <a:lnTo>
                  <a:pt x="355302" y="646492"/>
                </a:lnTo>
                <a:lnTo>
                  <a:pt x="355302" y="977995"/>
                </a:lnTo>
                <a:lnTo>
                  <a:pt x="355302" y="685405"/>
                </a:lnTo>
                <a:lnTo>
                  <a:pt x="355302" y="977995"/>
                </a:lnTo>
                <a:lnTo>
                  <a:pt x="355302" y="712004"/>
                </a:lnTo>
                <a:lnTo>
                  <a:pt x="355302" y="731889"/>
                </a:lnTo>
                <a:lnTo>
                  <a:pt x="355302" y="662463"/>
                </a:lnTo>
                <a:lnTo>
                  <a:pt x="355302" y="960910"/>
                </a:lnTo>
                <a:lnTo>
                  <a:pt x="356131" y="977995"/>
                </a:lnTo>
                <a:lnTo>
                  <a:pt x="356131" y="928711"/>
                </a:lnTo>
                <a:lnTo>
                  <a:pt x="356131" y="953653"/>
                </a:lnTo>
                <a:lnTo>
                  <a:pt x="356131" y="627464"/>
                </a:lnTo>
                <a:lnTo>
                  <a:pt x="356131" y="977995"/>
                </a:lnTo>
                <a:lnTo>
                  <a:pt x="356131" y="685405"/>
                </a:lnTo>
                <a:lnTo>
                  <a:pt x="356131" y="689891"/>
                </a:lnTo>
              </a:path>
              <a:path w="1776729" h="1168400">
                <a:moveTo>
                  <a:pt x="356131" y="689891"/>
                </a:moveTo>
                <a:lnTo>
                  <a:pt x="356131" y="977995"/>
                </a:lnTo>
                <a:lnTo>
                  <a:pt x="356131" y="707261"/>
                </a:lnTo>
                <a:lnTo>
                  <a:pt x="356131" y="731889"/>
                </a:lnTo>
                <a:lnTo>
                  <a:pt x="356131" y="662463"/>
                </a:lnTo>
                <a:lnTo>
                  <a:pt x="356131" y="960910"/>
                </a:lnTo>
                <a:lnTo>
                  <a:pt x="356987" y="977995"/>
                </a:lnTo>
                <a:lnTo>
                  <a:pt x="356987" y="928711"/>
                </a:lnTo>
                <a:lnTo>
                  <a:pt x="356987" y="953653"/>
                </a:lnTo>
                <a:lnTo>
                  <a:pt x="356987" y="627464"/>
                </a:lnTo>
                <a:lnTo>
                  <a:pt x="356987" y="977995"/>
                </a:lnTo>
                <a:lnTo>
                  <a:pt x="356987" y="685405"/>
                </a:lnTo>
                <a:lnTo>
                  <a:pt x="356987" y="977995"/>
                </a:lnTo>
                <a:lnTo>
                  <a:pt x="356987" y="681205"/>
                </a:lnTo>
                <a:lnTo>
                  <a:pt x="356987" y="721804"/>
                </a:lnTo>
                <a:lnTo>
                  <a:pt x="356987" y="662463"/>
                </a:lnTo>
                <a:lnTo>
                  <a:pt x="356987" y="960910"/>
                </a:lnTo>
                <a:lnTo>
                  <a:pt x="358102" y="977995"/>
                </a:lnTo>
                <a:lnTo>
                  <a:pt x="358102" y="928711"/>
                </a:lnTo>
                <a:lnTo>
                  <a:pt x="358102" y="953653"/>
                </a:lnTo>
                <a:lnTo>
                  <a:pt x="358102" y="627464"/>
                </a:lnTo>
                <a:lnTo>
                  <a:pt x="358102" y="977995"/>
                </a:lnTo>
                <a:lnTo>
                  <a:pt x="358102" y="685405"/>
                </a:lnTo>
                <a:lnTo>
                  <a:pt x="358102" y="977995"/>
                </a:lnTo>
                <a:lnTo>
                  <a:pt x="358102" y="681205"/>
                </a:lnTo>
                <a:lnTo>
                  <a:pt x="358102" y="699690"/>
                </a:lnTo>
                <a:lnTo>
                  <a:pt x="358102" y="662463"/>
                </a:lnTo>
                <a:lnTo>
                  <a:pt x="358102" y="960910"/>
                </a:lnTo>
                <a:lnTo>
                  <a:pt x="358931" y="977995"/>
                </a:lnTo>
                <a:lnTo>
                  <a:pt x="358931" y="928711"/>
                </a:lnTo>
                <a:lnTo>
                  <a:pt x="358931" y="943282"/>
                </a:lnTo>
                <a:lnTo>
                  <a:pt x="358931" y="627464"/>
                </a:lnTo>
                <a:lnTo>
                  <a:pt x="358931" y="977995"/>
                </a:lnTo>
                <a:lnTo>
                  <a:pt x="358931" y="685405"/>
                </a:lnTo>
                <a:lnTo>
                  <a:pt x="358931" y="977995"/>
                </a:lnTo>
                <a:lnTo>
                  <a:pt x="358931" y="681205"/>
                </a:lnTo>
                <a:lnTo>
                  <a:pt x="358931" y="699690"/>
                </a:lnTo>
                <a:lnTo>
                  <a:pt x="358931" y="662463"/>
                </a:lnTo>
                <a:lnTo>
                  <a:pt x="358931" y="960910"/>
                </a:lnTo>
                <a:lnTo>
                  <a:pt x="359787" y="977995"/>
                </a:lnTo>
                <a:lnTo>
                  <a:pt x="359787" y="928711"/>
                </a:lnTo>
                <a:lnTo>
                  <a:pt x="359787" y="943282"/>
                </a:lnTo>
                <a:lnTo>
                  <a:pt x="359787" y="627464"/>
                </a:lnTo>
                <a:lnTo>
                  <a:pt x="359787" y="977995"/>
                </a:lnTo>
                <a:lnTo>
                  <a:pt x="359787" y="658263"/>
                </a:lnTo>
                <a:lnTo>
                  <a:pt x="359787" y="977995"/>
                </a:lnTo>
                <a:lnTo>
                  <a:pt x="359787" y="681205"/>
                </a:lnTo>
                <a:lnTo>
                  <a:pt x="359787" y="699690"/>
                </a:lnTo>
                <a:lnTo>
                  <a:pt x="359787" y="662463"/>
                </a:lnTo>
                <a:lnTo>
                  <a:pt x="359787" y="960910"/>
                </a:lnTo>
                <a:lnTo>
                  <a:pt x="360616" y="977995"/>
                </a:lnTo>
                <a:lnTo>
                  <a:pt x="360616" y="928711"/>
                </a:lnTo>
                <a:lnTo>
                  <a:pt x="360616" y="943282"/>
                </a:lnTo>
                <a:lnTo>
                  <a:pt x="360616" y="627464"/>
                </a:lnTo>
                <a:lnTo>
                  <a:pt x="360616" y="977995"/>
                </a:lnTo>
                <a:lnTo>
                  <a:pt x="360616" y="658263"/>
                </a:lnTo>
                <a:lnTo>
                  <a:pt x="360616" y="977995"/>
                </a:lnTo>
                <a:lnTo>
                  <a:pt x="360616" y="681205"/>
                </a:lnTo>
                <a:lnTo>
                  <a:pt x="360616" y="699690"/>
                </a:lnTo>
                <a:lnTo>
                  <a:pt x="360616" y="662463"/>
                </a:lnTo>
                <a:lnTo>
                  <a:pt x="360616" y="960910"/>
                </a:lnTo>
                <a:lnTo>
                  <a:pt x="361445" y="977995"/>
                </a:lnTo>
                <a:lnTo>
                  <a:pt x="361445" y="627464"/>
                </a:lnTo>
                <a:lnTo>
                  <a:pt x="361445" y="977995"/>
                </a:lnTo>
                <a:lnTo>
                  <a:pt x="361445" y="658263"/>
                </a:lnTo>
                <a:lnTo>
                  <a:pt x="361445" y="977995"/>
                </a:lnTo>
                <a:lnTo>
                  <a:pt x="361445" y="681205"/>
                </a:lnTo>
                <a:lnTo>
                  <a:pt x="361445" y="699690"/>
                </a:lnTo>
                <a:lnTo>
                  <a:pt x="361445" y="662463"/>
                </a:lnTo>
                <a:lnTo>
                  <a:pt x="361445" y="960910"/>
                </a:lnTo>
                <a:lnTo>
                  <a:pt x="362302" y="977995"/>
                </a:lnTo>
                <a:lnTo>
                  <a:pt x="362302" y="627464"/>
                </a:lnTo>
                <a:lnTo>
                  <a:pt x="362302" y="977995"/>
                </a:lnTo>
                <a:lnTo>
                  <a:pt x="362302" y="654063"/>
                </a:lnTo>
                <a:lnTo>
                  <a:pt x="362302" y="950282"/>
                </a:lnTo>
                <a:lnTo>
                  <a:pt x="362302" y="681205"/>
                </a:lnTo>
                <a:lnTo>
                  <a:pt x="362302" y="699690"/>
                </a:lnTo>
                <a:lnTo>
                  <a:pt x="362302" y="662463"/>
                </a:lnTo>
                <a:lnTo>
                  <a:pt x="362302" y="960910"/>
                </a:lnTo>
                <a:lnTo>
                  <a:pt x="363416" y="977995"/>
                </a:lnTo>
                <a:lnTo>
                  <a:pt x="363416" y="627464"/>
                </a:lnTo>
                <a:lnTo>
                  <a:pt x="363416" y="977995"/>
                </a:lnTo>
                <a:lnTo>
                  <a:pt x="363416" y="654063"/>
                </a:lnTo>
                <a:lnTo>
                  <a:pt x="363416" y="950282"/>
                </a:lnTo>
                <a:lnTo>
                  <a:pt x="363416" y="681205"/>
                </a:lnTo>
                <a:lnTo>
                  <a:pt x="363416" y="699690"/>
                </a:lnTo>
                <a:lnTo>
                  <a:pt x="363416" y="662463"/>
                </a:lnTo>
                <a:lnTo>
                  <a:pt x="363416" y="950282"/>
                </a:lnTo>
                <a:lnTo>
                  <a:pt x="364245" y="977995"/>
                </a:lnTo>
                <a:lnTo>
                  <a:pt x="364245" y="914997"/>
                </a:lnTo>
                <a:lnTo>
                  <a:pt x="364245" y="923968"/>
                </a:lnTo>
                <a:lnTo>
                  <a:pt x="364245" y="627464"/>
                </a:lnTo>
                <a:lnTo>
                  <a:pt x="364245" y="950282"/>
                </a:lnTo>
                <a:lnTo>
                  <a:pt x="364245" y="654063"/>
                </a:lnTo>
                <a:lnTo>
                  <a:pt x="364245" y="950282"/>
                </a:lnTo>
                <a:lnTo>
                  <a:pt x="364245" y="681205"/>
                </a:lnTo>
                <a:lnTo>
                  <a:pt x="364245" y="699690"/>
                </a:lnTo>
                <a:lnTo>
                  <a:pt x="364245" y="645092"/>
                </a:lnTo>
                <a:lnTo>
                  <a:pt x="364245" y="950282"/>
                </a:lnTo>
                <a:lnTo>
                  <a:pt x="365102" y="950282"/>
                </a:lnTo>
                <a:lnTo>
                  <a:pt x="365102" y="914997"/>
                </a:lnTo>
                <a:lnTo>
                  <a:pt x="365102" y="923968"/>
                </a:lnTo>
                <a:lnTo>
                  <a:pt x="365102" y="619322"/>
                </a:lnTo>
                <a:lnTo>
                  <a:pt x="365102" y="950282"/>
                </a:lnTo>
                <a:lnTo>
                  <a:pt x="365102" y="654063"/>
                </a:lnTo>
                <a:lnTo>
                  <a:pt x="365102" y="950282"/>
                </a:lnTo>
                <a:lnTo>
                  <a:pt x="365102" y="681205"/>
                </a:lnTo>
                <a:lnTo>
                  <a:pt x="365102" y="699690"/>
                </a:lnTo>
                <a:lnTo>
                  <a:pt x="365102" y="630521"/>
                </a:lnTo>
                <a:lnTo>
                  <a:pt x="365102" y="935454"/>
                </a:lnTo>
                <a:lnTo>
                  <a:pt x="365930" y="950282"/>
                </a:lnTo>
                <a:lnTo>
                  <a:pt x="365930" y="914997"/>
                </a:lnTo>
                <a:lnTo>
                  <a:pt x="365930" y="923968"/>
                </a:lnTo>
                <a:lnTo>
                  <a:pt x="365930" y="595523"/>
                </a:lnTo>
                <a:lnTo>
                  <a:pt x="365930" y="950282"/>
                </a:lnTo>
                <a:lnTo>
                  <a:pt x="365930" y="654063"/>
                </a:lnTo>
                <a:lnTo>
                  <a:pt x="365930" y="950282"/>
                </a:lnTo>
                <a:lnTo>
                  <a:pt x="365930" y="681205"/>
                </a:lnTo>
                <a:lnTo>
                  <a:pt x="365930" y="699690"/>
                </a:lnTo>
                <a:lnTo>
                  <a:pt x="365930" y="630521"/>
                </a:lnTo>
                <a:lnTo>
                  <a:pt x="365930" y="930397"/>
                </a:lnTo>
                <a:lnTo>
                  <a:pt x="366787" y="950282"/>
                </a:lnTo>
                <a:lnTo>
                  <a:pt x="366787" y="897912"/>
                </a:lnTo>
                <a:lnTo>
                  <a:pt x="366787" y="923968"/>
                </a:lnTo>
                <a:lnTo>
                  <a:pt x="366787" y="595523"/>
                </a:lnTo>
                <a:lnTo>
                  <a:pt x="366787" y="950282"/>
                </a:lnTo>
                <a:lnTo>
                  <a:pt x="366787" y="654063"/>
                </a:lnTo>
                <a:lnTo>
                  <a:pt x="366787" y="950282"/>
                </a:lnTo>
                <a:lnTo>
                  <a:pt x="366787" y="654321"/>
                </a:lnTo>
                <a:lnTo>
                  <a:pt x="366787" y="699690"/>
                </a:lnTo>
                <a:lnTo>
                  <a:pt x="366787" y="630521"/>
                </a:lnTo>
                <a:lnTo>
                  <a:pt x="366787" y="930397"/>
                </a:lnTo>
                <a:lnTo>
                  <a:pt x="367616" y="950282"/>
                </a:lnTo>
                <a:lnTo>
                  <a:pt x="367616" y="897912"/>
                </a:lnTo>
                <a:lnTo>
                  <a:pt x="367616" y="923968"/>
                </a:lnTo>
                <a:lnTo>
                  <a:pt x="367616" y="595523"/>
                </a:lnTo>
                <a:lnTo>
                  <a:pt x="367616" y="950282"/>
                </a:lnTo>
                <a:lnTo>
                  <a:pt x="367616" y="654063"/>
                </a:lnTo>
                <a:lnTo>
                  <a:pt x="367616" y="658263"/>
                </a:lnTo>
              </a:path>
              <a:path w="1776729" h="1168400">
                <a:moveTo>
                  <a:pt x="367616" y="658263"/>
                </a:moveTo>
                <a:lnTo>
                  <a:pt x="367616" y="950282"/>
                </a:lnTo>
                <a:lnTo>
                  <a:pt x="367616" y="650121"/>
                </a:lnTo>
                <a:lnTo>
                  <a:pt x="367616" y="667491"/>
                </a:lnTo>
                <a:lnTo>
                  <a:pt x="367616" y="630521"/>
                </a:lnTo>
                <a:lnTo>
                  <a:pt x="367616" y="930397"/>
                </a:lnTo>
                <a:lnTo>
                  <a:pt x="368730" y="950282"/>
                </a:lnTo>
                <a:lnTo>
                  <a:pt x="368730" y="897912"/>
                </a:lnTo>
                <a:lnTo>
                  <a:pt x="368730" y="914997"/>
                </a:lnTo>
                <a:lnTo>
                  <a:pt x="368730" y="595523"/>
                </a:lnTo>
                <a:lnTo>
                  <a:pt x="368730" y="950282"/>
                </a:lnTo>
                <a:lnTo>
                  <a:pt x="368730" y="654063"/>
                </a:lnTo>
                <a:lnTo>
                  <a:pt x="368730" y="950282"/>
                </a:lnTo>
                <a:lnTo>
                  <a:pt x="368730" y="650121"/>
                </a:lnTo>
                <a:lnTo>
                  <a:pt x="368730" y="667491"/>
                </a:lnTo>
                <a:lnTo>
                  <a:pt x="368730" y="630521"/>
                </a:lnTo>
                <a:lnTo>
                  <a:pt x="368730" y="930397"/>
                </a:lnTo>
                <a:lnTo>
                  <a:pt x="369587" y="950282"/>
                </a:lnTo>
                <a:lnTo>
                  <a:pt x="369587" y="897912"/>
                </a:lnTo>
                <a:lnTo>
                  <a:pt x="369587" y="914997"/>
                </a:lnTo>
                <a:lnTo>
                  <a:pt x="369587" y="595523"/>
                </a:lnTo>
                <a:lnTo>
                  <a:pt x="369587" y="950282"/>
                </a:lnTo>
                <a:lnTo>
                  <a:pt x="369587" y="647606"/>
                </a:lnTo>
                <a:lnTo>
                  <a:pt x="369587" y="950282"/>
                </a:lnTo>
                <a:lnTo>
                  <a:pt x="369587" y="650121"/>
                </a:lnTo>
                <a:lnTo>
                  <a:pt x="369587" y="667491"/>
                </a:lnTo>
                <a:lnTo>
                  <a:pt x="369587" y="630521"/>
                </a:lnTo>
                <a:lnTo>
                  <a:pt x="369587" y="930397"/>
                </a:lnTo>
                <a:lnTo>
                  <a:pt x="370416" y="950282"/>
                </a:lnTo>
                <a:lnTo>
                  <a:pt x="370416" y="897912"/>
                </a:lnTo>
                <a:lnTo>
                  <a:pt x="370416" y="914997"/>
                </a:lnTo>
                <a:lnTo>
                  <a:pt x="370416" y="595523"/>
                </a:lnTo>
                <a:lnTo>
                  <a:pt x="370416" y="950282"/>
                </a:lnTo>
                <a:lnTo>
                  <a:pt x="370416" y="626322"/>
                </a:lnTo>
                <a:lnTo>
                  <a:pt x="370416" y="950282"/>
                </a:lnTo>
                <a:lnTo>
                  <a:pt x="370416" y="650121"/>
                </a:lnTo>
                <a:lnTo>
                  <a:pt x="370416" y="667491"/>
                </a:lnTo>
                <a:lnTo>
                  <a:pt x="370416" y="630521"/>
                </a:lnTo>
                <a:lnTo>
                  <a:pt x="370416" y="930397"/>
                </a:lnTo>
                <a:lnTo>
                  <a:pt x="371245" y="950282"/>
                </a:lnTo>
                <a:lnTo>
                  <a:pt x="371245" y="595523"/>
                </a:lnTo>
                <a:lnTo>
                  <a:pt x="371245" y="950282"/>
                </a:lnTo>
                <a:lnTo>
                  <a:pt x="371245" y="626322"/>
                </a:lnTo>
                <a:lnTo>
                  <a:pt x="371245" y="950282"/>
                </a:lnTo>
                <a:lnTo>
                  <a:pt x="371245" y="650121"/>
                </a:lnTo>
                <a:lnTo>
                  <a:pt x="371245" y="667491"/>
                </a:lnTo>
                <a:lnTo>
                  <a:pt x="371245" y="630521"/>
                </a:lnTo>
                <a:lnTo>
                  <a:pt x="371245" y="930397"/>
                </a:lnTo>
                <a:lnTo>
                  <a:pt x="372101" y="950282"/>
                </a:lnTo>
                <a:lnTo>
                  <a:pt x="372101" y="595523"/>
                </a:lnTo>
                <a:lnTo>
                  <a:pt x="372101" y="950282"/>
                </a:lnTo>
                <a:lnTo>
                  <a:pt x="372101" y="626322"/>
                </a:lnTo>
                <a:lnTo>
                  <a:pt x="372101" y="925911"/>
                </a:lnTo>
                <a:lnTo>
                  <a:pt x="372101" y="650121"/>
                </a:lnTo>
                <a:lnTo>
                  <a:pt x="372101" y="667491"/>
                </a:lnTo>
                <a:lnTo>
                  <a:pt x="372101" y="630521"/>
                </a:lnTo>
                <a:lnTo>
                  <a:pt x="372101" y="930397"/>
                </a:lnTo>
                <a:lnTo>
                  <a:pt x="372930" y="950282"/>
                </a:lnTo>
                <a:lnTo>
                  <a:pt x="372930" y="595523"/>
                </a:lnTo>
                <a:lnTo>
                  <a:pt x="372930" y="950282"/>
                </a:lnTo>
                <a:lnTo>
                  <a:pt x="372930" y="622407"/>
                </a:lnTo>
                <a:lnTo>
                  <a:pt x="372930" y="921168"/>
                </a:lnTo>
                <a:lnTo>
                  <a:pt x="372930" y="650121"/>
                </a:lnTo>
                <a:lnTo>
                  <a:pt x="372930" y="667491"/>
                </a:lnTo>
                <a:lnTo>
                  <a:pt x="372930" y="630521"/>
                </a:lnTo>
                <a:lnTo>
                  <a:pt x="372930" y="921168"/>
                </a:lnTo>
                <a:lnTo>
                  <a:pt x="374044" y="950282"/>
                </a:lnTo>
                <a:lnTo>
                  <a:pt x="374044" y="595523"/>
                </a:lnTo>
                <a:lnTo>
                  <a:pt x="374044" y="950282"/>
                </a:lnTo>
                <a:lnTo>
                  <a:pt x="374044" y="622407"/>
                </a:lnTo>
                <a:lnTo>
                  <a:pt x="374044" y="921168"/>
                </a:lnTo>
                <a:lnTo>
                  <a:pt x="374044" y="650121"/>
                </a:lnTo>
                <a:lnTo>
                  <a:pt x="374044" y="667491"/>
                </a:lnTo>
                <a:lnTo>
                  <a:pt x="374044" y="630521"/>
                </a:lnTo>
                <a:lnTo>
                  <a:pt x="374044" y="921168"/>
                </a:lnTo>
                <a:lnTo>
                  <a:pt x="374901" y="950282"/>
                </a:lnTo>
                <a:lnTo>
                  <a:pt x="374901" y="885598"/>
                </a:lnTo>
                <a:lnTo>
                  <a:pt x="374901" y="893713"/>
                </a:lnTo>
                <a:lnTo>
                  <a:pt x="374901" y="595523"/>
                </a:lnTo>
                <a:lnTo>
                  <a:pt x="374901" y="921168"/>
                </a:lnTo>
                <a:lnTo>
                  <a:pt x="374901" y="622407"/>
                </a:lnTo>
                <a:lnTo>
                  <a:pt x="374901" y="921168"/>
                </a:lnTo>
                <a:lnTo>
                  <a:pt x="374901" y="650121"/>
                </a:lnTo>
                <a:lnTo>
                  <a:pt x="374901" y="667491"/>
                </a:lnTo>
                <a:lnTo>
                  <a:pt x="374901" y="600294"/>
                </a:lnTo>
                <a:lnTo>
                  <a:pt x="374901" y="921168"/>
                </a:lnTo>
                <a:lnTo>
                  <a:pt x="375730" y="921168"/>
                </a:lnTo>
                <a:lnTo>
                  <a:pt x="375730" y="885598"/>
                </a:lnTo>
                <a:lnTo>
                  <a:pt x="375730" y="893713"/>
                </a:lnTo>
                <a:lnTo>
                  <a:pt x="375730" y="587694"/>
                </a:lnTo>
                <a:lnTo>
                  <a:pt x="375730" y="921168"/>
                </a:lnTo>
                <a:lnTo>
                  <a:pt x="375730" y="622407"/>
                </a:lnTo>
                <a:lnTo>
                  <a:pt x="375730" y="921168"/>
                </a:lnTo>
                <a:lnTo>
                  <a:pt x="375730" y="650121"/>
                </a:lnTo>
                <a:lnTo>
                  <a:pt x="375730" y="667491"/>
                </a:lnTo>
                <a:lnTo>
                  <a:pt x="375730" y="598323"/>
                </a:lnTo>
                <a:lnTo>
                  <a:pt x="375730" y="899312"/>
                </a:lnTo>
                <a:lnTo>
                  <a:pt x="376587" y="921168"/>
                </a:lnTo>
                <a:lnTo>
                  <a:pt x="376587" y="873856"/>
                </a:lnTo>
                <a:lnTo>
                  <a:pt x="376587" y="893713"/>
                </a:lnTo>
                <a:lnTo>
                  <a:pt x="376587" y="563324"/>
                </a:lnTo>
                <a:lnTo>
                  <a:pt x="376587" y="921168"/>
                </a:lnTo>
                <a:lnTo>
                  <a:pt x="376587" y="622407"/>
                </a:lnTo>
                <a:lnTo>
                  <a:pt x="376587" y="921168"/>
                </a:lnTo>
                <a:lnTo>
                  <a:pt x="376587" y="650121"/>
                </a:lnTo>
                <a:lnTo>
                  <a:pt x="376587" y="667491"/>
                </a:lnTo>
                <a:lnTo>
                  <a:pt x="376587" y="598323"/>
                </a:lnTo>
                <a:lnTo>
                  <a:pt x="376587" y="899312"/>
                </a:lnTo>
                <a:lnTo>
                  <a:pt x="377416" y="921168"/>
                </a:lnTo>
                <a:lnTo>
                  <a:pt x="377416" y="866570"/>
                </a:lnTo>
                <a:lnTo>
                  <a:pt x="377416" y="893713"/>
                </a:lnTo>
                <a:lnTo>
                  <a:pt x="377416" y="563324"/>
                </a:lnTo>
                <a:lnTo>
                  <a:pt x="377416" y="921168"/>
                </a:lnTo>
                <a:lnTo>
                  <a:pt x="377416" y="622407"/>
                </a:lnTo>
                <a:lnTo>
                  <a:pt x="377416" y="921168"/>
                </a:lnTo>
                <a:lnTo>
                  <a:pt x="377416" y="618779"/>
                </a:lnTo>
                <a:lnTo>
                  <a:pt x="377416" y="663006"/>
                </a:lnTo>
                <a:lnTo>
                  <a:pt x="377416" y="598323"/>
                </a:lnTo>
                <a:lnTo>
                  <a:pt x="377416" y="899312"/>
                </a:lnTo>
                <a:lnTo>
                  <a:pt x="378244" y="921168"/>
                </a:lnTo>
                <a:lnTo>
                  <a:pt x="378244" y="866570"/>
                </a:lnTo>
                <a:lnTo>
                  <a:pt x="378244" y="893713"/>
                </a:lnTo>
                <a:lnTo>
                  <a:pt x="378244" y="563324"/>
                </a:lnTo>
                <a:lnTo>
                  <a:pt x="378244" y="921168"/>
                </a:lnTo>
                <a:lnTo>
                  <a:pt x="378244" y="622407"/>
                </a:lnTo>
                <a:lnTo>
                  <a:pt x="378244" y="921168"/>
                </a:lnTo>
                <a:lnTo>
                  <a:pt x="378244" y="618779"/>
                </a:lnTo>
                <a:lnTo>
                  <a:pt x="378244" y="637264"/>
                </a:lnTo>
                <a:lnTo>
                  <a:pt x="378244" y="598323"/>
                </a:lnTo>
                <a:lnTo>
                  <a:pt x="378244" y="899312"/>
                </a:lnTo>
                <a:lnTo>
                  <a:pt x="379387" y="921168"/>
                </a:lnTo>
                <a:lnTo>
                  <a:pt x="379387" y="866570"/>
                </a:lnTo>
                <a:lnTo>
                  <a:pt x="379387" y="885598"/>
                </a:lnTo>
                <a:lnTo>
                  <a:pt x="379387" y="563324"/>
                </a:lnTo>
                <a:lnTo>
                  <a:pt x="379387" y="921168"/>
                </a:lnTo>
                <a:lnTo>
                  <a:pt x="379387" y="622407"/>
                </a:lnTo>
                <a:lnTo>
                  <a:pt x="379387" y="626322"/>
                </a:lnTo>
              </a:path>
              <a:path w="1776729" h="1168400">
                <a:moveTo>
                  <a:pt x="379387" y="626322"/>
                </a:moveTo>
                <a:lnTo>
                  <a:pt x="379387" y="921168"/>
                </a:lnTo>
                <a:lnTo>
                  <a:pt x="379387" y="618779"/>
                </a:lnTo>
                <a:lnTo>
                  <a:pt x="379387" y="637264"/>
                </a:lnTo>
                <a:lnTo>
                  <a:pt x="379387" y="598323"/>
                </a:lnTo>
                <a:lnTo>
                  <a:pt x="379387" y="899312"/>
                </a:lnTo>
                <a:lnTo>
                  <a:pt x="380215" y="921168"/>
                </a:lnTo>
                <a:lnTo>
                  <a:pt x="380215" y="866570"/>
                </a:lnTo>
                <a:lnTo>
                  <a:pt x="380215" y="885598"/>
                </a:lnTo>
                <a:lnTo>
                  <a:pt x="380215" y="563324"/>
                </a:lnTo>
                <a:lnTo>
                  <a:pt x="380215" y="921168"/>
                </a:lnTo>
                <a:lnTo>
                  <a:pt x="380215" y="596379"/>
                </a:lnTo>
                <a:lnTo>
                  <a:pt x="380215" y="921168"/>
                </a:lnTo>
                <a:lnTo>
                  <a:pt x="380215" y="618779"/>
                </a:lnTo>
                <a:lnTo>
                  <a:pt x="380215" y="637264"/>
                </a:lnTo>
                <a:lnTo>
                  <a:pt x="380215" y="598323"/>
                </a:lnTo>
                <a:lnTo>
                  <a:pt x="380215" y="899312"/>
                </a:lnTo>
                <a:lnTo>
                  <a:pt x="381044" y="921168"/>
                </a:lnTo>
                <a:lnTo>
                  <a:pt x="381044" y="866570"/>
                </a:lnTo>
                <a:lnTo>
                  <a:pt x="381044" y="885598"/>
                </a:lnTo>
                <a:lnTo>
                  <a:pt x="381044" y="563324"/>
                </a:lnTo>
                <a:lnTo>
                  <a:pt x="381044" y="921168"/>
                </a:lnTo>
                <a:lnTo>
                  <a:pt x="381044" y="594408"/>
                </a:lnTo>
                <a:lnTo>
                  <a:pt x="381044" y="921168"/>
                </a:lnTo>
                <a:lnTo>
                  <a:pt x="381044" y="618779"/>
                </a:lnTo>
                <a:lnTo>
                  <a:pt x="381044" y="637264"/>
                </a:lnTo>
                <a:lnTo>
                  <a:pt x="381044" y="598323"/>
                </a:lnTo>
                <a:lnTo>
                  <a:pt x="381044" y="899312"/>
                </a:lnTo>
                <a:lnTo>
                  <a:pt x="381901" y="921168"/>
                </a:lnTo>
                <a:lnTo>
                  <a:pt x="381901" y="563324"/>
                </a:lnTo>
                <a:lnTo>
                  <a:pt x="381901" y="921168"/>
                </a:lnTo>
                <a:lnTo>
                  <a:pt x="381901" y="594408"/>
                </a:lnTo>
                <a:lnTo>
                  <a:pt x="381901" y="921168"/>
                </a:lnTo>
                <a:lnTo>
                  <a:pt x="381901" y="618779"/>
                </a:lnTo>
                <a:lnTo>
                  <a:pt x="381901" y="637264"/>
                </a:lnTo>
                <a:lnTo>
                  <a:pt x="381901" y="598323"/>
                </a:lnTo>
                <a:lnTo>
                  <a:pt x="381901" y="899312"/>
                </a:lnTo>
                <a:lnTo>
                  <a:pt x="382730" y="921168"/>
                </a:lnTo>
                <a:lnTo>
                  <a:pt x="382730" y="563324"/>
                </a:lnTo>
                <a:lnTo>
                  <a:pt x="382730" y="921168"/>
                </a:lnTo>
                <a:lnTo>
                  <a:pt x="382730" y="594408"/>
                </a:lnTo>
                <a:lnTo>
                  <a:pt x="382730" y="891198"/>
                </a:lnTo>
                <a:lnTo>
                  <a:pt x="382730" y="618779"/>
                </a:lnTo>
                <a:lnTo>
                  <a:pt x="382730" y="637264"/>
                </a:lnTo>
                <a:lnTo>
                  <a:pt x="382730" y="598323"/>
                </a:lnTo>
                <a:lnTo>
                  <a:pt x="382730" y="899312"/>
                </a:lnTo>
                <a:lnTo>
                  <a:pt x="383844" y="921168"/>
                </a:lnTo>
                <a:lnTo>
                  <a:pt x="383844" y="563324"/>
                </a:lnTo>
                <a:lnTo>
                  <a:pt x="383844" y="921168"/>
                </a:lnTo>
                <a:lnTo>
                  <a:pt x="383844" y="590494"/>
                </a:lnTo>
                <a:lnTo>
                  <a:pt x="383844" y="891198"/>
                </a:lnTo>
                <a:lnTo>
                  <a:pt x="383844" y="618779"/>
                </a:lnTo>
                <a:lnTo>
                  <a:pt x="383844" y="637264"/>
                </a:lnTo>
                <a:lnTo>
                  <a:pt x="383844" y="598323"/>
                </a:lnTo>
                <a:lnTo>
                  <a:pt x="383844" y="891198"/>
                </a:lnTo>
                <a:lnTo>
                  <a:pt x="384701" y="921168"/>
                </a:lnTo>
                <a:lnTo>
                  <a:pt x="384701" y="855371"/>
                </a:lnTo>
                <a:lnTo>
                  <a:pt x="384701" y="862656"/>
                </a:lnTo>
                <a:lnTo>
                  <a:pt x="384701" y="563324"/>
                </a:lnTo>
                <a:lnTo>
                  <a:pt x="384701" y="895398"/>
                </a:lnTo>
                <a:lnTo>
                  <a:pt x="384701" y="590494"/>
                </a:lnTo>
                <a:lnTo>
                  <a:pt x="384701" y="891198"/>
                </a:lnTo>
                <a:lnTo>
                  <a:pt x="384701" y="618779"/>
                </a:lnTo>
                <a:lnTo>
                  <a:pt x="384701" y="637264"/>
                </a:lnTo>
                <a:lnTo>
                  <a:pt x="384701" y="598323"/>
                </a:lnTo>
                <a:lnTo>
                  <a:pt x="384701" y="891198"/>
                </a:lnTo>
                <a:lnTo>
                  <a:pt x="385530" y="895398"/>
                </a:lnTo>
                <a:lnTo>
                  <a:pt x="385530" y="855371"/>
                </a:lnTo>
                <a:lnTo>
                  <a:pt x="385530" y="862656"/>
                </a:lnTo>
                <a:lnTo>
                  <a:pt x="385530" y="563324"/>
                </a:lnTo>
                <a:lnTo>
                  <a:pt x="385530" y="891198"/>
                </a:lnTo>
                <a:lnTo>
                  <a:pt x="385530" y="590494"/>
                </a:lnTo>
                <a:lnTo>
                  <a:pt x="385530" y="891198"/>
                </a:lnTo>
                <a:lnTo>
                  <a:pt x="385530" y="618779"/>
                </a:lnTo>
                <a:lnTo>
                  <a:pt x="385530" y="637264"/>
                </a:lnTo>
                <a:lnTo>
                  <a:pt x="385530" y="565866"/>
                </a:lnTo>
                <a:lnTo>
                  <a:pt x="385530" y="891198"/>
                </a:lnTo>
                <a:lnTo>
                  <a:pt x="386386" y="891198"/>
                </a:lnTo>
                <a:lnTo>
                  <a:pt x="386386" y="855371"/>
                </a:lnTo>
                <a:lnTo>
                  <a:pt x="386386" y="862656"/>
                </a:lnTo>
                <a:lnTo>
                  <a:pt x="386386" y="538125"/>
                </a:lnTo>
                <a:lnTo>
                  <a:pt x="386386" y="891198"/>
                </a:lnTo>
                <a:lnTo>
                  <a:pt x="386386" y="590494"/>
                </a:lnTo>
                <a:lnTo>
                  <a:pt x="386386" y="891198"/>
                </a:lnTo>
                <a:lnTo>
                  <a:pt x="386386" y="618779"/>
                </a:lnTo>
                <a:lnTo>
                  <a:pt x="386386" y="637264"/>
                </a:lnTo>
                <a:lnTo>
                  <a:pt x="386386" y="565866"/>
                </a:lnTo>
                <a:lnTo>
                  <a:pt x="386386" y="867970"/>
                </a:lnTo>
                <a:lnTo>
                  <a:pt x="387215" y="891198"/>
                </a:lnTo>
                <a:lnTo>
                  <a:pt x="387215" y="834657"/>
                </a:lnTo>
                <a:lnTo>
                  <a:pt x="387215" y="862656"/>
                </a:lnTo>
                <a:lnTo>
                  <a:pt x="387215" y="530867"/>
                </a:lnTo>
                <a:lnTo>
                  <a:pt x="387215" y="891198"/>
                </a:lnTo>
                <a:lnTo>
                  <a:pt x="387215" y="590494"/>
                </a:lnTo>
                <a:lnTo>
                  <a:pt x="387215" y="891198"/>
                </a:lnTo>
                <a:lnTo>
                  <a:pt x="387215" y="604779"/>
                </a:lnTo>
                <a:lnTo>
                  <a:pt x="387215" y="637264"/>
                </a:lnTo>
                <a:lnTo>
                  <a:pt x="387215" y="565866"/>
                </a:lnTo>
                <a:lnTo>
                  <a:pt x="387215" y="867970"/>
                </a:lnTo>
                <a:lnTo>
                  <a:pt x="388044" y="891198"/>
                </a:lnTo>
                <a:lnTo>
                  <a:pt x="388044" y="834657"/>
                </a:lnTo>
                <a:lnTo>
                  <a:pt x="388044" y="862656"/>
                </a:lnTo>
                <a:lnTo>
                  <a:pt x="388044" y="530867"/>
                </a:lnTo>
                <a:lnTo>
                  <a:pt x="388044" y="891198"/>
                </a:lnTo>
                <a:lnTo>
                  <a:pt x="388044" y="590494"/>
                </a:lnTo>
                <a:lnTo>
                  <a:pt x="388044" y="891198"/>
                </a:lnTo>
                <a:lnTo>
                  <a:pt x="388044" y="587123"/>
                </a:lnTo>
                <a:lnTo>
                  <a:pt x="388044" y="612608"/>
                </a:lnTo>
                <a:lnTo>
                  <a:pt x="388044" y="565866"/>
                </a:lnTo>
                <a:lnTo>
                  <a:pt x="388044" y="867970"/>
                </a:lnTo>
                <a:lnTo>
                  <a:pt x="389186" y="891198"/>
                </a:lnTo>
                <a:lnTo>
                  <a:pt x="389186" y="834657"/>
                </a:lnTo>
                <a:lnTo>
                  <a:pt x="389186" y="855371"/>
                </a:lnTo>
                <a:lnTo>
                  <a:pt x="389186" y="530867"/>
                </a:lnTo>
                <a:lnTo>
                  <a:pt x="389186" y="891198"/>
                </a:lnTo>
                <a:lnTo>
                  <a:pt x="389186" y="590494"/>
                </a:lnTo>
                <a:lnTo>
                  <a:pt x="389186" y="891198"/>
                </a:lnTo>
                <a:lnTo>
                  <a:pt x="389186" y="587123"/>
                </a:lnTo>
                <a:lnTo>
                  <a:pt x="389186" y="606465"/>
                </a:lnTo>
                <a:lnTo>
                  <a:pt x="389186" y="565866"/>
                </a:lnTo>
                <a:lnTo>
                  <a:pt x="389186" y="867970"/>
                </a:lnTo>
                <a:lnTo>
                  <a:pt x="390015" y="891198"/>
                </a:lnTo>
                <a:lnTo>
                  <a:pt x="390015" y="834657"/>
                </a:lnTo>
                <a:lnTo>
                  <a:pt x="390015" y="855371"/>
                </a:lnTo>
                <a:lnTo>
                  <a:pt x="390015" y="530867"/>
                </a:lnTo>
                <a:lnTo>
                  <a:pt x="390015" y="891198"/>
                </a:lnTo>
                <a:lnTo>
                  <a:pt x="390015" y="590494"/>
                </a:lnTo>
                <a:lnTo>
                  <a:pt x="390015" y="891198"/>
                </a:lnTo>
                <a:lnTo>
                  <a:pt x="390015" y="587123"/>
                </a:lnTo>
                <a:lnTo>
                  <a:pt x="390015" y="606465"/>
                </a:lnTo>
                <a:lnTo>
                  <a:pt x="390015" y="565866"/>
                </a:lnTo>
                <a:lnTo>
                  <a:pt x="390015" y="867970"/>
                </a:lnTo>
                <a:lnTo>
                  <a:pt x="390844" y="891198"/>
                </a:lnTo>
                <a:lnTo>
                  <a:pt x="390844" y="834657"/>
                </a:lnTo>
                <a:lnTo>
                  <a:pt x="390844" y="855371"/>
                </a:lnTo>
                <a:lnTo>
                  <a:pt x="390844" y="530867"/>
                </a:lnTo>
                <a:lnTo>
                  <a:pt x="390844" y="891198"/>
                </a:lnTo>
                <a:lnTo>
                  <a:pt x="390844" y="860399"/>
                </a:lnTo>
              </a:path>
              <a:path w="1776729" h="1168400">
                <a:moveTo>
                  <a:pt x="390844" y="860399"/>
                </a:moveTo>
                <a:lnTo>
                  <a:pt x="390844" y="562209"/>
                </a:lnTo>
                <a:lnTo>
                  <a:pt x="390844" y="891198"/>
                </a:lnTo>
                <a:lnTo>
                  <a:pt x="390844" y="587123"/>
                </a:lnTo>
                <a:lnTo>
                  <a:pt x="390844" y="606465"/>
                </a:lnTo>
                <a:lnTo>
                  <a:pt x="390844" y="565866"/>
                </a:lnTo>
                <a:lnTo>
                  <a:pt x="390844" y="867970"/>
                </a:lnTo>
                <a:lnTo>
                  <a:pt x="391701" y="891198"/>
                </a:lnTo>
                <a:lnTo>
                  <a:pt x="391701" y="834657"/>
                </a:lnTo>
                <a:lnTo>
                  <a:pt x="391701" y="841371"/>
                </a:lnTo>
                <a:lnTo>
                  <a:pt x="391701" y="530867"/>
                </a:lnTo>
                <a:lnTo>
                  <a:pt x="391701" y="891198"/>
                </a:lnTo>
                <a:lnTo>
                  <a:pt x="391701" y="562209"/>
                </a:lnTo>
                <a:lnTo>
                  <a:pt x="391701" y="891198"/>
                </a:lnTo>
                <a:lnTo>
                  <a:pt x="391701" y="587123"/>
                </a:lnTo>
                <a:lnTo>
                  <a:pt x="391701" y="606465"/>
                </a:lnTo>
                <a:lnTo>
                  <a:pt x="391701" y="565866"/>
                </a:lnTo>
                <a:lnTo>
                  <a:pt x="391701" y="867970"/>
                </a:lnTo>
                <a:lnTo>
                  <a:pt x="392529" y="891198"/>
                </a:lnTo>
                <a:lnTo>
                  <a:pt x="392529" y="530867"/>
                </a:lnTo>
                <a:lnTo>
                  <a:pt x="392529" y="891198"/>
                </a:lnTo>
                <a:lnTo>
                  <a:pt x="392529" y="562209"/>
                </a:lnTo>
                <a:lnTo>
                  <a:pt x="392529" y="883084"/>
                </a:lnTo>
                <a:lnTo>
                  <a:pt x="392529" y="587123"/>
                </a:lnTo>
                <a:lnTo>
                  <a:pt x="392529" y="606465"/>
                </a:lnTo>
                <a:lnTo>
                  <a:pt x="392529" y="565866"/>
                </a:lnTo>
                <a:lnTo>
                  <a:pt x="392529" y="867970"/>
                </a:lnTo>
                <a:lnTo>
                  <a:pt x="393386" y="891198"/>
                </a:lnTo>
                <a:lnTo>
                  <a:pt x="393386" y="530867"/>
                </a:lnTo>
                <a:lnTo>
                  <a:pt x="393386" y="891198"/>
                </a:lnTo>
                <a:lnTo>
                  <a:pt x="393386" y="558581"/>
                </a:lnTo>
                <a:lnTo>
                  <a:pt x="393386" y="860399"/>
                </a:lnTo>
                <a:lnTo>
                  <a:pt x="393386" y="587123"/>
                </a:lnTo>
                <a:lnTo>
                  <a:pt x="393386" y="606465"/>
                </a:lnTo>
                <a:lnTo>
                  <a:pt x="393386" y="565866"/>
                </a:lnTo>
                <a:lnTo>
                  <a:pt x="393386" y="867970"/>
                </a:lnTo>
                <a:lnTo>
                  <a:pt x="394501" y="891198"/>
                </a:lnTo>
                <a:lnTo>
                  <a:pt x="394501" y="530867"/>
                </a:lnTo>
                <a:lnTo>
                  <a:pt x="394501" y="891198"/>
                </a:lnTo>
                <a:lnTo>
                  <a:pt x="394501" y="558581"/>
                </a:lnTo>
                <a:lnTo>
                  <a:pt x="394501" y="860399"/>
                </a:lnTo>
                <a:lnTo>
                  <a:pt x="394501" y="587123"/>
                </a:lnTo>
                <a:lnTo>
                  <a:pt x="394501" y="606465"/>
                </a:lnTo>
                <a:lnTo>
                  <a:pt x="394501" y="565866"/>
                </a:lnTo>
                <a:lnTo>
                  <a:pt x="394501" y="860399"/>
                </a:lnTo>
                <a:lnTo>
                  <a:pt x="395329" y="891198"/>
                </a:lnTo>
                <a:lnTo>
                  <a:pt x="395329" y="824857"/>
                </a:lnTo>
                <a:lnTo>
                  <a:pt x="395329" y="831286"/>
                </a:lnTo>
                <a:lnTo>
                  <a:pt x="395329" y="530867"/>
                </a:lnTo>
                <a:lnTo>
                  <a:pt x="395329" y="860399"/>
                </a:lnTo>
                <a:lnTo>
                  <a:pt x="395329" y="558581"/>
                </a:lnTo>
                <a:lnTo>
                  <a:pt x="395329" y="860399"/>
                </a:lnTo>
                <a:lnTo>
                  <a:pt x="395329" y="587123"/>
                </a:lnTo>
                <a:lnTo>
                  <a:pt x="395329" y="606465"/>
                </a:lnTo>
                <a:lnTo>
                  <a:pt x="395329" y="556610"/>
                </a:lnTo>
                <a:lnTo>
                  <a:pt x="395329" y="860399"/>
                </a:lnTo>
                <a:lnTo>
                  <a:pt x="396186" y="860399"/>
                </a:lnTo>
                <a:lnTo>
                  <a:pt x="396186" y="824857"/>
                </a:lnTo>
                <a:lnTo>
                  <a:pt x="396186" y="831286"/>
                </a:lnTo>
                <a:lnTo>
                  <a:pt x="396186" y="525811"/>
                </a:lnTo>
                <a:lnTo>
                  <a:pt x="396186" y="860399"/>
                </a:lnTo>
                <a:lnTo>
                  <a:pt x="396186" y="558581"/>
                </a:lnTo>
                <a:lnTo>
                  <a:pt x="396186" y="860399"/>
                </a:lnTo>
                <a:lnTo>
                  <a:pt x="396186" y="587123"/>
                </a:lnTo>
                <a:lnTo>
                  <a:pt x="396186" y="606465"/>
                </a:lnTo>
                <a:lnTo>
                  <a:pt x="396186" y="533382"/>
                </a:lnTo>
                <a:lnTo>
                  <a:pt x="396186" y="860399"/>
                </a:lnTo>
                <a:lnTo>
                  <a:pt x="397015" y="860399"/>
                </a:lnTo>
                <a:lnTo>
                  <a:pt x="397015" y="824857"/>
                </a:lnTo>
                <a:lnTo>
                  <a:pt x="397015" y="831286"/>
                </a:lnTo>
                <a:lnTo>
                  <a:pt x="397015" y="498668"/>
                </a:lnTo>
                <a:lnTo>
                  <a:pt x="397015" y="860399"/>
                </a:lnTo>
                <a:lnTo>
                  <a:pt x="397015" y="558581"/>
                </a:lnTo>
                <a:lnTo>
                  <a:pt x="397015" y="860399"/>
                </a:lnTo>
                <a:lnTo>
                  <a:pt x="397015" y="587123"/>
                </a:lnTo>
                <a:lnTo>
                  <a:pt x="397015" y="606465"/>
                </a:lnTo>
                <a:lnTo>
                  <a:pt x="397015" y="533382"/>
                </a:lnTo>
                <a:lnTo>
                  <a:pt x="397015" y="839400"/>
                </a:lnTo>
                <a:lnTo>
                  <a:pt x="397844" y="860399"/>
                </a:lnTo>
                <a:lnTo>
                  <a:pt x="397844" y="805801"/>
                </a:lnTo>
                <a:lnTo>
                  <a:pt x="397844" y="831286"/>
                </a:lnTo>
                <a:lnTo>
                  <a:pt x="397844" y="498668"/>
                </a:lnTo>
                <a:lnTo>
                  <a:pt x="397844" y="860399"/>
                </a:lnTo>
                <a:lnTo>
                  <a:pt x="397844" y="558581"/>
                </a:lnTo>
                <a:lnTo>
                  <a:pt x="397844" y="860399"/>
                </a:lnTo>
                <a:lnTo>
                  <a:pt x="397844" y="555495"/>
                </a:lnTo>
                <a:lnTo>
                  <a:pt x="397844" y="606465"/>
                </a:lnTo>
                <a:lnTo>
                  <a:pt x="397844" y="533382"/>
                </a:lnTo>
                <a:lnTo>
                  <a:pt x="397844" y="839400"/>
                </a:lnTo>
                <a:lnTo>
                  <a:pt x="398700" y="860399"/>
                </a:lnTo>
                <a:lnTo>
                  <a:pt x="398700" y="805801"/>
                </a:lnTo>
                <a:lnTo>
                  <a:pt x="398700" y="831286"/>
                </a:lnTo>
                <a:lnTo>
                  <a:pt x="398700" y="498668"/>
                </a:lnTo>
                <a:lnTo>
                  <a:pt x="398700" y="860399"/>
                </a:lnTo>
                <a:lnTo>
                  <a:pt x="398700" y="558581"/>
                </a:lnTo>
                <a:lnTo>
                  <a:pt x="398700" y="860399"/>
                </a:lnTo>
                <a:lnTo>
                  <a:pt x="398700" y="555495"/>
                </a:lnTo>
                <a:lnTo>
                  <a:pt x="398700" y="575666"/>
                </a:lnTo>
                <a:lnTo>
                  <a:pt x="398700" y="533382"/>
                </a:lnTo>
                <a:lnTo>
                  <a:pt x="398700" y="839400"/>
                </a:lnTo>
                <a:lnTo>
                  <a:pt x="399815" y="860399"/>
                </a:lnTo>
                <a:lnTo>
                  <a:pt x="399815" y="805801"/>
                </a:lnTo>
                <a:lnTo>
                  <a:pt x="399815" y="824857"/>
                </a:lnTo>
                <a:lnTo>
                  <a:pt x="399815" y="498668"/>
                </a:lnTo>
                <a:lnTo>
                  <a:pt x="399815" y="860399"/>
                </a:lnTo>
                <a:lnTo>
                  <a:pt x="399815" y="558581"/>
                </a:lnTo>
                <a:lnTo>
                  <a:pt x="399815" y="860399"/>
                </a:lnTo>
                <a:lnTo>
                  <a:pt x="399815" y="555495"/>
                </a:lnTo>
                <a:lnTo>
                  <a:pt x="399815" y="575666"/>
                </a:lnTo>
                <a:lnTo>
                  <a:pt x="399815" y="533382"/>
                </a:lnTo>
                <a:lnTo>
                  <a:pt x="399815" y="839400"/>
                </a:lnTo>
                <a:lnTo>
                  <a:pt x="400644" y="860399"/>
                </a:lnTo>
                <a:lnTo>
                  <a:pt x="400644" y="805801"/>
                </a:lnTo>
                <a:lnTo>
                  <a:pt x="400644" y="824857"/>
                </a:lnTo>
                <a:lnTo>
                  <a:pt x="400644" y="498668"/>
                </a:lnTo>
                <a:lnTo>
                  <a:pt x="400644" y="860399"/>
                </a:lnTo>
                <a:lnTo>
                  <a:pt x="400644" y="544010"/>
                </a:lnTo>
                <a:lnTo>
                  <a:pt x="400644" y="860399"/>
                </a:lnTo>
                <a:lnTo>
                  <a:pt x="400644" y="555495"/>
                </a:lnTo>
                <a:lnTo>
                  <a:pt x="400644" y="575666"/>
                </a:lnTo>
                <a:lnTo>
                  <a:pt x="400644" y="533382"/>
                </a:lnTo>
                <a:lnTo>
                  <a:pt x="400644" y="839400"/>
                </a:lnTo>
                <a:lnTo>
                  <a:pt x="401500" y="860399"/>
                </a:lnTo>
                <a:lnTo>
                  <a:pt x="401500" y="805801"/>
                </a:lnTo>
                <a:lnTo>
                  <a:pt x="401500" y="824857"/>
                </a:lnTo>
                <a:lnTo>
                  <a:pt x="401500" y="498668"/>
                </a:lnTo>
                <a:lnTo>
                  <a:pt x="401500" y="860399"/>
                </a:lnTo>
                <a:lnTo>
                  <a:pt x="401500" y="530010"/>
                </a:lnTo>
                <a:lnTo>
                  <a:pt x="401500" y="860399"/>
                </a:lnTo>
                <a:lnTo>
                  <a:pt x="401500" y="555495"/>
                </a:lnTo>
                <a:lnTo>
                  <a:pt x="401500" y="575666"/>
                </a:lnTo>
                <a:lnTo>
                  <a:pt x="401500" y="533382"/>
                </a:lnTo>
                <a:lnTo>
                  <a:pt x="401500" y="839400"/>
                </a:lnTo>
                <a:lnTo>
                  <a:pt x="402329" y="860399"/>
                </a:lnTo>
                <a:lnTo>
                  <a:pt x="402329" y="498668"/>
                </a:lnTo>
                <a:lnTo>
                  <a:pt x="402329" y="860399"/>
                </a:lnTo>
                <a:lnTo>
                  <a:pt x="402329" y="829315"/>
                </a:lnTo>
              </a:path>
              <a:path w="1776729" h="1168400">
                <a:moveTo>
                  <a:pt x="402329" y="829315"/>
                </a:moveTo>
                <a:lnTo>
                  <a:pt x="402329" y="530010"/>
                </a:lnTo>
                <a:lnTo>
                  <a:pt x="402329" y="860399"/>
                </a:lnTo>
                <a:lnTo>
                  <a:pt x="402329" y="555495"/>
                </a:lnTo>
                <a:lnTo>
                  <a:pt x="402329" y="575666"/>
                </a:lnTo>
                <a:lnTo>
                  <a:pt x="402329" y="533382"/>
                </a:lnTo>
                <a:lnTo>
                  <a:pt x="402329" y="839400"/>
                </a:lnTo>
                <a:lnTo>
                  <a:pt x="403186" y="860399"/>
                </a:lnTo>
                <a:lnTo>
                  <a:pt x="403186" y="498668"/>
                </a:lnTo>
                <a:lnTo>
                  <a:pt x="403186" y="860399"/>
                </a:lnTo>
                <a:lnTo>
                  <a:pt x="403186" y="530010"/>
                </a:lnTo>
                <a:lnTo>
                  <a:pt x="403186" y="829315"/>
                </a:lnTo>
                <a:lnTo>
                  <a:pt x="403186" y="555495"/>
                </a:lnTo>
                <a:lnTo>
                  <a:pt x="403186" y="575666"/>
                </a:lnTo>
                <a:lnTo>
                  <a:pt x="403186" y="533382"/>
                </a:lnTo>
                <a:lnTo>
                  <a:pt x="403186" y="839400"/>
                </a:lnTo>
                <a:lnTo>
                  <a:pt x="404015" y="860399"/>
                </a:lnTo>
                <a:lnTo>
                  <a:pt x="404015" y="498668"/>
                </a:lnTo>
                <a:lnTo>
                  <a:pt x="404015" y="860399"/>
                </a:lnTo>
                <a:lnTo>
                  <a:pt x="404015" y="526667"/>
                </a:lnTo>
                <a:lnTo>
                  <a:pt x="404015" y="829315"/>
                </a:lnTo>
                <a:lnTo>
                  <a:pt x="404015" y="555495"/>
                </a:lnTo>
                <a:lnTo>
                  <a:pt x="404015" y="575666"/>
                </a:lnTo>
                <a:lnTo>
                  <a:pt x="404015" y="533382"/>
                </a:lnTo>
                <a:lnTo>
                  <a:pt x="404015" y="829315"/>
                </a:lnTo>
                <a:lnTo>
                  <a:pt x="405129" y="860399"/>
                </a:lnTo>
                <a:lnTo>
                  <a:pt x="405129" y="498668"/>
                </a:lnTo>
                <a:lnTo>
                  <a:pt x="405129" y="860399"/>
                </a:lnTo>
                <a:lnTo>
                  <a:pt x="405129" y="526667"/>
                </a:lnTo>
                <a:lnTo>
                  <a:pt x="405129" y="829315"/>
                </a:lnTo>
                <a:lnTo>
                  <a:pt x="405129" y="555495"/>
                </a:lnTo>
                <a:lnTo>
                  <a:pt x="405129" y="575666"/>
                </a:lnTo>
                <a:lnTo>
                  <a:pt x="405129" y="533382"/>
                </a:lnTo>
                <a:lnTo>
                  <a:pt x="405129" y="829315"/>
                </a:lnTo>
                <a:lnTo>
                  <a:pt x="405986" y="860399"/>
                </a:lnTo>
                <a:lnTo>
                  <a:pt x="405986" y="793487"/>
                </a:lnTo>
                <a:lnTo>
                  <a:pt x="405986" y="799658"/>
                </a:lnTo>
                <a:lnTo>
                  <a:pt x="405986" y="498668"/>
                </a:lnTo>
                <a:lnTo>
                  <a:pt x="405986" y="829315"/>
                </a:lnTo>
                <a:lnTo>
                  <a:pt x="405986" y="526667"/>
                </a:lnTo>
                <a:lnTo>
                  <a:pt x="405986" y="829315"/>
                </a:lnTo>
                <a:lnTo>
                  <a:pt x="405986" y="555495"/>
                </a:lnTo>
                <a:lnTo>
                  <a:pt x="405986" y="575666"/>
                </a:lnTo>
                <a:lnTo>
                  <a:pt x="405986" y="516011"/>
                </a:lnTo>
                <a:lnTo>
                  <a:pt x="405986" y="829315"/>
                </a:lnTo>
                <a:lnTo>
                  <a:pt x="406815" y="829315"/>
                </a:lnTo>
                <a:lnTo>
                  <a:pt x="406815" y="793487"/>
                </a:lnTo>
                <a:lnTo>
                  <a:pt x="406815" y="799658"/>
                </a:lnTo>
                <a:lnTo>
                  <a:pt x="406815" y="491926"/>
                </a:lnTo>
                <a:lnTo>
                  <a:pt x="406815" y="829315"/>
                </a:lnTo>
                <a:lnTo>
                  <a:pt x="406815" y="526667"/>
                </a:lnTo>
                <a:lnTo>
                  <a:pt x="406815" y="829315"/>
                </a:lnTo>
                <a:lnTo>
                  <a:pt x="406815" y="555495"/>
                </a:lnTo>
                <a:lnTo>
                  <a:pt x="406815" y="575666"/>
                </a:lnTo>
                <a:lnTo>
                  <a:pt x="406815" y="500897"/>
                </a:lnTo>
                <a:lnTo>
                  <a:pt x="406815" y="822601"/>
                </a:lnTo>
                <a:lnTo>
                  <a:pt x="407643" y="829315"/>
                </a:lnTo>
                <a:lnTo>
                  <a:pt x="407643" y="793487"/>
                </a:lnTo>
                <a:lnTo>
                  <a:pt x="407643" y="799658"/>
                </a:lnTo>
                <a:lnTo>
                  <a:pt x="407643" y="465898"/>
                </a:lnTo>
                <a:lnTo>
                  <a:pt x="407643" y="829315"/>
                </a:lnTo>
                <a:lnTo>
                  <a:pt x="407643" y="526667"/>
                </a:lnTo>
                <a:lnTo>
                  <a:pt x="407643" y="829315"/>
                </a:lnTo>
                <a:lnTo>
                  <a:pt x="407643" y="555495"/>
                </a:lnTo>
                <a:lnTo>
                  <a:pt x="407643" y="575666"/>
                </a:lnTo>
                <a:lnTo>
                  <a:pt x="407643" y="500897"/>
                </a:lnTo>
                <a:lnTo>
                  <a:pt x="407643" y="810001"/>
                </a:lnTo>
                <a:lnTo>
                  <a:pt x="408500" y="829315"/>
                </a:lnTo>
                <a:lnTo>
                  <a:pt x="408500" y="776117"/>
                </a:lnTo>
                <a:lnTo>
                  <a:pt x="408500" y="799658"/>
                </a:lnTo>
                <a:lnTo>
                  <a:pt x="408500" y="465898"/>
                </a:lnTo>
                <a:lnTo>
                  <a:pt x="408500" y="829315"/>
                </a:lnTo>
                <a:lnTo>
                  <a:pt x="408500" y="526667"/>
                </a:lnTo>
                <a:lnTo>
                  <a:pt x="408500" y="829315"/>
                </a:lnTo>
                <a:lnTo>
                  <a:pt x="408500" y="523582"/>
                </a:lnTo>
                <a:lnTo>
                  <a:pt x="408500" y="575666"/>
                </a:lnTo>
                <a:lnTo>
                  <a:pt x="408500" y="500897"/>
                </a:lnTo>
                <a:lnTo>
                  <a:pt x="408500" y="810001"/>
                </a:lnTo>
                <a:lnTo>
                  <a:pt x="409614" y="829315"/>
                </a:lnTo>
                <a:lnTo>
                  <a:pt x="409614" y="776117"/>
                </a:lnTo>
                <a:lnTo>
                  <a:pt x="409614" y="799658"/>
                </a:lnTo>
                <a:lnTo>
                  <a:pt x="409614" y="465898"/>
                </a:lnTo>
                <a:lnTo>
                  <a:pt x="409614" y="829315"/>
                </a:lnTo>
                <a:lnTo>
                  <a:pt x="409614" y="526667"/>
                </a:lnTo>
                <a:lnTo>
                  <a:pt x="409614" y="829315"/>
                </a:lnTo>
                <a:lnTo>
                  <a:pt x="409614" y="523582"/>
                </a:lnTo>
                <a:lnTo>
                  <a:pt x="409614" y="544296"/>
                </a:lnTo>
                <a:lnTo>
                  <a:pt x="409614" y="500897"/>
                </a:lnTo>
                <a:lnTo>
                  <a:pt x="409614" y="810001"/>
                </a:lnTo>
                <a:lnTo>
                  <a:pt x="410443" y="829315"/>
                </a:lnTo>
                <a:lnTo>
                  <a:pt x="410443" y="776117"/>
                </a:lnTo>
                <a:lnTo>
                  <a:pt x="410443" y="793487"/>
                </a:lnTo>
                <a:lnTo>
                  <a:pt x="410443" y="465898"/>
                </a:lnTo>
                <a:lnTo>
                  <a:pt x="410443" y="829315"/>
                </a:lnTo>
                <a:lnTo>
                  <a:pt x="410443" y="526667"/>
                </a:lnTo>
                <a:lnTo>
                  <a:pt x="410443" y="829315"/>
                </a:lnTo>
                <a:lnTo>
                  <a:pt x="410443" y="523582"/>
                </a:lnTo>
                <a:lnTo>
                  <a:pt x="410443" y="544296"/>
                </a:lnTo>
                <a:lnTo>
                  <a:pt x="410443" y="500897"/>
                </a:lnTo>
                <a:lnTo>
                  <a:pt x="410443" y="810001"/>
                </a:lnTo>
                <a:lnTo>
                  <a:pt x="411300" y="829315"/>
                </a:lnTo>
                <a:lnTo>
                  <a:pt x="411300" y="776117"/>
                </a:lnTo>
                <a:lnTo>
                  <a:pt x="411300" y="793487"/>
                </a:lnTo>
                <a:lnTo>
                  <a:pt x="411300" y="465898"/>
                </a:lnTo>
                <a:lnTo>
                  <a:pt x="411300" y="829315"/>
                </a:lnTo>
                <a:lnTo>
                  <a:pt x="411300" y="504268"/>
                </a:lnTo>
                <a:lnTo>
                  <a:pt x="411300" y="829315"/>
                </a:lnTo>
                <a:lnTo>
                  <a:pt x="411300" y="523582"/>
                </a:lnTo>
                <a:lnTo>
                  <a:pt x="411300" y="544296"/>
                </a:lnTo>
                <a:lnTo>
                  <a:pt x="411300" y="500897"/>
                </a:lnTo>
                <a:lnTo>
                  <a:pt x="411300" y="810001"/>
                </a:lnTo>
                <a:lnTo>
                  <a:pt x="412129" y="829315"/>
                </a:lnTo>
                <a:lnTo>
                  <a:pt x="412129" y="776117"/>
                </a:lnTo>
                <a:lnTo>
                  <a:pt x="412129" y="793487"/>
                </a:lnTo>
                <a:lnTo>
                  <a:pt x="412129" y="465898"/>
                </a:lnTo>
                <a:lnTo>
                  <a:pt x="412129" y="829315"/>
                </a:lnTo>
                <a:lnTo>
                  <a:pt x="412129" y="497526"/>
                </a:lnTo>
                <a:lnTo>
                  <a:pt x="412129" y="829315"/>
                </a:lnTo>
                <a:lnTo>
                  <a:pt x="412129" y="523582"/>
                </a:lnTo>
                <a:lnTo>
                  <a:pt x="412129" y="544296"/>
                </a:lnTo>
                <a:lnTo>
                  <a:pt x="412129" y="500897"/>
                </a:lnTo>
                <a:lnTo>
                  <a:pt x="412129" y="810001"/>
                </a:lnTo>
                <a:lnTo>
                  <a:pt x="412986" y="829315"/>
                </a:lnTo>
                <a:lnTo>
                  <a:pt x="412986" y="465898"/>
                </a:lnTo>
                <a:lnTo>
                  <a:pt x="412986" y="829315"/>
                </a:lnTo>
                <a:lnTo>
                  <a:pt x="412986" y="497526"/>
                </a:lnTo>
                <a:lnTo>
                  <a:pt x="412986" y="829315"/>
                </a:lnTo>
                <a:lnTo>
                  <a:pt x="412986" y="523582"/>
                </a:lnTo>
                <a:lnTo>
                  <a:pt x="412986" y="544296"/>
                </a:lnTo>
                <a:lnTo>
                  <a:pt x="412986" y="500897"/>
                </a:lnTo>
                <a:lnTo>
                  <a:pt x="412986" y="810001"/>
                </a:lnTo>
                <a:lnTo>
                  <a:pt x="413814" y="829315"/>
                </a:lnTo>
                <a:lnTo>
                  <a:pt x="413814" y="465898"/>
                </a:lnTo>
                <a:lnTo>
                  <a:pt x="413814" y="829315"/>
                </a:lnTo>
                <a:lnTo>
                  <a:pt x="413814" y="512668"/>
                </a:lnTo>
              </a:path>
              <a:path w="1776729" h="1168400">
                <a:moveTo>
                  <a:pt x="413814" y="512668"/>
                </a:moveTo>
                <a:lnTo>
                  <a:pt x="413814" y="512668"/>
                </a:lnTo>
                <a:lnTo>
                  <a:pt x="413814" y="497526"/>
                </a:lnTo>
                <a:lnTo>
                  <a:pt x="413814" y="797687"/>
                </a:lnTo>
                <a:lnTo>
                  <a:pt x="413814" y="523582"/>
                </a:lnTo>
                <a:lnTo>
                  <a:pt x="413814" y="544296"/>
                </a:lnTo>
                <a:lnTo>
                  <a:pt x="413814" y="500897"/>
                </a:lnTo>
                <a:lnTo>
                  <a:pt x="413814" y="810001"/>
                </a:lnTo>
                <a:lnTo>
                  <a:pt x="414929" y="829315"/>
                </a:lnTo>
                <a:lnTo>
                  <a:pt x="414929" y="465898"/>
                </a:lnTo>
                <a:lnTo>
                  <a:pt x="414929" y="829315"/>
                </a:lnTo>
                <a:lnTo>
                  <a:pt x="414929" y="494183"/>
                </a:lnTo>
                <a:lnTo>
                  <a:pt x="414929" y="797687"/>
                </a:lnTo>
                <a:lnTo>
                  <a:pt x="414929" y="523582"/>
                </a:lnTo>
                <a:lnTo>
                  <a:pt x="414929" y="544296"/>
                </a:lnTo>
                <a:lnTo>
                  <a:pt x="414929" y="500897"/>
                </a:lnTo>
                <a:lnTo>
                  <a:pt x="414929" y="797687"/>
                </a:lnTo>
                <a:lnTo>
                  <a:pt x="415785" y="829315"/>
                </a:lnTo>
                <a:lnTo>
                  <a:pt x="415785" y="465898"/>
                </a:lnTo>
                <a:lnTo>
                  <a:pt x="415785" y="829315"/>
                </a:lnTo>
                <a:lnTo>
                  <a:pt x="415785" y="494183"/>
                </a:lnTo>
                <a:lnTo>
                  <a:pt x="415785" y="797687"/>
                </a:lnTo>
                <a:lnTo>
                  <a:pt x="415785" y="523582"/>
                </a:lnTo>
                <a:lnTo>
                  <a:pt x="415785" y="544296"/>
                </a:lnTo>
                <a:lnTo>
                  <a:pt x="415785" y="500897"/>
                </a:lnTo>
                <a:lnTo>
                  <a:pt x="415785" y="797687"/>
                </a:lnTo>
                <a:lnTo>
                  <a:pt x="416614" y="829315"/>
                </a:lnTo>
                <a:lnTo>
                  <a:pt x="416614" y="762117"/>
                </a:lnTo>
                <a:lnTo>
                  <a:pt x="416614" y="767717"/>
                </a:lnTo>
                <a:lnTo>
                  <a:pt x="416614" y="465898"/>
                </a:lnTo>
                <a:lnTo>
                  <a:pt x="416614" y="797687"/>
                </a:lnTo>
                <a:lnTo>
                  <a:pt x="416614" y="494183"/>
                </a:lnTo>
                <a:lnTo>
                  <a:pt x="416614" y="797687"/>
                </a:lnTo>
                <a:lnTo>
                  <a:pt x="416614" y="523582"/>
                </a:lnTo>
                <a:lnTo>
                  <a:pt x="416614" y="544296"/>
                </a:lnTo>
                <a:lnTo>
                  <a:pt x="416614" y="486069"/>
                </a:lnTo>
                <a:lnTo>
                  <a:pt x="416614" y="797687"/>
                </a:lnTo>
                <a:lnTo>
                  <a:pt x="417443" y="797687"/>
                </a:lnTo>
                <a:lnTo>
                  <a:pt x="417443" y="762117"/>
                </a:lnTo>
                <a:lnTo>
                  <a:pt x="417443" y="767717"/>
                </a:lnTo>
                <a:lnTo>
                  <a:pt x="417443" y="459727"/>
                </a:lnTo>
                <a:lnTo>
                  <a:pt x="417443" y="797687"/>
                </a:lnTo>
                <a:lnTo>
                  <a:pt x="417443" y="494183"/>
                </a:lnTo>
                <a:lnTo>
                  <a:pt x="417443" y="797687"/>
                </a:lnTo>
                <a:lnTo>
                  <a:pt x="417443" y="523582"/>
                </a:lnTo>
                <a:lnTo>
                  <a:pt x="417443" y="544296"/>
                </a:lnTo>
                <a:lnTo>
                  <a:pt x="417443" y="469812"/>
                </a:lnTo>
                <a:lnTo>
                  <a:pt x="417443" y="797687"/>
                </a:lnTo>
                <a:lnTo>
                  <a:pt x="418300" y="797687"/>
                </a:lnTo>
                <a:lnTo>
                  <a:pt x="418300" y="762117"/>
                </a:lnTo>
                <a:lnTo>
                  <a:pt x="418300" y="767717"/>
                </a:lnTo>
                <a:lnTo>
                  <a:pt x="418300" y="433414"/>
                </a:lnTo>
                <a:lnTo>
                  <a:pt x="418300" y="797687"/>
                </a:lnTo>
                <a:lnTo>
                  <a:pt x="418300" y="494183"/>
                </a:lnTo>
                <a:lnTo>
                  <a:pt x="418300" y="797687"/>
                </a:lnTo>
                <a:lnTo>
                  <a:pt x="418300" y="523582"/>
                </a:lnTo>
                <a:lnTo>
                  <a:pt x="418300" y="544296"/>
                </a:lnTo>
                <a:lnTo>
                  <a:pt x="418300" y="469812"/>
                </a:lnTo>
                <a:lnTo>
                  <a:pt x="418300" y="780059"/>
                </a:lnTo>
                <a:lnTo>
                  <a:pt x="419129" y="797687"/>
                </a:lnTo>
                <a:lnTo>
                  <a:pt x="419129" y="745889"/>
                </a:lnTo>
                <a:lnTo>
                  <a:pt x="419129" y="767717"/>
                </a:lnTo>
                <a:lnTo>
                  <a:pt x="419129" y="433414"/>
                </a:lnTo>
                <a:lnTo>
                  <a:pt x="419129" y="797687"/>
                </a:lnTo>
                <a:lnTo>
                  <a:pt x="419129" y="494183"/>
                </a:lnTo>
                <a:lnTo>
                  <a:pt x="419129" y="797687"/>
                </a:lnTo>
                <a:lnTo>
                  <a:pt x="419129" y="498097"/>
                </a:lnTo>
                <a:lnTo>
                  <a:pt x="419129" y="544296"/>
                </a:lnTo>
                <a:lnTo>
                  <a:pt x="419129" y="469812"/>
                </a:lnTo>
                <a:lnTo>
                  <a:pt x="419129" y="780059"/>
                </a:lnTo>
                <a:lnTo>
                  <a:pt x="420243" y="797687"/>
                </a:lnTo>
                <a:lnTo>
                  <a:pt x="420243" y="745889"/>
                </a:lnTo>
                <a:lnTo>
                  <a:pt x="420243" y="767717"/>
                </a:lnTo>
                <a:lnTo>
                  <a:pt x="420243" y="433414"/>
                </a:lnTo>
                <a:lnTo>
                  <a:pt x="420243" y="797687"/>
                </a:lnTo>
                <a:lnTo>
                  <a:pt x="420243" y="494183"/>
                </a:lnTo>
                <a:lnTo>
                  <a:pt x="420243" y="797687"/>
                </a:lnTo>
                <a:lnTo>
                  <a:pt x="420243" y="491383"/>
                </a:lnTo>
                <a:lnTo>
                  <a:pt x="420243" y="512925"/>
                </a:lnTo>
                <a:lnTo>
                  <a:pt x="420243" y="469812"/>
                </a:lnTo>
                <a:lnTo>
                  <a:pt x="420243" y="780059"/>
                </a:lnTo>
                <a:lnTo>
                  <a:pt x="421100" y="797687"/>
                </a:lnTo>
                <a:lnTo>
                  <a:pt x="421100" y="745889"/>
                </a:lnTo>
                <a:lnTo>
                  <a:pt x="421100" y="762117"/>
                </a:lnTo>
                <a:lnTo>
                  <a:pt x="421100" y="433414"/>
                </a:lnTo>
                <a:lnTo>
                  <a:pt x="421100" y="797687"/>
                </a:lnTo>
                <a:lnTo>
                  <a:pt x="421100" y="494183"/>
                </a:lnTo>
                <a:lnTo>
                  <a:pt x="421100" y="797687"/>
                </a:lnTo>
                <a:lnTo>
                  <a:pt x="421100" y="491383"/>
                </a:lnTo>
                <a:lnTo>
                  <a:pt x="421100" y="512925"/>
                </a:lnTo>
                <a:lnTo>
                  <a:pt x="421100" y="469812"/>
                </a:lnTo>
                <a:lnTo>
                  <a:pt x="421100" y="780059"/>
                </a:lnTo>
                <a:lnTo>
                  <a:pt x="421928" y="797687"/>
                </a:lnTo>
                <a:lnTo>
                  <a:pt x="421928" y="745889"/>
                </a:lnTo>
                <a:lnTo>
                  <a:pt x="421928" y="762117"/>
                </a:lnTo>
                <a:lnTo>
                  <a:pt x="421928" y="433414"/>
                </a:lnTo>
                <a:lnTo>
                  <a:pt x="421928" y="797687"/>
                </a:lnTo>
                <a:lnTo>
                  <a:pt x="421928" y="484383"/>
                </a:lnTo>
                <a:lnTo>
                  <a:pt x="421928" y="797687"/>
                </a:lnTo>
                <a:lnTo>
                  <a:pt x="421928" y="491383"/>
                </a:lnTo>
                <a:lnTo>
                  <a:pt x="421928" y="512925"/>
                </a:lnTo>
                <a:lnTo>
                  <a:pt x="421928" y="469812"/>
                </a:lnTo>
                <a:lnTo>
                  <a:pt x="421928" y="780059"/>
                </a:lnTo>
                <a:lnTo>
                  <a:pt x="422785" y="797687"/>
                </a:lnTo>
                <a:lnTo>
                  <a:pt x="422785" y="745889"/>
                </a:lnTo>
                <a:lnTo>
                  <a:pt x="422785" y="762117"/>
                </a:lnTo>
                <a:lnTo>
                  <a:pt x="422785" y="433414"/>
                </a:lnTo>
                <a:lnTo>
                  <a:pt x="422785" y="797687"/>
                </a:lnTo>
                <a:lnTo>
                  <a:pt x="422785" y="465069"/>
                </a:lnTo>
                <a:lnTo>
                  <a:pt x="422785" y="797687"/>
                </a:lnTo>
                <a:lnTo>
                  <a:pt x="422785" y="491383"/>
                </a:lnTo>
                <a:lnTo>
                  <a:pt x="422785" y="512925"/>
                </a:lnTo>
                <a:lnTo>
                  <a:pt x="422785" y="469812"/>
                </a:lnTo>
                <a:lnTo>
                  <a:pt x="422785" y="780059"/>
                </a:lnTo>
                <a:lnTo>
                  <a:pt x="423614" y="797687"/>
                </a:lnTo>
                <a:lnTo>
                  <a:pt x="423614" y="433414"/>
                </a:lnTo>
                <a:lnTo>
                  <a:pt x="423614" y="797687"/>
                </a:lnTo>
                <a:lnTo>
                  <a:pt x="423614" y="465069"/>
                </a:lnTo>
                <a:lnTo>
                  <a:pt x="423614" y="797687"/>
                </a:lnTo>
                <a:lnTo>
                  <a:pt x="423614" y="491383"/>
                </a:lnTo>
                <a:lnTo>
                  <a:pt x="423614" y="512925"/>
                </a:lnTo>
                <a:lnTo>
                  <a:pt x="423614" y="469812"/>
                </a:lnTo>
                <a:lnTo>
                  <a:pt x="423614" y="780059"/>
                </a:lnTo>
                <a:lnTo>
                  <a:pt x="424443" y="797687"/>
                </a:lnTo>
                <a:lnTo>
                  <a:pt x="424443" y="433414"/>
                </a:lnTo>
                <a:lnTo>
                  <a:pt x="424443" y="797687"/>
                </a:lnTo>
                <a:lnTo>
                  <a:pt x="424443" y="465069"/>
                </a:lnTo>
                <a:lnTo>
                  <a:pt x="424443" y="777259"/>
                </a:lnTo>
                <a:lnTo>
                  <a:pt x="424443" y="491383"/>
                </a:lnTo>
                <a:lnTo>
                  <a:pt x="424443" y="512925"/>
                </a:lnTo>
                <a:lnTo>
                  <a:pt x="424443" y="469812"/>
                </a:lnTo>
                <a:lnTo>
                  <a:pt x="424443" y="780059"/>
                </a:lnTo>
                <a:lnTo>
                  <a:pt x="425585" y="797687"/>
                </a:lnTo>
                <a:lnTo>
                  <a:pt x="425585" y="433414"/>
                </a:lnTo>
                <a:lnTo>
                  <a:pt x="425585" y="797687"/>
                </a:lnTo>
                <a:lnTo>
                  <a:pt x="425585" y="461984"/>
                </a:lnTo>
                <a:lnTo>
                  <a:pt x="425585" y="465069"/>
                </a:lnTo>
              </a:path>
              <a:path w="1776729" h="1168400">
                <a:moveTo>
                  <a:pt x="425585" y="465069"/>
                </a:moveTo>
                <a:lnTo>
                  <a:pt x="425585" y="465069"/>
                </a:lnTo>
                <a:lnTo>
                  <a:pt x="425585" y="765774"/>
                </a:lnTo>
                <a:lnTo>
                  <a:pt x="425585" y="491383"/>
                </a:lnTo>
                <a:lnTo>
                  <a:pt x="425585" y="512925"/>
                </a:lnTo>
                <a:lnTo>
                  <a:pt x="425585" y="469812"/>
                </a:lnTo>
                <a:lnTo>
                  <a:pt x="425585" y="780059"/>
                </a:lnTo>
                <a:lnTo>
                  <a:pt x="426414" y="797687"/>
                </a:lnTo>
                <a:lnTo>
                  <a:pt x="426414" y="433414"/>
                </a:lnTo>
                <a:lnTo>
                  <a:pt x="426414" y="797687"/>
                </a:lnTo>
                <a:lnTo>
                  <a:pt x="426414" y="461984"/>
                </a:lnTo>
                <a:lnTo>
                  <a:pt x="426414" y="765774"/>
                </a:lnTo>
                <a:lnTo>
                  <a:pt x="426414" y="491383"/>
                </a:lnTo>
                <a:lnTo>
                  <a:pt x="426414" y="512925"/>
                </a:lnTo>
                <a:lnTo>
                  <a:pt x="426414" y="469812"/>
                </a:lnTo>
                <a:lnTo>
                  <a:pt x="426414" y="765774"/>
                </a:lnTo>
                <a:lnTo>
                  <a:pt x="427243" y="797687"/>
                </a:lnTo>
                <a:lnTo>
                  <a:pt x="427243" y="730204"/>
                </a:lnTo>
                <a:lnTo>
                  <a:pt x="427243" y="738060"/>
                </a:lnTo>
                <a:lnTo>
                  <a:pt x="427243" y="433414"/>
                </a:lnTo>
                <a:lnTo>
                  <a:pt x="427243" y="788716"/>
                </a:lnTo>
                <a:lnTo>
                  <a:pt x="427243" y="461984"/>
                </a:lnTo>
                <a:lnTo>
                  <a:pt x="427243" y="765774"/>
                </a:lnTo>
                <a:lnTo>
                  <a:pt x="427243" y="491383"/>
                </a:lnTo>
                <a:lnTo>
                  <a:pt x="427243" y="512925"/>
                </a:lnTo>
                <a:lnTo>
                  <a:pt x="427243" y="469812"/>
                </a:lnTo>
                <a:lnTo>
                  <a:pt x="427243" y="765774"/>
                </a:lnTo>
                <a:lnTo>
                  <a:pt x="428099" y="797687"/>
                </a:lnTo>
                <a:lnTo>
                  <a:pt x="428099" y="730204"/>
                </a:lnTo>
                <a:lnTo>
                  <a:pt x="428099" y="738060"/>
                </a:lnTo>
                <a:lnTo>
                  <a:pt x="428099" y="433414"/>
                </a:lnTo>
                <a:lnTo>
                  <a:pt x="428099" y="765774"/>
                </a:lnTo>
                <a:lnTo>
                  <a:pt x="428099" y="461984"/>
                </a:lnTo>
                <a:lnTo>
                  <a:pt x="428099" y="765774"/>
                </a:lnTo>
                <a:lnTo>
                  <a:pt x="428099" y="491383"/>
                </a:lnTo>
                <a:lnTo>
                  <a:pt x="428099" y="512925"/>
                </a:lnTo>
                <a:lnTo>
                  <a:pt x="428099" y="444613"/>
                </a:lnTo>
                <a:lnTo>
                  <a:pt x="428099" y="765774"/>
                </a:lnTo>
                <a:lnTo>
                  <a:pt x="428928" y="765774"/>
                </a:lnTo>
                <a:lnTo>
                  <a:pt x="428928" y="730204"/>
                </a:lnTo>
                <a:lnTo>
                  <a:pt x="428928" y="738060"/>
                </a:lnTo>
                <a:lnTo>
                  <a:pt x="428928" y="427271"/>
                </a:lnTo>
                <a:lnTo>
                  <a:pt x="428928" y="765774"/>
                </a:lnTo>
                <a:lnTo>
                  <a:pt x="428928" y="461984"/>
                </a:lnTo>
                <a:lnTo>
                  <a:pt x="428928" y="765774"/>
                </a:lnTo>
                <a:lnTo>
                  <a:pt x="428928" y="491383"/>
                </a:lnTo>
                <a:lnTo>
                  <a:pt x="428928" y="512925"/>
                </a:lnTo>
                <a:lnTo>
                  <a:pt x="428928" y="438470"/>
                </a:lnTo>
                <a:lnTo>
                  <a:pt x="428928" y="752317"/>
                </a:lnTo>
                <a:lnTo>
                  <a:pt x="429785" y="765774"/>
                </a:lnTo>
                <a:lnTo>
                  <a:pt x="429785" y="730204"/>
                </a:lnTo>
                <a:lnTo>
                  <a:pt x="429785" y="738060"/>
                </a:lnTo>
                <a:lnTo>
                  <a:pt x="429785" y="400672"/>
                </a:lnTo>
                <a:lnTo>
                  <a:pt x="429785" y="765774"/>
                </a:lnTo>
                <a:lnTo>
                  <a:pt x="429785" y="461984"/>
                </a:lnTo>
                <a:lnTo>
                  <a:pt x="429785" y="765774"/>
                </a:lnTo>
                <a:lnTo>
                  <a:pt x="429785" y="491383"/>
                </a:lnTo>
                <a:lnTo>
                  <a:pt x="429785" y="512925"/>
                </a:lnTo>
                <a:lnTo>
                  <a:pt x="429785" y="438470"/>
                </a:lnTo>
                <a:lnTo>
                  <a:pt x="429785" y="749517"/>
                </a:lnTo>
                <a:lnTo>
                  <a:pt x="430899" y="765774"/>
                </a:lnTo>
                <a:lnTo>
                  <a:pt x="430899" y="715090"/>
                </a:lnTo>
                <a:lnTo>
                  <a:pt x="430899" y="738060"/>
                </a:lnTo>
                <a:lnTo>
                  <a:pt x="430899" y="400672"/>
                </a:lnTo>
                <a:lnTo>
                  <a:pt x="430899" y="765774"/>
                </a:lnTo>
                <a:lnTo>
                  <a:pt x="430899" y="461984"/>
                </a:lnTo>
                <a:lnTo>
                  <a:pt x="430899" y="765774"/>
                </a:lnTo>
                <a:lnTo>
                  <a:pt x="430899" y="463927"/>
                </a:lnTo>
                <a:lnTo>
                  <a:pt x="430899" y="512925"/>
                </a:lnTo>
                <a:lnTo>
                  <a:pt x="430899" y="438470"/>
                </a:lnTo>
                <a:lnTo>
                  <a:pt x="430899" y="749517"/>
                </a:lnTo>
                <a:lnTo>
                  <a:pt x="431728" y="765774"/>
                </a:lnTo>
                <a:lnTo>
                  <a:pt x="431728" y="715090"/>
                </a:lnTo>
                <a:lnTo>
                  <a:pt x="431728" y="738060"/>
                </a:lnTo>
                <a:lnTo>
                  <a:pt x="431728" y="400672"/>
                </a:lnTo>
                <a:lnTo>
                  <a:pt x="431728" y="765774"/>
                </a:lnTo>
                <a:lnTo>
                  <a:pt x="431728" y="461984"/>
                </a:lnTo>
                <a:lnTo>
                  <a:pt x="431728" y="765774"/>
                </a:lnTo>
                <a:lnTo>
                  <a:pt x="431728" y="459184"/>
                </a:lnTo>
                <a:lnTo>
                  <a:pt x="431728" y="481583"/>
                </a:lnTo>
                <a:lnTo>
                  <a:pt x="431728" y="438470"/>
                </a:lnTo>
                <a:lnTo>
                  <a:pt x="431728" y="749517"/>
                </a:lnTo>
                <a:lnTo>
                  <a:pt x="432585" y="765774"/>
                </a:lnTo>
                <a:lnTo>
                  <a:pt x="432585" y="715090"/>
                </a:lnTo>
                <a:lnTo>
                  <a:pt x="432585" y="730204"/>
                </a:lnTo>
                <a:lnTo>
                  <a:pt x="432585" y="400672"/>
                </a:lnTo>
                <a:lnTo>
                  <a:pt x="432585" y="765774"/>
                </a:lnTo>
                <a:lnTo>
                  <a:pt x="432585" y="461984"/>
                </a:lnTo>
                <a:lnTo>
                  <a:pt x="432585" y="765774"/>
                </a:lnTo>
                <a:lnTo>
                  <a:pt x="432585" y="459184"/>
                </a:lnTo>
                <a:lnTo>
                  <a:pt x="432585" y="481583"/>
                </a:lnTo>
                <a:lnTo>
                  <a:pt x="432585" y="438470"/>
                </a:lnTo>
                <a:lnTo>
                  <a:pt x="432585" y="749517"/>
                </a:lnTo>
                <a:lnTo>
                  <a:pt x="433414" y="765774"/>
                </a:lnTo>
                <a:lnTo>
                  <a:pt x="433414" y="715090"/>
                </a:lnTo>
                <a:lnTo>
                  <a:pt x="433414" y="730204"/>
                </a:lnTo>
                <a:lnTo>
                  <a:pt x="433414" y="400672"/>
                </a:lnTo>
                <a:lnTo>
                  <a:pt x="433414" y="765774"/>
                </a:lnTo>
                <a:lnTo>
                  <a:pt x="433414" y="457213"/>
                </a:lnTo>
                <a:lnTo>
                  <a:pt x="433414" y="765774"/>
                </a:lnTo>
                <a:lnTo>
                  <a:pt x="433414" y="459184"/>
                </a:lnTo>
                <a:lnTo>
                  <a:pt x="433414" y="481583"/>
                </a:lnTo>
                <a:lnTo>
                  <a:pt x="433414" y="438470"/>
                </a:lnTo>
                <a:lnTo>
                  <a:pt x="433414" y="749517"/>
                </a:lnTo>
                <a:lnTo>
                  <a:pt x="434242" y="765774"/>
                </a:lnTo>
                <a:lnTo>
                  <a:pt x="434242" y="715090"/>
                </a:lnTo>
                <a:lnTo>
                  <a:pt x="434242" y="730204"/>
                </a:lnTo>
                <a:lnTo>
                  <a:pt x="434242" y="400672"/>
                </a:lnTo>
                <a:lnTo>
                  <a:pt x="434242" y="765774"/>
                </a:lnTo>
                <a:lnTo>
                  <a:pt x="434242" y="432585"/>
                </a:lnTo>
                <a:lnTo>
                  <a:pt x="434242" y="765774"/>
                </a:lnTo>
                <a:lnTo>
                  <a:pt x="434242" y="459184"/>
                </a:lnTo>
                <a:lnTo>
                  <a:pt x="434242" y="481583"/>
                </a:lnTo>
                <a:lnTo>
                  <a:pt x="434242" y="438470"/>
                </a:lnTo>
                <a:lnTo>
                  <a:pt x="434242" y="749517"/>
                </a:lnTo>
                <a:lnTo>
                  <a:pt x="435385" y="765774"/>
                </a:lnTo>
                <a:lnTo>
                  <a:pt x="435385" y="715090"/>
                </a:lnTo>
                <a:lnTo>
                  <a:pt x="435385" y="717604"/>
                </a:lnTo>
                <a:lnTo>
                  <a:pt x="435385" y="400672"/>
                </a:lnTo>
                <a:lnTo>
                  <a:pt x="435385" y="765774"/>
                </a:lnTo>
                <a:lnTo>
                  <a:pt x="435385" y="432585"/>
                </a:lnTo>
                <a:lnTo>
                  <a:pt x="435385" y="765774"/>
                </a:lnTo>
                <a:lnTo>
                  <a:pt x="435385" y="459184"/>
                </a:lnTo>
                <a:lnTo>
                  <a:pt x="435385" y="481583"/>
                </a:lnTo>
                <a:lnTo>
                  <a:pt x="435385" y="438470"/>
                </a:lnTo>
                <a:lnTo>
                  <a:pt x="435385" y="749517"/>
                </a:lnTo>
                <a:lnTo>
                  <a:pt x="436214" y="765774"/>
                </a:lnTo>
                <a:lnTo>
                  <a:pt x="436214" y="400672"/>
                </a:lnTo>
                <a:lnTo>
                  <a:pt x="436214" y="765774"/>
                </a:lnTo>
                <a:lnTo>
                  <a:pt x="436214" y="432585"/>
                </a:lnTo>
                <a:lnTo>
                  <a:pt x="436214" y="765774"/>
                </a:lnTo>
                <a:lnTo>
                  <a:pt x="436214" y="459184"/>
                </a:lnTo>
                <a:lnTo>
                  <a:pt x="436214" y="481583"/>
                </a:lnTo>
                <a:lnTo>
                  <a:pt x="436214" y="438470"/>
                </a:lnTo>
                <a:lnTo>
                  <a:pt x="436214" y="749517"/>
                </a:lnTo>
                <a:lnTo>
                  <a:pt x="437042" y="765774"/>
                </a:lnTo>
                <a:lnTo>
                  <a:pt x="437042" y="400672"/>
                </a:lnTo>
                <a:lnTo>
                  <a:pt x="437042" y="765774"/>
                </a:lnTo>
                <a:lnTo>
                  <a:pt x="437042" y="443213"/>
                </a:lnTo>
              </a:path>
              <a:path w="1776729" h="1168400">
                <a:moveTo>
                  <a:pt x="437042" y="443213"/>
                </a:moveTo>
                <a:lnTo>
                  <a:pt x="437042" y="443213"/>
                </a:lnTo>
                <a:lnTo>
                  <a:pt x="437042" y="432585"/>
                </a:lnTo>
                <a:lnTo>
                  <a:pt x="437042" y="733860"/>
                </a:lnTo>
                <a:lnTo>
                  <a:pt x="437042" y="459184"/>
                </a:lnTo>
                <a:lnTo>
                  <a:pt x="437042" y="481583"/>
                </a:lnTo>
                <a:lnTo>
                  <a:pt x="437042" y="438470"/>
                </a:lnTo>
                <a:lnTo>
                  <a:pt x="437042" y="749517"/>
                </a:lnTo>
                <a:lnTo>
                  <a:pt x="437899" y="765774"/>
                </a:lnTo>
                <a:lnTo>
                  <a:pt x="437899" y="400672"/>
                </a:lnTo>
                <a:lnTo>
                  <a:pt x="437899" y="765774"/>
                </a:lnTo>
                <a:lnTo>
                  <a:pt x="437899" y="429499"/>
                </a:lnTo>
                <a:lnTo>
                  <a:pt x="437899" y="733860"/>
                </a:lnTo>
                <a:lnTo>
                  <a:pt x="437899" y="459184"/>
                </a:lnTo>
                <a:lnTo>
                  <a:pt x="437899" y="481583"/>
                </a:lnTo>
                <a:lnTo>
                  <a:pt x="437899" y="438470"/>
                </a:lnTo>
                <a:lnTo>
                  <a:pt x="437899" y="733860"/>
                </a:lnTo>
                <a:lnTo>
                  <a:pt x="438728" y="765774"/>
                </a:lnTo>
                <a:lnTo>
                  <a:pt x="438728" y="400672"/>
                </a:lnTo>
                <a:lnTo>
                  <a:pt x="438728" y="765774"/>
                </a:lnTo>
                <a:lnTo>
                  <a:pt x="438728" y="429499"/>
                </a:lnTo>
                <a:lnTo>
                  <a:pt x="438728" y="733860"/>
                </a:lnTo>
                <a:lnTo>
                  <a:pt x="438728" y="459184"/>
                </a:lnTo>
                <a:lnTo>
                  <a:pt x="438728" y="481583"/>
                </a:lnTo>
                <a:lnTo>
                  <a:pt x="438728" y="438470"/>
                </a:lnTo>
                <a:lnTo>
                  <a:pt x="438728" y="733860"/>
                </a:lnTo>
                <a:lnTo>
                  <a:pt x="439585" y="765774"/>
                </a:lnTo>
                <a:lnTo>
                  <a:pt x="439585" y="698290"/>
                </a:lnTo>
                <a:lnTo>
                  <a:pt x="439585" y="707804"/>
                </a:lnTo>
                <a:lnTo>
                  <a:pt x="439585" y="400672"/>
                </a:lnTo>
                <a:lnTo>
                  <a:pt x="439585" y="733860"/>
                </a:lnTo>
                <a:lnTo>
                  <a:pt x="439585" y="429499"/>
                </a:lnTo>
                <a:lnTo>
                  <a:pt x="439585" y="733860"/>
                </a:lnTo>
                <a:lnTo>
                  <a:pt x="439585" y="459184"/>
                </a:lnTo>
                <a:lnTo>
                  <a:pt x="439585" y="481583"/>
                </a:lnTo>
                <a:lnTo>
                  <a:pt x="439585" y="435670"/>
                </a:lnTo>
                <a:lnTo>
                  <a:pt x="439585" y="733860"/>
                </a:lnTo>
                <a:lnTo>
                  <a:pt x="440699" y="752317"/>
                </a:lnTo>
                <a:lnTo>
                  <a:pt x="440699" y="698290"/>
                </a:lnTo>
                <a:lnTo>
                  <a:pt x="440699" y="707804"/>
                </a:lnTo>
                <a:lnTo>
                  <a:pt x="440699" y="400672"/>
                </a:lnTo>
                <a:lnTo>
                  <a:pt x="440699" y="733860"/>
                </a:lnTo>
                <a:lnTo>
                  <a:pt x="440699" y="429499"/>
                </a:lnTo>
                <a:lnTo>
                  <a:pt x="440699" y="733860"/>
                </a:lnTo>
                <a:lnTo>
                  <a:pt x="440699" y="459184"/>
                </a:lnTo>
                <a:lnTo>
                  <a:pt x="440699" y="481583"/>
                </a:lnTo>
                <a:lnTo>
                  <a:pt x="440699" y="407100"/>
                </a:lnTo>
                <a:lnTo>
                  <a:pt x="440699" y="733860"/>
                </a:lnTo>
                <a:lnTo>
                  <a:pt x="441528" y="733860"/>
                </a:lnTo>
                <a:lnTo>
                  <a:pt x="441528" y="698290"/>
                </a:lnTo>
                <a:lnTo>
                  <a:pt x="441528" y="707804"/>
                </a:lnTo>
                <a:lnTo>
                  <a:pt x="441528" y="383587"/>
                </a:lnTo>
                <a:lnTo>
                  <a:pt x="441528" y="733860"/>
                </a:lnTo>
                <a:lnTo>
                  <a:pt x="441528" y="429499"/>
                </a:lnTo>
                <a:lnTo>
                  <a:pt x="441528" y="733860"/>
                </a:lnTo>
                <a:lnTo>
                  <a:pt x="441528" y="459184"/>
                </a:lnTo>
                <a:lnTo>
                  <a:pt x="441528" y="481583"/>
                </a:lnTo>
                <a:lnTo>
                  <a:pt x="441528" y="407100"/>
                </a:lnTo>
                <a:lnTo>
                  <a:pt x="441528" y="718718"/>
                </a:lnTo>
                <a:lnTo>
                  <a:pt x="442385" y="733860"/>
                </a:lnTo>
                <a:lnTo>
                  <a:pt x="442385" y="684291"/>
                </a:lnTo>
                <a:lnTo>
                  <a:pt x="442385" y="707804"/>
                </a:lnTo>
                <a:lnTo>
                  <a:pt x="442385" y="369301"/>
                </a:lnTo>
                <a:lnTo>
                  <a:pt x="442385" y="733860"/>
                </a:lnTo>
                <a:lnTo>
                  <a:pt x="442385" y="429499"/>
                </a:lnTo>
                <a:lnTo>
                  <a:pt x="442385" y="733860"/>
                </a:lnTo>
                <a:lnTo>
                  <a:pt x="442385" y="457498"/>
                </a:lnTo>
                <a:lnTo>
                  <a:pt x="442385" y="481583"/>
                </a:lnTo>
                <a:lnTo>
                  <a:pt x="442385" y="407100"/>
                </a:lnTo>
                <a:lnTo>
                  <a:pt x="442385" y="718718"/>
                </a:lnTo>
                <a:lnTo>
                  <a:pt x="443213" y="733860"/>
                </a:lnTo>
                <a:lnTo>
                  <a:pt x="443213" y="684291"/>
                </a:lnTo>
                <a:lnTo>
                  <a:pt x="443213" y="707804"/>
                </a:lnTo>
                <a:lnTo>
                  <a:pt x="443213" y="369301"/>
                </a:lnTo>
                <a:lnTo>
                  <a:pt x="443213" y="733860"/>
                </a:lnTo>
                <a:lnTo>
                  <a:pt x="443213" y="429499"/>
                </a:lnTo>
                <a:lnTo>
                  <a:pt x="443213" y="733860"/>
                </a:lnTo>
                <a:lnTo>
                  <a:pt x="443213" y="426985"/>
                </a:lnTo>
                <a:lnTo>
                  <a:pt x="443213" y="474869"/>
                </a:lnTo>
                <a:lnTo>
                  <a:pt x="443213" y="407100"/>
                </a:lnTo>
                <a:lnTo>
                  <a:pt x="443213" y="718718"/>
                </a:lnTo>
                <a:lnTo>
                  <a:pt x="444042" y="733860"/>
                </a:lnTo>
                <a:lnTo>
                  <a:pt x="444042" y="684291"/>
                </a:lnTo>
                <a:lnTo>
                  <a:pt x="444042" y="707804"/>
                </a:lnTo>
                <a:lnTo>
                  <a:pt x="444042" y="369301"/>
                </a:lnTo>
                <a:lnTo>
                  <a:pt x="444042" y="733860"/>
                </a:lnTo>
                <a:lnTo>
                  <a:pt x="444042" y="429499"/>
                </a:lnTo>
                <a:lnTo>
                  <a:pt x="444042" y="733860"/>
                </a:lnTo>
                <a:lnTo>
                  <a:pt x="444042" y="426985"/>
                </a:lnTo>
                <a:lnTo>
                  <a:pt x="444042" y="449670"/>
                </a:lnTo>
                <a:lnTo>
                  <a:pt x="444042" y="407100"/>
                </a:lnTo>
                <a:lnTo>
                  <a:pt x="444042" y="718718"/>
                </a:lnTo>
                <a:lnTo>
                  <a:pt x="444899" y="733860"/>
                </a:lnTo>
                <a:lnTo>
                  <a:pt x="444899" y="684291"/>
                </a:lnTo>
                <a:lnTo>
                  <a:pt x="444899" y="698290"/>
                </a:lnTo>
                <a:lnTo>
                  <a:pt x="444899" y="369301"/>
                </a:lnTo>
                <a:lnTo>
                  <a:pt x="444899" y="733860"/>
                </a:lnTo>
                <a:lnTo>
                  <a:pt x="444899" y="429499"/>
                </a:lnTo>
                <a:lnTo>
                  <a:pt x="444899" y="733860"/>
                </a:lnTo>
                <a:lnTo>
                  <a:pt x="444899" y="426985"/>
                </a:lnTo>
                <a:lnTo>
                  <a:pt x="444899" y="449670"/>
                </a:lnTo>
                <a:lnTo>
                  <a:pt x="444899" y="407100"/>
                </a:lnTo>
                <a:lnTo>
                  <a:pt x="444899" y="718718"/>
                </a:lnTo>
                <a:lnTo>
                  <a:pt x="446013" y="733860"/>
                </a:lnTo>
                <a:lnTo>
                  <a:pt x="446013" y="684291"/>
                </a:lnTo>
                <a:lnTo>
                  <a:pt x="446013" y="698290"/>
                </a:lnTo>
                <a:lnTo>
                  <a:pt x="446013" y="369301"/>
                </a:lnTo>
                <a:lnTo>
                  <a:pt x="446013" y="733860"/>
                </a:lnTo>
                <a:lnTo>
                  <a:pt x="446013" y="420529"/>
                </a:lnTo>
                <a:lnTo>
                  <a:pt x="446013" y="733860"/>
                </a:lnTo>
                <a:lnTo>
                  <a:pt x="446013" y="426985"/>
                </a:lnTo>
                <a:lnTo>
                  <a:pt x="446013" y="449670"/>
                </a:lnTo>
                <a:lnTo>
                  <a:pt x="446013" y="407100"/>
                </a:lnTo>
                <a:lnTo>
                  <a:pt x="446013" y="718718"/>
                </a:lnTo>
                <a:lnTo>
                  <a:pt x="446842" y="733860"/>
                </a:lnTo>
                <a:lnTo>
                  <a:pt x="446842" y="684291"/>
                </a:lnTo>
                <a:lnTo>
                  <a:pt x="446842" y="698290"/>
                </a:lnTo>
                <a:lnTo>
                  <a:pt x="446842" y="369301"/>
                </a:lnTo>
                <a:lnTo>
                  <a:pt x="446842" y="733860"/>
                </a:lnTo>
                <a:lnTo>
                  <a:pt x="446842" y="400100"/>
                </a:lnTo>
                <a:lnTo>
                  <a:pt x="446842" y="733860"/>
                </a:lnTo>
                <a:lnTo>
                  <a:pt x="446842" y="426985"/>
                </a:lnTo>
                <a:lnTo>
                  <a:pt x="446842" y="449670"/>
                </a:lnTo>
                <a:lnTo>
                  <a:pt x="446842" y="407100"/>
                </a:lnTo>
                <a:lnTo>
                  <a:pt x="446842" y="718718"/>
                </a:lnTo>
                <a:lnTo>
                  <a:pt x="447699" y="733860"/>
                </a:lnTo>
                <a:lnTo>
                  <a:pt x="447699" y="684291"/>
                </a:lnTo>
                <a:lnTo>
                  <a:pt x="447699" y="686520"/>
                </a:lnTo>
                <a:lnTo>
                  <a:pt x="447699" y="369301"/>
                </a:lnTo>
                <a:lnTo>
                  <a:pt x="447699" y="733860"/>
                </a:lnTo>
                <a:lnTo>
                  <a:pt x="447699" y="400100"/>
                </a:lnTo>
                <a:lnTo>
                  <a:pt x="447699" y="733860"/>
                </a:lnTo>
                <a:lnTo>
                  <a:pt x="447699" y="426985"/>
                </a:lnTo>
                <a:lnTo>
                  <a:pt x="447699" y="449670"/>
                </a:lnTo>
                <a:lnTo>
                  <a:pt x="447699" y="407100"/>
                </a:lnTo>
                <a:lnTo>
                  <a:pt x="447699" y="718718"/>
                </a:lnTo>
                <a:lnTo>
                  <a:pt x="448528" y="733860"/>
                </a:lnTo>
                <a:lnTo>
                  <a:pt x="448528" y="369301"/>
                </a:lnTo>
                <a:lnTo>
                  <a:pt x="448528" y="733860"/>
                </a:lnTo>
                <a:lnTo>
                  <a:pt x="448528" y="429499"/>
                </a:lnTo>
              </a:path>
              <a:path w="1776729" h="1168400">
                <a:moveTo>
                  <a:pt x="448528" y="429499"/>
                </a:moveTo>
                <a:lnTo>
                  <a:pt x="448528" y="400100"/>
                </a:lnTo>
                <a:lnTo>
                  <a:pt x="448528" y="733860"/>
                </a:lnTo>
                <a:lnTo>
                  <a:pt x="448528" y="426985"/>
                </a:lnTo>
                <a:lnTo>
                  <a:pt x="448528" y="449670"/>
                </a:lnTo>
                <a:lnTo>
                  <a:pt x="448528" y="407100"/>
                </a:lnTo>
                <a:lnTo>
                  <a:pt x="448528" y="718718"/>
                </a:lnTo>
                <a:lnTo>
                  <a:pt x="449384" y="733860"/>
                </a:lnTo>
                <a:lnTo>
                  <a:pt x="449384" y="369301"/>
                </a:lnTo>
                <a:lnTo>
                  <a:pt x="449384" y="733860"/>
                </a:lnTo>
                <a:lnTo>
                  <a:pt x="449384" y="400100"/>
                </a:lnTo>
                <a:lnTo>
                  <a:pt x="449384" y="701661"/>
                </a:lnTo>
                <a:lnTo>
                  <a:pt x="449384" y="426985"/>
                </a:lnTo>
                <a:lnTo>
                  <a:pt x="449384" y="449670"/>
                </a:lnTo>
                <a:lnTo>
                  <a:pt x="449384" y="407100"/>
                </a:lnTo>
                <a:lnTo>
                  <a:pt x="449384" y="718718"/>
                </a:lnTo>
                <a:lnTo>
                  <a:pt x="450213" y="733860"/>
                </a:lnTo>
                <a:lnTo>
                  <a:pt x="450213" y="369301"/>
                </a:lnTo>
                <a:lnTo>
                  <a:pt x="450213" y="733860"/>
                </a:lnTo>
                <a:lnTo>
                  <a:pt x="450213" y="397015"/>
                </a:lnTo>
                <a:lnTo>
                  <a:pt x="450213" y="701661"/>
                </a:lnTo>
                <a:lnTo>
                  <a:pt x="450213" y="426985"/>
                </a:lnTo>
                <a:lnTo>
                  <a:pt x="450213" y="449670"/>
                </a:lnTo>
                <a:lnTo>
                  <a:pt x="450213" y="407100"/>
                </a:lnTo>
                <a:lnTo>
                  <a:pt x="450213" y="703890"/>
                </a:lnTo>
                <a:lnTo>
                  <a:pt x="451327" y="733860"/>
                </a:lnTo>
                <a:lnTo>
                  <a:pt x="451327" y="369301"/>
                </a:lnTo>
                <a:lnTo>
                  <a:pt x="451327" y="733860"/>
                </a:lnTo>
                <a:lnTo>
                  <a:pt x="451327" y="397015"/>
                </a:lnTo>
                <a:lnTo>
                  <a:pt x="451327" y="701661"/>
                </a:lnTo>
                <a:lnTo>
                  <a:pt x="451327" y="426985"/>
                </a:lnTo>
                <a:lnTo>
                  <a:pt x="451327" y="449670"/>
                </a:lnTo>
                <a:lnTo>
                  <a:pt x="451327" y="407100"/>
                </a:lnTo>
                <a:lnTo>
                  <a:pt x="451327" y="701661"/>
                </a:lnTo>
                <a:lnTo>
                  <a:pt x="452184" y="733860"/>
                </a:lnTo>
                <a:lnTo>
                  <a:pt x="452184" y="668320"/>
                </a:lnTo>
                <a:lnTo>
                  <a:pt x="452184" y="677291"/>
                </a:lnTo>
                <a:lnTo>
                  <a:pt x="452184" y="369301"/>
                </a:lnTo>
                <a:lnTo>
                  <a:pt x="452184" y="713690"/>
                </a:lnTo>
                <a:lnTo>
                  <a:pt x="452184" y="397015"/>
                </a:lnTo>
                <a:lnTo>
                  <a:pt x="452184" y="701661"/>
                </a:lnTo>
                <a:lnTo>
                  <a:pt x="452184" y="426985"/>
                </a:lnTo>
                <a:lnTo>
                  <a:pt x="452184" y="449670"/>
                </a:lnTo>
                <a:lnTo>
                  <a:pt x="452184" y="407100"/>
                </a:lnTo>
                <a:lnTo>
                  <a:pt x="452184" y="701661"/>
                </a:lnTo>
                <a:lnTo>
                  <a:pt x="453013" y="733860"/>
                </a:lnTo>
                <a:lnTo>
                  <a:pt x="453013" y="668320"/>
                </a:lnTo>
                <a:lnTo>
                  <a:pt x="453013" y="677291"/>
                </a:lnTo>
                <a:lnTo>
                  <a:pt x="453013" y="369301"/>
                </a:lnTo>
                <a:lnTo>
                  <a:pt x="453013" y="701661"/>
                </a:lnTo>
                <a:lnTo>
                  <a:pt x="453013" y="397015"/>
                </a:lnTo>
                <a:lnTo>
                  <a:pt x="453013" y="701661"/>
                </a:lnTo>
                <a:lnTo>
                  <a:pt x="453013" y="426985"/>
                </a:lnTo>
                <a:lnTo>
                  <a:pt x="453013" y="449670"/>
                </a:lnTo>
                <a:lnTo>
                  <a:pt x="453013" y="379930"/>
                </a:lnTo>
                <a:lnTo>
                  <a:pt x="453013" y="701661"/>
                </a:lnTo>
                <a:lnTo>
                  <a:pt x="453842" y="949453"/>
                </a:lnTo>
                <a:lnTo>
                  <a:pt x="453842" y="668320"/>
                </a:lnTo>
                <a:lnTo>
                  <a:pt x="453842" y="677291"/>
                </a:lnTo>
                <a:lnTo>
                  <a:pt x="453842" y="362587"/>
                </a:lnTo>
                <a:lnTo>
                  <a:pt x="453842" y="701661"/>
                </a:lnTo>
                <a:lnTo>
                  <a:pt x="453842" y="397015"/>
                </a:lnTo>
                <a:lnTo>
                  <a:pt x="453842" y="701661"/>
                </a:lnTo>
                <a:lnTo>
                  <a:pt x="453842" y="426985"/>
                </a:lnTo>
                <a:lnTo>
                  <a:pt x="453842" y="449670"/>
                </a:lnTo>
                <a:lnTo>
                  <a:pt x="453842" y="375472"/>
                </a:lnTo>
                <a:lnTo>
                  <a:pt x="453842" y="692119"/>
                </a:lnTo>
                <a:lnTo>
                  <a:pt x="454699" y="949453"/>
                </a:lnTo>
                <a:lnTo>
                  <a:pt x="454699" y="668320"/>
                </a:lnTo>
                <a:lnTo>
                  <a:pt x="454699" y="759603"/>
                </a:lnTo>
                <a:lnTo>
                  <a:pt x="454699" y="399272"/>
                </a:lnTo>
                <a:lnTo>
                  <a:pt x="454699" y="701661"/>
                </a:lnTo>
                <a:lnTo>
                  <a:pt x="454699" y="397015"/>
                </a:lnTo>
                <a:lnTo>
                  <a:pt x="454699" y="701661"/>
                </a:lnTo>
                <a:lnTo>
                  <a:pt x="454699" y="426985"/>
                </a:lnTo>
                <a:lnTo>
                  <a:pt x="454699" y="449670"/>
                </a:lnTo>
                <a:lnTo>
                  <a:pt x="454699" y="375472"/>
                </a:lnTo>
                <a:lnTo>
                  <a:pt x="454699" y="687376"/>
                </a:lnTo>
                <a:lnTo>
                  <a:pt x="455527" y="949453"/>
                </a:lnTo>
                <a:lnTo>
                  <a:pt x="455527" y="652921"/>
                </a:lnTo>
                <a:lnTo>
                  <a:pt x="455527" y="759603"/>
                </a:lnTo>
                <a:lnTo>
                  <a:pt x="455527" y="399272"/>
                </a:lnTo>
                <a:lnTo>
                  <a:pt x="455527" y="701661"/>
                </a:lnTo>
                <a:lnTo>
                  <a:pt x="455527" y="397015"/>
                </a:lnTo>
                <a:lnTo>
                  <a:pt x="455527" y="796573"/>
                </a:lnTo>
                <a:lnTo>
                  <a:pt x="455527" y="375472"/>
                </a:lnTo>
                <a:lnTo>
                  <a:pt x="455527" y="687376"/>
                </a:lnTo>
                <a:lnTo>
                  <a:pt x="456642" y="949453"/>
                </a:lnTo>
                <a:lnTo>
                  <a:pt x="456642" y="652921"/>
                </a:lnTo>
                <a:lnTo>
                  <a:pt x="456642" y="759603"/>
                </a:lnTo>
                <a:lnTo>
                  <a:pt x="456642" y="399272"/>
                </a:lnTo>
                <a:lnTo>
                  <a:pt x="456642" y="701661"/>
                </a:lnTo>
                <a:lnTo>
                  <a:pt x="456642" y="397015"/>
                </a:lnTo>
                <a:lnTo>
                  <a:pt x="456642" y="798801"/>
                </a:lnTo>
                <a:lnTo>
                  <a:pt x="456642" y="375472"/>
                </a:lnTo>
                <a:lnTo>
                  <a:pt x="456642" y="687376"/>
                </a:lnTo>
                <a:lnTo>
                  <a:pt x="457498" y="949453"/>
                </a:lnTo>
                <a:lnTo>
                  <a:pt x="457498" y="652921"/>
                </a:lnTo>
                <a:lnTo>
                  <a:pt x="457498" y="922568"/>
                </a:lnTo>
                <a:lnTo>
                  <a:pt x="457498" y="381901"/>
                </a:lnTo>
                <a:lnTo>
                  <a:pt x="457498" y="701661"/>
                </a:lnTo>
                <a:lnTo>
                  <a:pt x="457498" y="397015"/>
                </a:lnTo>
                <a:lnTo>
                  <a:pt x="457498" y="798801"/>
                </a:lnTo>
                <a:lnTo>
                  <a:pt x="457498" y="375472"/>
                </a:lnTo>
                <a:lnTo>
                  <a:pt x="457498" y="687376"/>
                </a:lnTo>
                <a:lnTo>
                  <a:pt x="458327" y="949453"/>
                </a:lnTo>
                <a:lnTo>
                  <a:pt x="458327" y="652921"/>
                </a:lnTo>
                <a:lnTo>
                  <a:pt x="458327" y="922568"/>
                </a:lnTo>
                <a:lnTo>
                  <a:pt x="458327" y="366502"/>
                </a:lnTo>
                <a:lnTo>
                  <a:pt x="458327" y="932368"/>
                </a:lnTo>
                <a:lnTo>
                  <a:pt x="458327" y="397015"/>
                </a:lnTo>
                <a:lnTo>
                  <a:pt x="458327" y="798801"/>
                </a:lnTo>
                <a:lnTo>
                  <a:pt x="458327" y="375472"/>
                </a:lnTo>
                <a:lnTo>
                  <a:pt x="458327" y="687376"/>
                </a:lnTo>
                <a:lnTo>
                  <a:pt x="459184" y="949453"/>
                </a:lnTo>
                <a:lnTo>
                  <a:pt x="459184" y="652921"/>
                </a:lnTo>
                <a:lnTo>
                  <a:pt x="459184" y="922568"/>
                </a:lnTo>
                <a:lnTo>
                  <a:pt x="459184" y="366502"/>
                </a:lnTo>
                <a:lnTo>
                  <a:pt x="459184" y="932368"/>
                </a:lnTo>
                <a:lnTo>
                  <a:pt x="459184" y="397015"/>
                </a:lnTo>
                <a:lnTo>
                  <a:pt x="459184" y="778088"/>
                </a:lnTo>
                <a:lnTo>
                  <a:pt x="459184" y="400386"/>
                </a:lnTo>
                <a:lnTo>
                  <a:pt x="459184" y="798801"/>
                </a:lnTo>
                <a:lnTo>
                  <a:pt x="459184" y="375472"/>
                </a:lnTo>
                <a:lnTo>
                  <a:pt x="459184" y="687376"/>
                </a:lnTo>
                <a:lnTo>
                  <a:pt x="460013" y="949453"/>
                </a:lnTo>
                <a:lnTo>
                  <a:pt x="460013" y="652921"/>
                </a:lnTo>
                <a:lnTo>
                  <a:pt x="460013" y="922568"/>
                </a:lnTo>
                <a:lnTo>
                  <a:pt x="460013" y="366502"/>
                </a:lnTo>
                <a:lnTo>
                  <a:pt x="460013" y="932368"/>
                </a:lnTo>
              </a:path>
              <a:path w="1776729" h="1168400">
                <a:moveTo>
                  <a:pt x="460013" y="932368"/>
                </a:moveTo>
                <a:lnTo>
                  <a:pt x="460013" y="932368"/>
                </a:lnTo>
                <a:lnTo>
                  <a:pt x="460013" y="397015"/>
                </a:lnTo>
                <a:lnTo>
                  <a:pt x="460013" y="778916"/>
                </a:lnTo>
                <a:lnTo>
                  <a:pt x="460013" y="400929"/>
                </a:lnTo>
                <a:lnTo>
                  <a:pt x="460013" y="798801"/>
                </a:lnTo>
                <a:lnTo>
                  <a:pt x="460013" y="375472"/>
                </a:lnTo>
                <a:lnTo>
                  <a:pt x="460013" y="687376"/>
                </a:lnTo>
                <a:lnTo>
                  <a:pt x="461127" y="949453"/>
                </a:lnTo>
                <a:lnTo>
                  <a:pt x="461127" y="652921"/>
                </a:lnTo>
                <a:lnTo>
                  <a:pt x="461127" y="922568"/>
                </a:lnTo>
                <a:lnTo>
                  <a:pt x="461127" y="366502"/>
                </a:lnTo>
                <a:lnTo>
                  <a:pt x="461127" y="932368"/>
                </a:lnTo>
                <a:lnTo>
                  <a:pt x="461127" y="397015"/>
                </a:lnTo>
                <a:lnTo>
                  <a:pt x="461127" y="778916"/>
                </a:lnTo>
                <a:lnTo>
                  <a:pt x="461127" y="400929"/>
                </a:lnTo>
                <a:lnTo>
                  <a:pt x="461127" y="798801"/>
                </a:lnTo>
                <a:lnTo>
                  <a:pt x="461127" y="375472"/>
                </a:lnTo>
                <a:lnTo>
                  <a:pt x="461127" y="796858"/>
                </a:lnTo>
                <a:lnTo>
                  <a:pt x="461127" y="687376"/>
                </a:lnTo>
                <a:lnTo>
                  <a:pt x="461984" y="949453"/>
                </a:lnTo>
                <a:lnTo>
                  <a:pt x="461984" y="652921"/>
                </a:lnTo>
                <a:lnTo>
                  <a:pt x="461984" y="922568"/>
                </a:lnTo>
                <a:lnTo>
                  <a:pt x="461984" y="366502"/>
                </a:lnTo>
                <a:lnTo>
                  <a:pt x="461984" y="932368"/>
                </a:lnTo>
                <a:lnTo>
                  <a:pt x="461984" y="394215"/>
                </a:lnTo>
                <a:lnTo>
                  <a:pt x="461984" y="778916"/>
                </a:lnTo>
                <a:lnTo>
                  <a:pt x="461984" y="400929"/>
                </a:lnTo>
                <a:lnTo>
                  <a:pt x="461984" y="933482"/>
                </a:lnTo>
                <a:lnTo>
                  <a:pt x="461984" y="796573"/>
                </a:lnTo>
                <a:lnTo>
                  <a:pt x="461984" y="798801"/>
                </a:lnTo>
                <a:lnTo>
                  <a:pt x="461984" y="375472"/>
                </a:lnTo>
                <a:lnTo>
                  <a:pt x="461984" y="796858"/>
                </a:lnTo>
                <a:lnTo>
                  <a:pt x="461984" y="687376"/>
                </a:lnTo>
                <a:lnTo>
                  <a:pt x="462813" y="949453"/>
                </a:lnTo>
                <a:lnTo>
                  <a:pt x="462813" y="652921"/>
                </a:lnTo>
                <a:lnTo>
                  <a:pt x="462813" y="922568"/>
                </a:lnTo>
                <a:lnTo>
                  <a:pt x="462813" y="366502"/>
                </a:lnTo>
                <a:lnTo>
                  <a:pt x="462813" y="932368"/>
                </a:lnTo>
                <a:lnTo>
                  <a:pt x="462813" y="778088"/>
                </a:lnTo>
                <a:lnTo>
                  <a:pt x="462813" y="778916"/>
                </a:lnTo>
                <a:lnTo>
                  <a:pt x="462813" y="400929"/>
                </a:lnTo>
                <a:lnTo>
                  <a:pt x="462813" y="933482"/>
                </a:lnTo>
                <a:lnTo>
                  <a:pt x="462813" y="796573"/>
                </a:lnTo>
                <a:lnTo>
                  <a:pt x="462813" y="798801"/>
                </a:lnTo>
                <a:lnTo>
                  <a:pt x="462813" y="375472"/>
                </a:lnTo>
                <a:lnTo>
                  <a:pt x="462813" y="796858"/>
                </a:lnTo>
                <a:lnTo>
                  <a:pt x="462813" y="687376"/>
                </a:lnTo>
                <a:lnTo>
                  <a:pt x="463641" y="949453"/>
                </a:lnTo>
                <a:lnTo>
                  <a:pt x="463641" y="652921"/>
                </a:lnTo>
                <a:lnTo>
                  <a:pt x="463641" y="922568"/>
                </a:lnTo>
                <a:lnTo>
                  <a:pt x="463641" y="366502"/>
                </a:lnTo>
                <a:lnTo>
                  <a:pt x="463641" y="932368"/>
                </a:lnTo>
                <a:lnTo>
                  <a:pt x="463641" y="778088"/>
                </a:lnTo>
                <a:lnTo>
                  <a:pt x="463641" y="782288"/>
                </a:lnTo>
                <a:lnTo>
                  <a:pt x="463641" y="656006"/>
                </a:lnTo>
                <a:lnTo>
                  <a:pt x="463641" y="933482"/>
                </a:lnTo>
                <a:lnTo>
                  <a:pt x="463641" y="796573"/>
                </a:lnTo>
                <a:lnTo>
                  <a:pt x="463641" y="798801"/>
                </a:lnTo>
                <a:lnTo>
                  <a:pt x="463641" y="375472"/>
                </a:lnTo>
                <a:lnTo>
                  <a:pt x="463641" y="796858"/>
                </a:lnTo>
                <a:lnTo>
                  <a:pt x="463641" y="671406"/>
                </a:lnTo>
                <a:lnTo>
                  <a:pt x="464498" y="949453"/>
                </a:lnTo>
                <a:lnTo>
                  <a:pt x="464498" y="652921"/>
                </a:lnTo>
                <a:lnTo>
                  <a:pt x="464498" y="922568"/>
                </a:lnTo>
                <a:lnTo>
                  <a:pt x="464498" y="366502"/>
                </a:lnTo>
                <a:lnTo>
                  <a:pt x="464498" y="918083"/>
                </a:lnTo>
                <a:lnTo>
                  <a:pt x="464498" y="694376"/>
                </a:lnTo>
                <a:lnTo>
                  <a:pt x="464498" y="932368"/>
                </a:lnTo>
                <a:lnTo>
                  <a:pt x="464498" y="778088"/>
                </a:lnTo>
                <a:lnTo>
                  <a:pt x="464498" y="782288"/>
                </a:lnTo>
                <a:lnTo>
                  <a:pt x="464498" y="656006"/>
                </a:lnTo>
                <a:lnTo>
                  <a:pt x="464498" y="933482"/>
                </a:lnTo>
                <a:lnTo>
                  <a:pt x="464498" y="796573"/>
                </a:lnTo>
                <a:lnTo>
                  <a:pt x="464498" y="798801"/>
                </a:lnTo>
                <a:lnTo>
                  <a:pt x="464498" y="375472"/>
                </a:lnTo>
                <a:lnTo>
                  <a:pt x="464498" y="796858"/>
                </a:lnTo>
                <a:lnTo>
                  <a:pt x="464498" y="671406"/>
                </a:lnTo>
                <a:lnTo>
                  <a:pt x="465327" y="949453"/>
                </a:lnTo>
                <a:lnTo>
                  <a:pt x="465327" y="652921"/>
                </a:lnTo>
                <a:lnTo>
                  <a:pt x="465327" y="922568"/>
                </a:lnTo>
                <a:lnTo>
                  <a:pt x="465327" y="366502"/>
                </a:lnTo>
                <a:lnTo>
                  <a:pt x="465327" y="932368"/>
                </a:lnTo>
                <a:lnTo>
                  <a:pt x="465327" y="778088"/>
                </a:lnTo>
                <a:lnTo>
                  <a:pt x="465327" y="782288"/>
                </a:lnTo>
                <a:lnTo>
                  <a:pt x="465327" y="656006"/>
                </a:lnTo>
                <a:lnTo>
                  <a:pt x="465327" y="933482"/>
                </a:lnTo>
                <a:lnTo>
                  <a:pt x="465327" y="796573"/>
                </a:lnTo>
                <a:lnTo>
                  <a:pt x="465327" y="798801"/>
                </a:lnTo>
                <a:lnTo>
                  <a:pt x="465327" y="766888"/>
                </a:lnTo>
                <a:lnTo>
                  <a:pt x="465327" y="796858"/>
                </a:lnTo>
                <a:lnTo>
                  <a:pt x="465327" y="671406"/>
                </a:lnTo>
                <a:lnTo>
                  <a:pt x="466441" y="934597"/>
                </a:lnTo>
                <a:lnTo>
                  <a:pt x="466441" y="652921"/>
                </a:lnTo>
                <a:lnTo>
                  <a:pt x="466441" y="922568"/>
                </a:lnTo>
                <a:lnTo>
                  <a:pt x="466441" y="366502"/>
                </a:lnTo>
                <a:lnTo>
                  <a:pt x="466441" y="932368"/>
                </a:lnTo>
                <a:lnTo>
                  <a:pt x="466441" y="778088"/>
                </a:lnTo>
                <a:lnTo>
                  <a:pt x="466441" y="782288"/>
                </a:lnTo>
                <a:lnTo>
                  <a:pt x="466441" y="656006"/>
                </a:lnTo>
                <a:lnTo>
                  <a:pt x="466441" y="933482"/>
                </a:lnTo>
                <a:lnTo>
                  <a:pt x="466441" y="796573"/>
                </a:lnTo>
                <a:lnTo>
                  <a:pt x="466441" y="798801"/>
                </a:lnTo>
                <a:lnTo>
                  <a:pt x="466441" y="766888"/>
                </a:lnTo>
                <a:lnTo>
                  <a:pt x="466441" y="919768"/>
                </a:lnTo>
                <a:lnTo>
                  <a:pt x="467298" y="934597"/>
                </a:lnTo>
                <a:lnTo>
                  <a:pt x="467298" y="901855"/>
                </a:lnTo>
                <a:lnTo>
                  <a:pt x="467298" y="922568"/>
                </a:lnTo>
                <a:lnTo>
                  <a:pt x="467298" y="366502"/>
                </a:lnTo>
                <a:lnTo>
                  <a:pt x="467298" y="932368"/>
                </a:lnTo>
                <a:lnTo>
                  <a:pt x="467298" y="778088"/>
                </a:lnTo>
                <a:lnTo>
                  <a:pt x="467298" y="782288"/>
                </a:lnTo>
                <a:lnTo>
                  <a:pt x="467298" y="656006"/>
                </a:lnTo>
                <a:lnTo>
                  <a:pt x="467298" y="933482"/>
                </a:lnTo>
                <a:lnTo>
                  <a:pt x="467298" y="796573"/>
                </a:lnTo>
                <a:lnTo>
                  <a:pt x="467298" y="798801"/>
                </a:lnTo>
                <a:lnTo>
                  <a:pt x="467298" y="766888"/>
                </a:lnTo>
                <a:lnTo>
                  <a:pt x="467298" y="919768"/>
                </a:lnTo>
                <a:lnTo>
                  <a:pt x="468127" y="934597"/>
                </a:lnTo>
                <a:lnTo>
                  <a:pt x="468127" y="901855"/>
                </a:lnTo>
                <a:lnTo>
                  <a:pt x="468127" y="922568"/>
                </a:lnTo>
                <a:lnTo>
                  <a:pt x="468127" y="366502"/>
                </a:lnTo>
                <a:lnTo>
                  <a:pt x="468127" y="932368"/>
                </a:lnTo>
                <a:lnTo>
                  <a:pt x="468127" y="778088"/>
                </a:lnTo>
                <a:lnTo>
                  <a:pt x="468127" y="782288"/>
                </a:lnTo>
                <a:lnTo>
                  <a:pt x="468127" y="656006"/>
                </a:lnTo>
                <a:lnTo>
                  <a:pt x="468127" y="933482"/>
                </a:lnTo>
                <a:lnTo>
                  <a:pt x="468127" y="796573"/>
                </a:lnTo>
                <a:lnTo>
                  <a:pt x="468127" y="798801"/>
                </a:lnTo>
                <a:lnTo>
                  <a:pt x="468127" y="766888"/>
                </a:lnTo>
                <a:lnTo>
                  <a:pt x="468127" y="919768"/>
                </a:lnTo>
                <a:lnTo>
                  <a:pt x="468984" y="934597"/>
                </a:lnTo>
                <a:lnTo>
                  <a:pt x="468984" y="901855"/>
                </a:lnTo>
                <a:lnTo>
                  <a:pt x="468984" y="918083"/>
                </a:lnTo>
                <a:lnTo>
                  <a:pt x="468984" y="756803"/>
                </a:lnTo>
                <a:lnTo>
                  <a:pt x="468984" y="932368"/>
                </a:lnTo>
                <a:lnTo>
                  <a:pt x="468984" y="778088"/>
                </a:lnTo>
                <a:lnTo>
                  <a:pt x="468984" y="782288"/>
                </a:lnTo>
                <a:lnTo>
                  <a:pt x="468984" y="656006"/>
                </a:lnTo>
                <a:lnTo>
                  <a:pt x="468984" y="933482"/>
                </a:lnTo>
                <a:lnTo>
                  <a:pt x="468984" y="766888"/>
                </a:lnTo>
                <a:lnTo>
                  <a:pt x="468984" y="919768"/>
                </a:lnTo>
                <a:lnTo>
                  <a:pt x="469812" y="934597"/>
                </a:lnTo>
                <a:lnTo>
                  <a:pt x="469812" y="901855"/>
                </a:lnTo>
                <a:lnTo>
                  <a:pt x="469812" y="918083"/>
                </a:lnTo>
                <a:lnTo>
                  <a:pt x="469812" y="756803"/>
                </a:lnTo>
                <a:lnTo>
                  <a:pt x="469812" y="928711"/>
                </a:lnTo>
                <a:lnTo>
                  <a:pt x="469812" y="775288"/>
                </a:lnTo>
                <a:lnTo>
                  <a:pt x="469812" y="782288"/>
                </a:lnTo>
                <a:lnTo>
                  <a:pt x="469812" y="656006"/>
                </a:lnTo>
                <a:lnTo>
                  <a:pt x="469812" y="933482"/>
                </a:lnTo>
                <a:lnTo>
                  <a:pt x="469812" y="766888"/>
                </a:lnTo>
                <a:lnTo>
                  <a:pt x="469812" y="919768"/>
                </a:lnTo>
                <a:lnTo>
                  <a:pt x="470641" y="934597"/>
                </a:lnTo>
                <a:lnTo>
                  <a:pt x="470641" y="901855"/>
                </a:lnTo>
                <a:lnTo>
                  <a:pt x="470641" y="913597"/>
                </a:lnTo>
                <a:lnTo>
                  <a:pt x="470641" y="756803"/>
                </a:lnTo>
                <a:lnTo>
                  <a:pt x="470641" y="928711"/>
                </a:lnTo>
                <a:lnTo>
                  <a:pt x="470641" y="775288"/>
                </a:lnTo>
                <a:lnTo>
                  <a:pt x="470641" y="782288"/>
                </a:lnTo>
                <a:lnTo>
                  <a:pt x="470641" y="640892"/>
                </a:lnTo>
                <a:lnTo>
                  <a:pt x="470641" y="933482"/>
                </a:lnTo>
                <a:lnTo>
                  <a:pt x="470641" y="766888"/>
                </a:lnTo>
              </a:path>
              <a:path w="1776729" h="1168400">
                <a:moveTo>
                  <a:pt x="470641" y="766888"/>
                </a:moveTo>
                <a:lnTo>
                  <a:pt x="470641" y="919768"/>
                </a:lnTo>
                <a:lnTo>
                  <a:pt x="471784" y="934597"/>
                </a:lnTo>
                <a:lnTo>
                  <a:pt x="471784" y="901855"/>
                </a:lnTo>
                <a:lnTo>
                  <a:pt x="471784" y="913597"/>
                </a:lnTo>
                <a:lnTo>
                  <a:pt x="471784" y="756803"/>
                </a:lnTo>
                <a:lnTo>
                  <a:pt x="471784" y="928711"/>
                </a:lnTo>
                <a:lnTo>
                  <a:pt x="471784" y="775288"/>
                </a:lnTo>
                <a:lnTo>
                  <a:pt x="471784" y="782288"/>
                </a:lnTo>
                <a:lnTo>
                  <a:pt x="471784" y="640892"/>
                </a:lnTo>
                <a:lnTo>
                  <a:pt x="471784" y="933482"/>
                </a:lnTo>
                <a:lnTo>
                  <a:pt x="471784" y="766888"/>
                </a:lnTo>
                <a:lnTo>
                  <a:pt x="471784" y="919768"/>
                </a:lnTo>
                <a:lnTo>
                  <a:pt x="472612" y="934597"/>
                </a:lnTo>
                <a:lnTo>
                  <a:pt x="472612" y="901855"/>
                </a:lnTo>
                <a:lnTo>
                  <a:pt x="472612" y="913597"/>
                </a:lnTo>
                <a:lnTo>
                  <a:pt x="472612" y="756803"/>
                </a:lnTo>
                <a:lnTo>
                  <a:pt x="472612" y="928711"/>
                </a:lnTo>
                <a:lnTo>
                  <a:pt x="472612" y="775288"/>
                </a:lnTo>
                <a:lnTo>
                  <a:pt x="472612" y="782288"/>
                </a:lnTo>
                <a:lnTo>
                  <a:pt x="472612" y="640892"/>
                </a:lnTo>
                <a:lnTo>
                  <a:pt x="472612" y="919483"/>
                </a:lnTo>
                <a:lnTo>
                  <a:pt x="472612" y="766888"/>
                </a:lnTo>
                <a:lnTo>
                  <a:pt x="472612" y="919768"/>
                </a:lnTo>
                <a:lnTo>
                  <a:pt x="473441" y="934597"/>
                </a:lnTo>
                <a:lnTo>
                  <a:pt x="473441" y="901855"/>
                </a:lnTo>
                <a:lnTo>
                  <a:pt x="473441" y="913597"/>
                </a:lnTo>
                <a:lnTo>
                  <a:pt x="473441" y="756803"/>
                </a:lnTo>
                <a:lnTo>
                  <a:pt x="473441" y="928711"/>
                </a:lnTo>
                <a:lnTo>
                  <a:pt x="473441" y="775288"/>
                </a:lnTo>
                <a:lnTo>
                  <a:pt x="473441" y="782288"/>
                </a:lnTo>
                <a:lnTo>
                  <a:pt x="473441" y="624093"/>
                </a:lnTo>
                <a:lnTo>
                  <a:pt x="473441" y="1134504"/>
                </a:lnTo>
                <a:lnTo>
                  <a:pt x="473441" y="766888"/>
                </a:lnTo>
                <a:lnTo>
                  <a:pt x="473441" y="919768"/>
                </a:lnTo>
                <a:lnTo>
                  <a:pt x="474298" y="934597"/>
                </a:lnTo>
                <a:lnTo>
                  <a:pt x="474298" y="901855"/>
                </a:lnTo>
                <a:lnTo>
                  <a:pt x="474298" y="913597"/>
                </a:lnTo>
                <a:lnTo>
                  <a:pt x="474298" y="756803"/>
                </a:lnTo>
                <a:lnTo>
                  <a:pt x="474298" y="928711"/>
                </a:lnTo>
                <a:lnTo>
                  <a:pt x="474298" y="775288"/>
                </a:lnTo>
                <a:lnTo>
                  <a:pt x="474298" y="779488"/>
                </a:lnTo>
                <a:lnTo>
                  <a:pt x="474298" y="624093"/>
                </a:lnTo>
                <a:lnTo>
                  <a:pt x="474298" y="1134504"/>
                </a:lnTo>
                <a:lnTo>
                  <a:pt x="474298" y="766888"/>
                </a:lnTo>
                <a:lnTo>
                  <a:pt x="474298" y="919768"/>
                </a:lnTo>
                <a:lnTo>
                  <a:pt x="475127" y="934597"/>
                </a:lnTo>
                <a:lnTo>
                  <a:pt x="475127" y="896512"/>
                </a:lnTo>
                <a:lnTo>
                  <a:pt x="475127" y="904912"/>
                </a:lnTo>
                <a:lnTo>
                  <a:pt x="475127" y="756803"/>
                </a:lnTo>
                <a:lnTo>
                  <a:pt x="475127" y="927597"/>
                </a:lnTo>
                <a:lnTo>
                  <a:pt x="475127" y="775288"/>
                </a:lnTo>
                <a:lnTo>
                  <a:pt x="475127" y="779488"/>
                </a:lnTo>
                <a:lnTo>
                  <a:pt x="475127" y="624093"/>
                </a:lnTo>
                <a:lnTo>
                  <a:pt x="475127" y="1134504"/>
                </a:lnTo>
                <a:lnTo>
                  <a:pt x="475127" y="766888"/>
                </a:lnTo>
                <a:lnTo>
                  <a:pt x="475127" y="919768"/>
                </a:lnTo>
                <a:lnTo>
                  <a:pt x="475983" y="916112"/>
                </a:lnTo>
                <a:lnTo>
                  <a:pt x="475983" y="896512"/>
                </a:lnTo>
                <a:lnTo>
                  <a:pt x="475983" y="904912"/>
                </a:lnTo>
                <a:lnTo>
                  <a:pt x="475983" y="756803"/>
                </a:lnTo>
                <a:lnTo>
                  <a:pt x="475983" y="927597"/>
                </a:lnTo>
                <a:lnTo>
                  <a:pt x="475983" y="775288"/>
                </a:lnTo>
                <a:lnTo>
                  <a:pt x="475983" y="779488"/>
                </a:lnTo>
                <a:lnTo>
                  <a:pt x="475983" y="624093"/>
                </a:lnTo>
                <a:lnTo>
                  <a:pt x="475983" y="1134504"/>
                </a:lnTo>
                <a:lnTo>
                  <a:pt x="475983" y="764088"/>
                </a:lnTo>
                <a:lnTo>
                  <a:pt x="475983" y="919768"/>
                </a:lnTo>
                <a:lnTo>
                  <a:pt x="477098" y="907169"/>
                </a:lnTo>
                <a:lnTo>
                  <a:pt x="477098" y="896512"/>
                </a:lnTo>
                <a:lnTo>
                  <a:pt x="477098" y="904912"/>
                </a:lnTo>
                <a:lnTo>
                  <a:pt x="477098" y="756803"/>
                </a:lnTo>
                <a:lnTo>
                  <a:pt x="477098" y="927597"/>
                </a:lnTo>
                <a:lnTo>
                  <a:pt x="477098" y="775288"/>
                </a:lnTo>
                <a:lnTo>
                  <a:pt x="477098" y="779488"/>
                </a:lnTo>
                <a:lnTo>
                  <a:pt x="477098" y="624093"/>
                </a:lnTo>
                <a:lnTo>
                  <a:pt x="477098" y="1134504"/>
                </a:lnTo>
                <a:lnTo>
                  <a:pt x="477098" y="764088"/>
                </a:lnTo>
                <a:lnTo>
                  <a:pt x="477098" y="915283"/>
                </a:lnTo>
                <a:lnTo>
                  <a:pt x="477927" y="907169"/>
                </a:lnTo>
                <a:lnTo>
                  <a:pt x="477927" y="896512"/>
                </a:lnTo>
                <a:lnTo>
                  <a:pt x="477927" y="904912"/>
                </a:lnTo>
                <a:lnTo>
                  <a:pt x="477927" y="756803"/>
                </a:lnTo>
                <a:lnTo>
                  <a:pt x="477927" y="927597"/>
                </a:lnTo>
                <a:lnTo>
                  <a:pt x="477927" y="775288"/>
                </a:lnTo>
                <a:lnTo>
                  <a:pt x="477927" y="779488"/>
                </a:lnTo>
                <a:lnTo>
                  <a:pt x="477927" y="624093"/>
                </a:lnTo>
                <a:lnTo>
                  <a:pt x="477927" y="1134504"/>
                </a:lnTo>
                <a:lnTo>
                  <a:pt x="477927" y="764088"/>
                </a:lnTo>
                <a:lnTo>
                  <a:pt x="477927" y="915283"/>
                </a:lnTo>
                <a:lnTo>
                  <a:pt x="478783" y="907169"/>
                </a:lnTo>
                <a:lnTo>
                  <a:pt x="478783" y="896512"/>
                </a:lnTo>
                <a:lnTo>
                  <a:pt x="478783" y="904912"/>
                </a:lnTo>
                <a:lnTo>
                  <a:pt x="478783" y="756803"/>
                </a:lnTo>
                <a:lnTo>
                  <a:pt x="478783" y="927597"/>
                </a:lnTo>
                <a:lnTo>
                  <a:pt x="478783" y="775288"/>
                </a:lnTo>
                <a:lnTo>
                  <a:pt x="478783" y="779488"/>
                </a:lnTo>
                <a:lnTo>
                  <a:pt x="478783" y="624093"/>
                </a:lnTo>
                <a:lnTo>
                  <a:pt x="478783" y="1134504"/>
                </a:lnTo>
                <a:lnTo>
                  <a:pt x="478783" y="764088"/>
                </a:lnTo>
                <a:lnTo>
                  <a:pt x="478783" y="915283"/>
                </a:lnTo>
                <a:lnTo>
                  <a:pt x="479612" y="907169"/>
                </a:lnTo>
                <a:lnTo>
                  <a:pt x="479612" y="896512"/>
                </a:lnTo>
                <a:lnTo>
                  <a:pt x="479612" y="1036250"/>
                </a:lnTo>
                <a:lnTo>
                  <a:pt x="479612" y="747574"/>
                </a:lnTo>
                <a:lnTo>
                  <a:pt x="479612" y="927597"/>
                </a:lnTo>
                <a:lnTo>
                  <a:pt x="479612" y="775288"/>
                </a:lnTo>
                <a:lnTo>
                  <a:pt x="479612" y="779488"/>
                </a:lnTo>
                <a:lnTo>
                  <a:pt x="479612" y="624093"/>
                </a:lnTo>
                <a:lnTo>
                  <a:pt x="479612" y="1134504"/>
                </a:lnTo>
                <a:lnTo>
                  <a:pt x="479612" y="764088"/>
                </a:lnTo>
                <a:lnTo>
                  <a:pt x="479612" y="915283"/>
                </a:lnTo>
                <a:lnTo>
                  <a:pt x="480441" y="907169"/>
                </a:lnTo>
                <a:lnTo>
                  <a:pt x="480441" y="896512"/>
                </a:lnTo>
                <a:lnTo>
                  <a:pt x="480441" y="1036250"/>
                </a:lnTo>
                <a:lnTo>
                  <a:pt x="480441" y="747574"/>
                </a:lnTo>
                <a:lnTo>
                  <a:pt x="480441" y="927597"/>
                </a:lnTo>
                <a:lnTo>
                  <a:pt x="480441" y="745060"/>
                </a:lnTo>
                <a:lnTo>
                  <a:pt x="480441" y="779488"/>
                </a:lnTo>
                <a:lnTo>
                  <a:pt x="480441" y="624093"/>
                </a:lnTo>
                <a:lnTo>
                  <a:pt x="480441" y="1134504"/>
                </a:lnTo>
                <a:lnTo>
                  <a:pt x="480441" y="764088"/>
                </a:lnTo>
                <a:lnTo>
                  <a:pt x="480441" y="915283"/>
                </a:lnTo>
                <a:lnTo>
                  <a:pt x="481298" y="907169"/>
                </a:lnTo>
                <a:lnTo>
                  <a:pt x="481298" y="884484"/>
                </a:lnTo>
                <a:lnTo>
                  <a:pt x="481298" y="1036250"/>
                </a:lnTo>
                <a:lnTo>
                  <a:pt x="481298" y="747574"/>
                </a:lnTo>
                <a:lnTo>
                  <a:pt x="481298" y="927597"/>
                </a:lnTo>
                <a:lnTo>
                  <a:pt x="481298" y="745060"/>
                </a:lnTo>
                <a:lnTo>
                  <a:pt x="481298" y="779488"/>
                </a:lnTo>
                <a:lnTo>
                  <a:pt x="481298" y="610093"/>
                </a:lnTo>
                <a:lnTo>
                  <a:pt x="481298" y="1134504"/>
                </a:lnTo>
                <a:lnTo>
                  <a:pt x="481298" y="764088"/>
                </a:lnTo>
                <a:lnTo>
                  <a:pt x="481298" y="915283"/>
                </a:lnTo>
                <a:lnTo>
                  <a:pt x="482412" y="907169"/>
                </a:lnTo>
                <a:lnTo>
                  <a:pt x="482412" y="884484"/>
                </a:lnTo>
                <a:lnTo>
                  <a:pt x="482412" y="1036250"/>
                </a:lnTo>
                <a:lnTo>
                  <a:pt x="482412" y="747574"/>
                </a:lnTo>
                <a:lnTo>
                  <a:pt x="482412" y="913597"/>
                </a:lnTo>
              </a:path>
              <a:path w="1776729" h="1168400">
                <a:moveTo>
                  <a:pt x="482412" y="913597"/>
                </a:moveTo>
                <a:lnTo>
                  <a:pt x="482412" y="927597"/>
                </a:lnTo>
                <a:lnTo>
                  <a:pt x="482412" y="745060"/>
                </a:lnTo>
                <a:lnTo>
                  <a:pt x="482412" y="779488"/>
                </a:lnTo>
                <a:lnTo>
                  <a:pt x="482412" y="610093"/>
                </a:lnTo>
                <a:lnTo>
                  <a:pt x="482412" y="1134504"/>
                </a:lnTo>
                <a:lnTo>
                  <a:pt x="482412" y="751489"/>
                </a:lnTo>
                <a:lnTo>
                  <a:pt x="482412" y="915283"/>
                </a:lnTo>
                <a:lnTo>
                  <a:pt x="483241" y="907169"/>
                </a:lnTo>
                <a:lnTo>
                  <a:pt x="483241" y="884484"/>
                </a:lnTo>
                <a:lnTo>
                  <a:pt x="483241" y="1036250"/>
                </a:lnTo>
                <a:lnTo>
                  <a:pt x="483241" y="747574"/>
                </a:lnTo>
                <a:lnTo>
                  <a:pt x="483241" y="927597"/>
                </a:lnTo>
                <a:lnTo>
                  <a:pt x="483241" y="745060"/>
                </a:lnTo>
                <a:lnTo>
                  <a:pt x="483241" y="779488"/>
                </a:lnTo>
                <a:lnTo>
                  <a:pt x="483241" y="604208"/>
                </a:lnTo>
                <a:lnTo>
                  <a:pt x="483241" y="1134504"/>
                </a:lnTo>
                <a:lnTo>
                  <a:pt x="483241" y="751489"/>
                </a:lnTo>
                <a:lnTo>
                  <a:pt x="483241" y="915283"/>
                </a:lnTo>
                <a:lnTo>
                  <a:pt x="484098" y="907169"/>
                </a:lnTo>
                <a:lnTo>
                  <a:pt x="484098" y="884484"/>
                </a:lnTo>
                <a:lnTo>
                  <a:pt x="484098" y="1036250"/>
                </a:lnTo>
                <a:lnTo>
                  <a:pt x="484098" y="747574"/>
                </a:lnTo>
                <a:lnTo>
                  <a:pt x="484098" y="927597"/>
                </a:lnTo>
                <a:lnTo>
                  <a:pt x="484098" y="745060"/>
                </a:lnTo>
                <a:lnTo>
                  <a:pt x="484098" y="779488"/>
                </a:lnTo>
                <a:lnTo>
                  <a:pt x="484098" y="592465"/>
                </a:lnTo>
                <a:lnTo>
                  <a:pt x="484098" y="1101191"/>
                </a:lnTo>
                <a:lnTo>
                  <a:pt x="484098" y="751489"/>
                </a:lnTo>
                <a:lnTo>
                  <a:pt x="484098" y="897912"/>
                </a:lnTo>
                <a:lnTo>
                  <a:pt x="484926" y="907169"/>
                </a:lnTo>
                <a:lnTo>
                  <a:pt x="484926" y="869085"/>
                </a:lnTo>
                <a:lnTo>
                  <a:pt x="484926" y="1134504"/>
                </a:lnTo>
                <a:lnTo>
                  <a:pt x="484926" y="747574"/>
                </a:lnTo>
                <a:lnTo>
                  <a:pt x="484926" y="927597"/>
                </a:lnTo>
                <a:lnTo>
                  <a:pt x="484926" y="745060"/>
                </a:lnTo>
                <a:lnTo>
                  <a:pt x="484926" y="779488"/>
                </a:lnTo>
                <a:lnTo>
                  <a:pt x="484926" y="592465"/>
                </a:lnTo>
                <a:lnTo>
                  <a:pt x="484926" y="1101191"/>
                </a:lnTo>
                <a:lnTo>
                  <a:pt x="484926" y="751489"/>
                </a:lnTo>
                <a:lnTo>
                  <a:pt x="484926" y="897912"/>
                </a:lnTo>
                <a:lnTo>
                  <a:pt x="485783" y="907169"/>
                </a:lnTo>
                <a:lnTo>
                  <a:pt x="485783" y="865170"/>
                </a:lnTo>
                <a:lnTo>
                  <a:pt x="485783" y="1134504"/>
                </a:lnTo>
                <a:lnTo>
                  <a:pt x="485783" y="747574"/>
                </a:lnTo>
                <a:lnTo>
                  <a:pt x="485783" y="927597"/>
                </a:lnTo>
                <a:lnTo>
                  <a:pt x="485783" y="745060"/>
                </a:lnTo>
                <a:lnTo>
                  <a:pt x="485783" y="779488"/>
                </a:lnTo>
                <a:lnTo>
                  <a:pt x="485783" y="592465"/>
                </a:lnTo>
                <a:lnTo>
                  <a:pt x="485783" y="1101191"/>
                </a:lnTo>
                <a:lnTo>
                  <a:pt x="485783" y="751489"/>
                </a:lnTo>
                <a:lnTo>
                  <a:pt x="485783" y="897912"/>
                </a:lnTo>
                <a:lnTo>
                  <a:pt x="486897" y="878599"/>
                </a:lnTo>
                <a:lnTo>
                  <a:pt x="486897" y="897655"/>
                </a:lnTo>
                <a:lnTo>
                  <a:pt x="486897" y="865170"/>
                </a:lnTo>
                <a:lnTo>
                  <a:pt x="486897" y="1134504"/>
                </a:lnTo>
                <a:lnTo>
                  <a:pt x="486897" y="747574"/>
                </a:lnTo>
                <a:lnTo>
                  <a:pt x="486897" y="927597"/>
                </a:lnTo>
                <a:lnTo>
                  <a:pt x="486897" y="745060"/>
                </a:lnTo>
                <a:lnTo>
                  <a:pt x="486897" y="779488"/>
                </a:lnTo>
                <a:lnTo>
                  <a:pt x="486897" y="592465"/>
                </a:lnTo>
                <a:lnTo>
                  <a:pt x="486897" y="1134504"/>
                </a:lnTo>
                <a:lnTo>
                  <a:pt x="486897" y="751489"/>
                </a:lnTo>
                <a:lnTo>
                  <a:pt x="486897" y="885884"/>
                </a:lnTo>
                <a:lnTo>
                  <a:pt x="487726" y="878599"/>
                </a:lnTo>
                <a:lnTo>
                  <a:pt x="487726" y="865170"/>
                </a:lnTo>
                <a:lnTo>
                  <a:pt x="487726" y="1134504"/>
                </a:lnTo>
                <a:lnTo>
                  <a:pt x="487726" y="747574"/>
                </a:lnTo>
                <a:lnTo>
                  <a:pt x="487726" y="1134504"/>
                </a:lnTo>
                <a:lnTo>
                  <a:pt x="487726" y="745060"/>
                </a:lnTo>
                <a:lnTo>
                  <a:pt x="487726" y="779488"/>
                </a:lnTo>
                <a:lnTo>
                  <a:pt x="487726" y="592465"/>
                </a:lnTo>
                <a:lnTo>
                  <a:pt x="487726" y="1134504"/>
                </a:lnTo>
                <a:lnTo>
                  <a:pt x="487726" y="751489"/>
                </a:lnTo>
                <a:lnTo>
                  <a:pt x="487726" y="885884"/>
                </a:lnTo>
                <a:lnTo>
                  <a:pt x="488583" y="878599"/>
                </a:lnTo>
                <a:lnTo>
                  <a:pt x="488583" y="865170"/>
                </a:lnTo>
                <a:lnTo>
                  <a:pt x="488583" y="1134504"/>
                </a:lnTo>
                <a:lnTo>
                  <a:pt x="488583" y="747574"/>
                </a:lnTo>
                <a:lnTo>
                  <a:pt x="488583" y="1134504"/>
                </a:lnTo>
                <a:lnTo>
                  <a:pt x="488583" y="745060"/>
                </a:lnTo>
                <a:lnTo>
                  <a:pt x="488583" y="1134504"/>
                </a:lnTo>
                <a:lnTo>
                  <a:pt x="488583" y="592465"/>
                </a:lnTo>
                <a:lnTo>
                  <a:pt x="488583" y="1134504"/>
                </a:lnTo>
                <a:lnTo>
                  <a:pt x="488583" y="751489"/>
                </a:lnTo>
                <a:lnTo>
                  <a:pt x="488583" y="885884"/>
                </a:lnTo>
                <a:lnTo>
                  <a:pt x="489412" y="878599"/>
                </a:lnTo>
                <a:lnTo>
                  <a:pt x="489412" y="865170"/>
                </a:lnTo>
                <a:lnTo>
                  <a:pt x="489412" y="1134504"/>
                </a:lnTo>
                <a:lnTo>
                  <a:pt x="489412" y="731889"/>
                </a:lnTo>
                <a:lnTo>
                  <a:pt x="489412" y="1134504"/>
                </a:lnTo>
                <a:lnTo>
                  <a:pt x="489412" y="745060"/>
                </a:lnTo>
                <a:lnTo>
                  <a:pt x="489412" y="1134504"/>
                </a:lnTo>
                <a:lnTo>
                  <a:pt x="489412" y="592465"/>
                </a:lnTo>
                <a:lnTo>
                  <a:pt x="489412" y="1134504"/>
                </a:lnTo>
                <a:lnTo>
                  <a:pt x="489412" y="751489"/>
                </a:lnTo>
                <a:lnTo>
                  <a:pt x="489412" y="885884"/>
                </a:lnTo>
                <a:lnTo>
                  <a:pt x="490241" y="878599"/>
                </a:lnTo>
                <a:lnTo>
                  <a:pt x="490241" y="865170"/>
                </a:lnTo>
                <a:lnTo>
                  <a:pt x="490241" y="1134504"/>
                </a:lnTo>
                <a:lnTo>
                  <a:pt x="490241" y="716775"/>
                </a:lnTo>
                <a:lnTo>
                  <a:pt x="490241" y="1134504"/>
                </a:lnTo>
                <a:lnTo>
                  <a:pt x="490241" y="724604"/>
                </a:lnTo>
                <a:lnTo>
                  <a:pt x="490241" y="1134504"/>
                </a:lnTo>
                <a:lnTo>
                  <a:pt x="490241" y="592465"/>
                </a:lnTo>
                <a:lnTo>
                  <a:pt x="490241" y="1134504"/>
                </a:lnTo>
                <a:lnTo>
                  <a:pt x="490241" y="751489"/>
                </a:lnTo>
                <a:lnTo>
                  <a:pt x="490241" y="885884"/>
                </a:lnTo>
                <a:lnTo>
                  <a:pt x="491097" y="878599"/>
                </a:lnTo>
                <a:lnTo>
                  <a:pt x="491097" y="854256"/>
                </a:lnTo>
                <a:lnTo>
                  <a:pt x="491097" y="1134504"/>
                </a:lnTo>
                <a:lnTo>
                  <a:pt x="491097" y="716775"/>
                </a:lnTo>
                <a:lnTo>
                  <a:pt x="491097" y="1134504"/>
                </a:lnTo>
                <a:lnTo>
                  <a:pt x="491097" y="714519"/>
                </a:lnTo>
                <a:lnTo>
                  <a:pt x="491097" y="1134504"/>
                </a:lnTo>
                <a:lnTo>
                  <a:pt x="491097" y="579009"/>
                </a:lnTo>
                <a:lnTo>
                  <a:pt x="491097" y="1134504"/>
                </a:lnTo>
                <a:lnTo>
                  <a:pt x="491097" y="751489"/>
                </a:lnTo>
                <a:lnTo>
                  <a:pt x="491097" y="885884"/>
                </a:lnTo>
                <a:lnTo>
                  <a:pt x="492212" y="878599"/>
                </a:lnTo>
                <a:lnTo>
                  <a:pt x="492212" y="854256"/>
                </a:lnTo>
                <a:lnTo>
                  <a:pt x="492212" y="1134504"/>
                </a:lnTo>
                <a:lnTo>
                  <a:pt x="492212" y="716775"/>
                </a:lnTo>
                <a:lnTo>
                  <a:pt x="492212" y="1134504"/>
                </a:lnTo>
                <a:lnTo>
                  <a:pt x="492212" y="714519"/>
                </a:lnTo>
                <a:lnTo>
                  <a:pt x="492212" y="1134504"/>
                </a:lnTo>
                <a:lnTo>
                  <a:pt x="492212" y="579009"/>
                </a:lnTo>
                <a:lnTo>
                  <a:pt x="492212" y="1134504"/>
                </a:lnTo>
                <a:lnTo>
                  <a:pt x="492212" y="725461"/>
                </a:lnTo>
                <a:lnTo>
                  <a:pt x="492212" y="885884"/>
                </a:lnTo>
                <a:lnTo>
                  <a:pt x="493040" y="878599"/>
                </a:lnTo>
                <a:lnTo>
                  <a:pt x="493040" y="854256"/>
                </a:lnTo>
                <a:lnTo>
                  <a:pt x="493040" y="1134504"/>
                </a:lnTo>
                <a:lnTo>
                  <a:pt x="493040" y="716775"/>
                </a:lnTo>
                <a:lnTo>
                  <a:pt x="493040" y="1134504"/>
                </a:lnTo>
                <a:lnTo>
                  <a:pt x="493040" y="714519"/>
                </a:lnTo>
                <a:lnTo>
                  <a:pt x="493040" y="1134504"/>
                </a:lnTo>
                <a:lnTo>
                  <a:pt x="493040" y="579009"/>
                </a:lnTo>
                <a:lnTo>
                  <a:pt x="493040" y="1134504"/>
                </a:lnTo>
                <a:lnTo>
                  <a:pt x="493040" y="720404"/>
                </a:lnTo>
                <a:lnTo>
                  <a:pt x="493040" y="885884"/>
                </a:lnTo>
                <a:lnTo>
                  <a:pt x="493897" y="878599"/>
                </a:lnTo>
                <a:lnTo>
                  <a:pt x="493897" y="866285"/>
                </a:lnTo>
              </a:path>
              <a:path w="1776729" h="1168400">
                <a:moveTo>
                  <a:pt x="493897" y="866285"/>
                </a:moveTo>
                <a:lnTo>
                  <a:pt x="493897" y="854256"/>
                </a:lnTo>
                <a:lnTo>
                  <a:pt x="493897" y="1134504"/>
                </a:lnTo>
                <a:lnTo>
                  <a:pt x="493897" y="716775"/>
                </a:lnTo>
                <a:lnTo>
                  <a:pt x="493897" y="1134504"/>
                </a:lnTo>
                <a:lnTo>
                  <a:pt x="493897" y="714519"/>
                </a:lnTo>
                <a:lnTo>
                  <a:pt x="493897" y="1134504"/>
                </a:lnTo>
                <a:lnTo>
                  <a:pt x="493897" y="560266"/>
                </a:lnTo>
                <a:lnTo>
                  <a:pt x="493897" y="1134504"/>
                </a:lnTo>
                <a:lnTo>
                  <a:pt x="493897" y="720404"/>
                </a:lnTo>
                <a:lnTo>
                  <a:pt x="493897" y="881684"/>
                </a:lnTo>
                <a:lnTo>
                  <a:pt x="494726" y="878599"/>
                </a:lnTo>
                <a:lnTo>
                  <a:pt x="494726" y="854256"/>
                </a:lnTo>
                <a:lnTo>
                  <a:pt x="494726" y="1101191"/>
                </a:lnTo>
                <a:lnTo>
                  <a:pt x="494726" y="716775"/>
                </a:lnTo>
                <a:lnTo>
                  <a:pt x="494726" y="1134504"/>
                </a:lnTo>
                <a:lnTo>
                  <a:pt x="494726" y="714519"/>
                </a:lnTo>
                <a:lnTo>
                  <a:pt x="494726" y="1134504"/>
                </a:lnTo>
                <a:lnTo>
                  <a:pt x="494726" y="560266"/>
                </a:lnTo>
                <a:lnTo>
                  <a:pt x="494726" y="1134504"/>
                </a:lnTo>
                <a:lnTo>
                  <a:pt x="494726" y="720404"/>
                </a:lnTo>
                <a:lnTo>
                  <a:pt x="494726" y="866570"/>
                </a:lnTo>
                <a:lnTo>
                  <a:pt x="495583" y="878599"/>
                </a:lnTo>
                <a:lnTo>
                  <a:pt x="495583" y="833515"/>
                </a:lnTo>
                <a:lnTo>
                  <a:pt x="495583" y="1101191"/>
                </a:lnTo>
                <a:lnTo>
                  <a:pt x="495583" y="716775"/>
                </a:lnTo>
                <a:lnTo>
                  <a:pt x="495583" y="1134504"/>
                </a:lnTo>
                <a:lnTo>
                  <a:pt x="495583" y="714519"/>
                </a:lnTo>
                <a:lnTo>
                  <a:pt x="495583" y="1134504"/>
                </a:lnTo>
                <a:lnTo>
                  <a:pt x="495583" y="560266"/>
                </a:lnTo>
                <a:lnTo>
                  <a:pt x="495583" y="1134504"/>
                </a:lnTo>
                <a:lnTo>
                  <a:pt x="495583" y="720404"/>
                </a:lnTo>
                <a:lnTo>
                  <a:pt x="495583" y="866570"/>
                </a:lnTo>
                <a:lnTo>
                  <a:pt x="496412" y="874970"/>
                </a:lnTo>
                <a:lnTo>
                  <a:pt x="496412" y="833515"/>
                </a:lnTo>
                <a:lnTo>
                  <a:pt x="496412" y="1101191"/>
                </a:lnTo>
                <a:lnTo>
                  <a:pt x="496412" y="716775"/>
                </a:lnTo>
                <a:lnTo>
                  <a:pt x="496412" y="1134504"/>
                </a:lnTo>
                <a:lnTo>
                  <a:pt x="496412" y="714519"/>
                </a:lnTo>
                <a:lnTo>
                  <a:pt x="496412" y="1134504"/>
                </a:lnTo>
                <a:lnTo>
                  <a:pt x="496412" y="560266"/>
                </a:lnTo>
                <a:lnTo>
                  <a:pt x="496412" y="1134504"/>
                </a:lnTo>
                <a:lnTo>
                  <a:pt x="496412" y="720404"/>
                </a:lnTo>
                <a:lnTo>
                  <a:pt x="496412" y="866570"/>
                </a:lnTo>
                <a:lnTo>
                  <a:pt x="497526" y="849200"/>
                </a:lnTo>
                <a:lnTo>
                  <a:pt x="497526" y="866285"/>
                </a:lnTo>
                <a:lnTo>
                  <a:pt x="497526" y="833515"/>
                </a:lnTo>
                <a:lnTo>
                  <a:pt x="497526" y="1101191"/>
                </a:lnTo>
                <a:lnTo>
                  <a:pt x="497526" y="716775"/>
                </a:lnTo>
                <a:lnTo>
                  <a:pt x="497526" y="1134504"/>
                </a:lnTo>
                <a:lnTo>
                  <a:pt x="497526" y="714519"/>
                </a:lnTo>
                <a:lnTo>
                  <a:pt x="497526" y="1134504"/>
                </a:lnTo>
                <a:lnTo>
                  <a:pt x="497526" y="560266"/>
                </a:lnTo>
                <a:lnTo>
                  <a:pt x="497526" y="1134504"/>
                </a:lnTo>
                <a:lnTo>
                  <a:pt x="497526" y="720404"/>
                </a:lnTo>
                <a:lnTo>
                  <a:pt x="497526" y="855656"/>
                </a:lnTo>
                <a:lnTo>
                  <a:pt x="498383" y="849200"/>
                </a:lnTo>
                <a:lnTo>
                  <a:pt x="498383" y="833515"/>
                </a:lnTo>
                <a:lnTo>
                  <a:pt x="498383" y="1101191"/>
                </a:lnTo>
                <a:lnTo>
                  <a:pt x="498383" y="716775"/>
                </a:lnTo>
                <a:lnTo>
                  <a:pt x="498383" y="1134504"/>
                </a:lnTo>
                <a:lnTo>
                  <a:pt x="498383" y="714519"/>
                </a:lnTo>
                <a:lnTo>
                  <a:pt x="498383" y="1134504"/>
                </a:lnTo>
                <a:lnTo>
                  <a:pt x="498383" y="560266"/>
                </a:lnTo>
                <a:lnTo>
                  <a:pt x="498383" y="1134504"/>
                </a:lnTo>
                <a:lnTo>
                  <a:pt x="498383" y="720404"/>
                </a:lnTo>
                <a:lnTo>
                  <a:pt x="498383" y="855656"/>
                </a:lnTo>
                <a:lnTo>
                  <a:pt x="499211" y="849200"/>
                </a:lnTo>
                <a:lnTo>
                  <a:pt x="499211" y="833515"/>
                </a:lnTo>
                <a:lnTo>
                  <a:pt x="499211" y="1101191"/>
                </a:lnTo>
                <a:lnTo>
                  <a:pt x="499211" y="711719"/>
                </a:lnTo>
                <a:lnTo>
                  <a:pt x="499211" y="1134504"/>
                </a:lnTo>
                <a:lnTo>
                  <a:pt x="499211" y="714519"/>
                </a:lnTo>
                <a:lnTo>
                  <a:pt x="499211" y="1134504"/>
                </a:lnTo>
                <a:lnTo>
                  <a:pt x="499211" y="560266"/>
                </a:lnTo>
                <a:lnTo>
                  <a:pt x="499211" y="1134504"/>
                </a:lnTo>
                <a:lnTo>
                  <a:pt x="499211" y="720404"/>
                </a:lnTo>
                <a:lnTo>
                  <a:pt x="499211" y="855656"/>
                </a:lnTo>
                <a:lnTo>
                  <a:pt x="500040" y="849200"/>
                </a:lnTo>
                <a:lnTo>
                  <a:pt x="500040" y="833515"/>
                </a:lnTo>
                <a:lnTo>
                  <a:pt x="500040" y="1101191"/>
                </a:lnTo>
                <a:lnTo>
                  <a:pt x="500040" y="685691"/>
                </a:lnTo>
                <a:lnTo>
                  <a:pt x="500040" y="1134504"/>
                </a:lnTo>
                <a:lnTo>
                  <a:pt x="500040" y="714519"/>
                </a:lnTo>
                <a:lnTo>
                  <a:pt x="500040" y="1134504"/>
                </a:lnTo>
                <a:lnTo>
                  <a:pt x="500040" y="560266"/>
                </a:lnTo>
                <a:lnTo>
                  <a:pt x="500040" y="1134504"/>
                </a:lnTo>
                <a:lnTo>
                  <a:pt x="500040" y="720404"/>
                </a:lnTo>
                <a:lnTo>
                  <a:pt x="500040" y="855656"/>
                </a:lnTo>
                <a:lnTo>
                  <a:pt x="500897" y="849200"/>
                </a:lnTo>
                <a:lnTo>
                  <a:pt x="500897" y="833515"/>
                </a:lnTo>
                <a:lnTo>
                  <a:pt x="500897" y="1101191"/>
                </a:lnTo>
                <a:lnTo>
                  <a:pt x="500897" y="685691"/>
                </a:lnTo>
                <a:lnTo>
                  <a:pt x="500897" y="1101191"/>
                </a:lnTo>
                <a:lnTo>
                  <a:pt x="500897" y="683462"/>
                </a:lnTo>
                <a:lnTo>
                  <a:pt x="500897" y="1134504"/>
                </a:lnTo>
                <a:lnTo>
                  <a:pt x="500897" y="560266"/>
                </a:lnTo>
                <a:lnTo>
                  <a:pt x="500897" y="1134504"/>
                </a:lnTo>
                <a:lnTo>
                  <a:pt x="500897" y="720404"/>
                </a:lnTo>
                <a:lnTo>
                  <a:pt x="500897" y="855656"/>
                </a:lnTo>
                <a:lnTo>
                  <a:pt x="501726" y="849200"/>
                </a:lnTo>
                <a:lnTo>
                  <a:pt x="501726" y="823715"/>
                </a:lnTo>
                <a:lnTo>
                  <a:pt x="501726" y="1101191"/>
                </a:lnTo>
                <a:lnTo>
                  <a:pt x="501726" y="685691"/>
                </a:lnTo>
                <a:lnTo>
                  <a:pt x="501726" y="1101191"/>
                </a:lnTo>
                <a:lnTo>
                  <a:pt x="501726" y="683462"/>
                </a:lnTo>
                <a:lnTo>
                  <a:pt x="501726" y="1101191"/>
                </a:lnTo>
                <a:lnTo>
                  <a:pt x="501726" y="547667"/>
                </a:lnTo>
                <a:lnTo>
                  <a:pt x="501726" y="1134504"/>
                </a:lnTo>
                <a:lnTo>
                  <a:pt x="501726" y="710604"/>
                </a:lnTo>
                <a:lnTo>
                  <a:pt x="501726" y="855656"/>
                </a:lnTo>
                <a:lnTo>
                  <a:pt x="502840" y="849200"/>
                </a:lnTo>
                <a:lnTo>
                  <a:pt x="502840" y="823715"/>
                </a:lnTo>
                <a:lnTo>
                  <a:pt x="502840" y="1101191"/>
                </a:lnTo>
                <a:lnTo>
                  <a:pt x="502840" y="685691"/>
                </a:lnTo>
                <a:lnTo>
                  <a:pt x="502840" y="1101191"/>
                </a:lnTo>
                <a:lnTo>
                  <a:pt x="502840" y="683462"/>
                </a:lnTo>
                <a:lnTo>
                  <a:pt x="502840" y="1101191"/>
                </a:lnTo>
                <a:lnTo>
                  <a:pt x="502840" y="547667"/>
                </a:lnTo>
                <a:lnTo>
                  <a:pt x="502840" y="1134504"/>
                </a:lnTo>
                <a:lnTo>
                  <a:pt x="502840" y="689062"/>
                </a:lnTo>
                <a:lnTo>
                  <a:pt x="502840" y="855656"/>
                </a:lnTo>
                <a:lnTo>
                  <a:pt x="503697" y="849200"/>
                </a:lnTo>
                <a:lnTo>
                  <a:pt x="503697" y="823715"/>
                </a:lnTo>
                <a:lnTo>
                  <a:pt x="503697" y="1101191"/>
                </a:lnTo>
                <a:lnTo>
                  <a:pt x="503697" y="685691"/>
                </a:lnTo>
                <a:lnTo>
                  <a:pt x="503697" y="1101191"/>
                </a:lnTo>
                <a:lnTo>
                  <a:pt x="503697" y="683462"/>
                </a:lnTo>
                <a:lnTo>
                  <a:pt x="503697" y="1101191"/>
                </a:lnTo>
                <a:lnTo>
                  <a:pt x="503697" y="547667"/>
                </a:lnTo>
                <a:lnTo>
                  <a:pt x="503697" y="1101191"/>
                </a:lnTo>
                <a:lnTo>
                  <a:pt x="503697" y="689062"/>
                </a:lnTo>
                <a:lnTo>
                  <a:pt x="503697" y="855656"/>
                </a:lnTo>
                <a:lnTo>
                  <a:pt x="504526" y="849200"/>
                </a:lnTo>
                <a:lnTo>
                  <a:pt x="504526" y="823715"/>
                </a:lnTo>
                <a:lnTo>
                  <a:pt x="504526" y="1101191"/>
                </a:lnTo>
                <a:lnTo>
                  <a:pt x="504526" y="685691"/>
                </a:lnTo>
                <a:lnTo>
                  <a:pt x="504526" y="1101191"/>
                </a:lnTo>
                <a:lnTo>
                  <a:pt x="504526" y="683462"/>
                </a:lnTo>
                <a:lnTo>
                  <a:pt x="504526" y="1101191"/>
                </a:lnTo>
                <a:lnTo>
                  <a:pt x="504526" y="528067"/>
                </a:lnTo>
                <a:lnTo>
                  <a:pt x="504526" y="1101191"/>
                </a:lnTo>
                <a:lnTo>
                  <a:pt x="504526" y="689062"/>
                </a:lnTo>
                <a:lnTo>
                  <a:pt x="504526" y="834915"/>
                </a:lnTo>
                <a:lnTo>
                  <a:pt x="505382" y="849200"/>
                </a:lnTo>
                <a:lnTo>
                  <a:pt x="505382" y="820372"/>
                </a:lnTo>
                <a:lnTo>
                  <a:pt x="505382" y="1034279"/>
                </a:lnTo>
                <a:lnTo>
                  <a:pt x="505382" y="685691"/>
                </a:lnTo>
                <a:lnTo>
                  <a:pt x="505382" y="1101191"/>
                </a:lnTo>
                <a:lnTo>
                  <a:pt x="505382" y="683462"/>
                </a:lnTo>
                <a:lnTo>
                  <a:pt x="505382" y="1101191"/>
                </a:lnTo>
                <a:lnTo>
                  <a:pt x="505382" y="528067"/>
                </a:lnTo>
                <a:lnTo>
                  <a:pt x="505382" y="1101191"/>
                </a:lnTo>
                <a:lnTo>
                  <a:pt x="505382" y="689062"/>
                </a:lnTo>
              </a:path>
              <a:path w="1776729" h="1168400">
                <a:moveTo>
                  <a:pt x="505382" y="689062"/>
                </a:moveTo>
                <a:lnTo>
                  <a:pt x="505382" y="834915"/>
                </a:lnTo>
                <a:lnTo>
                  <a:pt x="506211" y="849200"/>
                </a:lnTo>
                <a:lnTo>
                  <a:pt x="506211" y="801601"/>
                </a:lnTo>
                <a:lnTo>
                  <a:pt x="506211" y="1034279"/>
                </a:lnTo>
                <a:lnTo>
                  <a:pt x="506211" y="685691"/>
                </a:lnTo>
                <a:lnTo>
                  <a:pt x="506211" y="1101191"/>
                </a:lnTo>
                <a:lnTo>
                  <a:pt x="506211" y="683462"/>
                </a:lnTo>
                <a:lnTo>
                  <a:pt x="506211" y="1101191"/>
                </a:lnTo>
                <a:lnTo>
                  <a:pt x="506211" y="528067"/>
                </a:lnTo>
                <a:lnTo>
                  <a:pt x="506211" y="1101191"/>
                </a:lnTo>
                <a:lnTo>
                  <a:pt x="506211" y="689062"/>
                </a:lnTo>
                <a:lnTo>
                  <a:pt x="506211" y="834915"/>
                </a:lnTo>
                <a:lnTo>
                  <a:pt x="507040" y="818972"/>
                </a:lnTo>
                <a:lnTo>
                  <a:pt x="507040" y="834657"/>
                </a:lnTo>
                <a:lnTo>
                  <a:pt x="507040" y="801601"/>
                </a:lnTo>
                <a:lnTo>
                  <a:pt x="507040" y="1034279"/>
                </a:lnTo>
                <a:lnTo>
                  <a:pt x="507040" y="685691"/>
                </a:lnTo>
                <a:lnTo>
                  <a:pt x="507040" y="1101191"/>
                </a:lnTo>
                <a:lnTo>
                  <a:pt x="507040" y="683462"/>
                </a:lnTo>
                <a:lnTo>
                  <a:pt x="507040" y="1101191"/>
                </a:lnTo>
                <a:lnTo>
                  <a:pt x="507040" y="528067"/>
                </a:lnTo>
                <a:lnTo>
                  <a:pt x="507040" y="1101191"/>
                </a:lnTo>
                <a:lnTo>
                  <a:pt x="507040" y="689062"/>
                </a:lnTo>
                <a:lnTo>
                  <a:pt x="507040" y="834915"/>
                </a:lnTo>
                <a:lnTo>
                  <a:pt x="508182" y="818972"/>
                </a:lnTo>
                <a:lnTo>
                  <a:pt x="508182" y="821486"/>
                </a:lnTo>
                <a:lnTo>
                  <a:pt x="508182" y="801601"/>
                </a:lnTo>
                <a:lnTo>
                  <a:pt x="508182" y="1000966"/>
                </a:lnTo>
                <a:lnTo>
                  <a:pt x="508182" y="685691"/>
                </a:lnTo>
                <a:lnTo>
                  <a:pt x="508182" y="1101191"/>
                </a:lnTo>
                <a:lnTo>
                  <a:pt x="508182" y="683462"/>
                </a:lnTo>
                <a:lnTo>
                  <a:pt x="508182" y="1101191"/>
                </a:lnTo>
                <a:lnTo>
                  <a:pt x="508182" y="528067"/>
                </a:lnTo>
                <a:lnTo>
                  <a:pt x="508182" y="1101191"/>
                </a:lnTo>
                <a:lnTo>
                  <a:pt x="508182" y="689062"/>
                </a:lnTo>
                <a:lnTo>
                  <a:pt x="508182" y="824857"/>
                </a:lnTo>
                <a:lnTo>
                  <a:pt x="509011" y="818972"/>
                </a:lnTo>
                <a:lnTo>
                  <a:pt x="509011" y="801601"/>
                </a:lnTo>
                <a:lnTo>
                  <a:pt x="509011" y="1000966"/>
                </a:lnTo>
                <a:lnTo>
                  <a:pt x="509011" y="685691"/>
                </a:lnTo>
                <a:lnTo>
                  <a:pt x="509011" y="1101191"/>
                </a:lnTo>
                <a:lnTo>
                  <a:pt x="509011" y="683462"/>
                </a:lnTo>
                <a:lnTo>
                  <a:pt x="509011" y="1101191"/>
                </a:lnTo>
                <a:lnTo>
                  <a:pt x="509011" y="528067"/>
                </a:lnTo>
                <a:lnTo>
                  <a:pt x="509011" y="1101191"/>
                </a:lnTo>
                <a:lnTo>
                  <a:pt x="509011" y="689062"/>
                </a:lnTo>
                <a:lnTo>
                  <a:pt x="509011" y="824857"/>
                </a:lnTo>
                <a:lnTo>
                  <a:pt x="509840" y="818972"/>
                </a:lnTo>
                <a:lnTo>
                  <a:pt x="509840" y="801601"/>
                </a:lnTo>
                <a:lnTo>
                  <a:pt x="509840" y="1000966"/>
                </a:lnTo>
                <a:lnTo>
                  <a:pt x="509840" y="667491"/>
                </a:lnTo>
                <a:lnTo>
                  <a:pt x="509840" y="1101191"/>
                </a:lnTo>
                <a:lnTo>
                  <a:pt x="509840" y="683462"/>
                </a:lnTo>
                <a:lnTo>
                  <a:pt x="509840" y="1101191"/>
                </a:lnTo>
                <a:lnTo>
                  <a:pt x="509840" y="528067"/>
                </a:lnTo>
                <a:lnTo>
                  <a:pt x="509840" y="1101191"/>
                </a:lnTo>
                <a:lnTo>
                  <a:pt x="509840" y="689062"/>
                </a:lnTo>
                <a:lnTo>
                  <a:pt x="509840" y="824857"/>
                </a:lnTo>
                <a:lnTo>
                  <a:pt x="510697" y="818972"/>
                </a:lnTo>
                <a:lnTo>
                  <a:pt x="510697" y="801601"/>
                </a:lnTo>
                <a:lnTo>
                  <a:pt x="510697" y="1000966"/>
                </a:lnTo>
                <a:lnTo>
                  <a:pt x="510697" y="654321"/>
                </a:lnTo>
                <a:lnTo>
                  <a:pt x="510697" y="1037365"/>
                </a:lnTo>
                <a:lnTo>
                  <a:pt x="510697" y="676720"/>
                </a:lnTo>
                <a:lnTo>
                  <a:pt x="510697" y="1101191"/>
                </a:lnTo>
                <a:lnTo>
                  <a:pt x="510697" y="528067"/>
                </a:lnTo>
                <a:lnTo>
                  <a:pt x="510697" y="1101191"/>
                </a:lnTo>
                <a:lnTo>
                  <a:pt x="510697" y="689062"/>
                </a:lnTo>
                <a:lnTo>
                  <a:pt x="510697" y="824857"/>
                </a:lnTo>
                <a:lnTo>
                  <a:pt x="511525" y="818972"/>
                </a:lnTo>
                <a:lnTo>
                  <a:pt x="511525" y="798516"/>
                </a:lnTo>
                <a:lnTo>
                  <a:pt x="511525" y="1000966"/>
                </a:lnTo>
                <a:lnTo>
                  <a:pt x="511525" y="654321"/>
                </a:lnTo>
                <a:lnTo>
                  <a:pt x="511525" y="1037365"/>
                </a:lnTo>
                <a:lnTo>
                  <a:pt x="511525" y="652377"/>
                </a:lnTo>
                <a:lnTo>
                  <a:pt x="511525" y="1101191"/>
                </a:lnTo>
                <a:lnTo>
                  <a:pt x="511525" y="516011"/>
                </a:lnTo>
                <a:lnTo>
                  <a:pt x="511525" y="1101191"/>
                </a:lnTo>
                <a:lnTo>
                  <a:pt x="511525" y="689062"/>
                </a:lnTo>
                <a:lnTo>
                  <a:pt x="511525" y="824857"/>
                </a:lnTo>
                <a:lnTo>
                  <a:pt x="512640" y="818972"/>
                </a:lnTo>
                <a:lnTo>
                  <a:pt x="512640" y="792658"/>
                </a:lnTo>
                <a:lnTo>
                  <a:pt x="512640" y="1000966"/>
                </a:lnTo>
                <a:lnTo>
                  <a:pt x="512640" y="654321"/>
                </a:lnTo>
                <a:lnTo>
                  <a:pt x="512640" y="1037365"/>
                </a:lnTo>
                <a:lnTo>
                  <a:pt x="512640" y="652377"/>
                </a:lnTo>
                <a:lnTo>
                  <a:pt x="512640" y="1067592"/>
                </a:lnTo>
                <a:lnTo>
                  <a:pt x="512640" y="516011"/>
                </a:lnTo>
                <a:lnTo>
                  <a:pt x="512640" y="1101191"/>
                </a:lnTo>
                <a:lnTo>
                  <a:pt x="512640" y="666377"/>
                </a:lnTo>
                <a:lnTo>
                  <a:pt x="512640" y="824857"/>
                </a:lnTo>
                <a:lnTo>
                  <a:pt x="513497" y="818972"/>
                </a:lnTo>
                <a:lnTo>
                  <a:pt x="513497" y="792658"/>
                </a:lnTo>
                <a:lnTo>
                  <a:pt x="513497" y="1000966"/>
                </a:lnTo>
                <a:lnTo>
                  <a:pt x="513497" y="654321"/>
                </a:lnTo>
                <a:lnTo>
                  <a:pt x="513497" y="1037365"/>
                </a:lnTo>
                <a:lnTo>
                  <a:pt x="513497" y="652377"/>
                </a:lnTo>
                <a:lnTo>
                  <a:pt x="513497" y="1067592"/>
                </a:lnTo>
                <a:lnTo>
                  <a:pt x="513497" y="516011"/>
                </a:lnTo>
                <a:lnTo>
                  <a:pt x="513497" y="1101191"/>
                </a:lnTo>
                <a:lnTo>
                  <a:pt x="513497" y="657406"/>
                </a:lnTo>
                <a:lnTo>
                  <a:pt x="513497" y="824857"/>
                </a:lnTo>
                <a:lnTo>
                  <a:pt x="514325" y="818972"/>
                </a:lnTo>
                <a:lnTo>
                  <a:pt x="514325" y="792658"/>
                </a:lnTo>
                <a:lnTo>
                  <a:pt x="514325" y="1000966"/>
                </a:lnTo>
                <a:lnTo>
                  <a:pt x="514325" y="654321"/>
                </a:lnTo>
                <a:lnTo>
                  <a:pt x="514325" y="1037365"/>
                </a:lnTo>
                <a:lnTo>
                  <a:pt x="514325" y="652377"/>
                </a:lnTo>
                <a:lnTo>
                  <a:pt x="514325" y="1067592"/>
                </a:lnTo>
                <a:lnTo>
                  <a:pt x="514325" y="504268"/>
                </a:lnTo>
                <a:lnTo>
                  <a:pt x="514325" y="1034279"/>
                </a:lnTo>
                <a:lnTo>
                  <a:pt x="514325" y="657406"/>
                </a:lnTo>
                <a:lnTo>
                  <a:pt x="514325" y="824857"/>
                </a:lnTo>
                <a:lnTo>
                  <a:pt x="515182" y="818972"/>
                </a:lnTo>
                <a:lnTo>
                  <a:pt x="515182" y="792658"/>
                </a:lnTo>
                <a:lnTo>
                  <a:pt x="515182" y="1000966"/>
                </a:lnTo>
                <a:lnTo>
                  <a:pt x="515182" y="654321"/>
                </a:lnTo>
                <a:lnTo>
                  <a:pt x="515182" y="1037365"/>
                </a:lnTo>
                <a:lnTo>
                  <a:pt x="515182" y="652377"/>
                </a:lnTo>
                <a:lnTo>
                  <a:pt x="515182" y="1067592"/>
                </a:lnTo>
                <a:lnTo>
                  <a:pt x="515182" y="495868"/>
                </a:lnTo>
                <a:lnTo>
                  <a:pt x="515182" y="1034279"/>
                </a:lnTo>
                <a:lnTo>
                  <a:pt x="515182" y="657406"/>
                </a:lnTo>
                <a:lnTo>
                  <a:pt x="515182" y="805801"/>
                </a:lnTo>
                <a:lnTo>
                  <a:pt x="516011" y="818972"/>
                </a:lnTo>
                <a:lnTo>
                  <a:pt x="516011" y="772202"/>
                </a:lnTo>
                <a:lnTo>
                  <a:pt x="516011" y="967652"/>
                </a:lnTo>
                <a:lnTo>
                  <a:pt x="516011" y="654321"/>
                </a:lnTo>
                <a:lnTo>
                  <a:pt x="516011" y="1037365"/>
                </a:lnTo>
                <a:lnTo>
                  <a:pt x="516011" y="652377"/>
                </a:lnTo>
                <a:lnTo>
                  <a:pt x="516011" y="1067592"/>
                </a:lnTo>
                <a:lnTo>
                  <a:pt x="516011" y="495868"/>
                </a:lnTo>
                <a:lnTo>
                  <a:pt x="516011" y="1034279"/>
                </a:lnTo>
                <a:lnTo>
                  <a:pt x="516011" y="657406"/>
                </a:lnTo>
                <a:lnTo>
                  <a:pt x="516011" y="805801"/>
                </a:lnTo>
                <a:lnTo>
                  <a:pt x="516840" y="818972"/>
                </a:lnTo>
                <a:lnTo>
                  <a:pt x="516840" y="772202"/>
                </a:lnTo>
                <a:lnTo>
                  <a:pt x="516840" y="967652"/>
                </a:lnTo>
                <a:lnTo>
                  <a:pt x="516840" y="654321"/>
                </a:lnTo>
                <a:lnTo>
                  <a:pt x="516840" y="1037365"/>
                </a:lnTo>
                <a:lnTo>
                  <a:pt x="516840" y="652377"/>
                </a:lnTo>
                <a:lnTo>
                  <a:pt x="516840" y="1067592"/>
                </a:lnTo>
                <a:lnTo>
                  <a:pt x="516840" y="495868"/>
                </a:lnTo>
                <a:lnTo>
                  <a:pt x="516840" y="981652"/>
                </a:lnTo>
              </a:path>
              <a:path w="1776729" h="1168400">
                <a:moveTo>
                  <a:pt x="516840" y="981652"/>
                </a:moveTo>
                <a:lnTo>
                  <a:pt x="516840" y="1034279"/>
                </a:lnTo>
                <a:lnTo>
                  <a:pt x="516840" y="657406"/>
                </a:lnTo>
                <a:lnTo>
                  <a:pt x="516840" y="805801"/>
                </a:lnTo>
                <a:lnTo>
                  <a:pt x="517982" y="788459"/>
                </a:lnTo>
                <a:lnTo>
                  <a:pt x="517982" y="805516"/>
                </a:lnTo>
                <a:lnTo>
                  <a:pt x="517982" y="772202"/>
                </a:lnTo>
                <a:lnTo>
                  <a:pt x="517982" y="967652"/>
                </a:lnTo>
                <a:lnTo>
                  <a:pt x="517982" y="654321"/>
                </a:lnTo>
                <a:lnTo>
                  <a:pt x="517982" y="1037365"/>
                </a:lnTo>
                <a:lnTo>
                  <a:pt x="517982" y="652377"/>
                </a:lnTo>
                <a:lnTo>
                  <a:pt x="517982" y="1067592"/>
                </a:lnTo>
                <a:lnTo>
                  <a:pt x="517982" y="495868"/>
                </a:lnTo>
                <a:lnTo>
                  <a:pt x="517982" y="1034279"/>
                </a:lnTo>
                <a:lnTo>
                  <a:pt x="517982" y="657406"/>
                </a:lnTo>
                <a:lnTo>
                  <a:pt x="517982" y="793773"/>
                </a:lnTo>
                <a:lnTo>
                  <a:pt x="518811" y="788459"/>
                </a:lnTo>
                <a:lnTo>
                  <a:pt x="518811" y="772202"/>
                </a:lnTo>
                <a:lnTo>
                  <a:pt x="518811" y="967652"/>
                </a:lnTo>
                <a:lnTo>
                  <a:pt x="518811" y="654321"/>
                </a:lnTo>
                <a:lnTo>
                  <a:pt x="518811" y="1034279"/>
                </a:lnTo>
                <a:lnTo>
                  <a:pt x="518811" y="652377"/>
                </a:lnTo>
                <a:lnTo>
                  <a:pt x="518811" y="1067592"/>
                </a:lnTo>
                <a:lnTo>
                  <a:pt x="518811" y="495868"/>
                </a:lnTo>
                <a:lnTo>
                  <a:pt x="518811" y="1034279"/>
                </a:lnTo>
                <a:lnTo>
                  <a:pt x="518811" y="657406"/>
                </a:lnTo>
                <a:lnTo>
                  <a:pt x="518811" y="793773"/>
                </a:lnTo>
                <a:lnTo>
                  <a:pt x="519640" y="788459"/>
                </a:lnTo>
                <a:lnTo>
                  <a:pt x="519640" y="772202"/>
                </a:lnTo>
                <a:lnTo>
                  <a:pt x="519640" y="967652"/>
                </a:lnTo>
                <a:lnTo>
                  <a:pt x="519640" y="654321"/>
                </a:lnTo>
                <a:lnTo>
                  <a:pt x="519640" y="1034279"/>
                </a:lnTo>
                <a:lnTo>
                  <a:pt x="519640" y="652377"/>
                </a:lnTo>
                <a:lnTo>
                  <a:pt x="519640" y="1034279"/>
                </a:lnTo>
                <a:lnTo>
                  <a:pt x="519640" y="495868"/>
                </a:lnTo>
                <a:lnTo>
                  <a:pt x="519640" y="1034279"/>
                </a:lnTo>
                <a:lnTo>
                  <a:pt x="519640" y="657406"/>
                </a:lnTo>
                <a:lnTo>
                  <a:pt x="519640" y="793773"/>
                </a:lnTo>
                <a:lnTo>
                  <a:pt x="520496" y="788459"/>
                </a:lnTo>
                <a:lnTo>
                  <a:pt x="520496" y="772202"/>
                </a:lnTo>
                <a:lnTo>
                  <a:pt x="520496" y="946368"/>
                </a:lnTo>
                <a:lnTo>
                  <a:pt x="520496" y="626893"/>
                </a:lnTo>
                <a:lnTo>
                  <a:pt x="520496" y="1034279"/>
                </a:lnTo>
                <a:lnTo>
                  <a:pt x="520496" y="652377"/>
                </a:lnTo>
                <a:lnTo>
                  <a:pt x="520496" y="1034279"/>
                </a:lnTo>
                <a:lnTo>
                  <a:pt x="520496" y="495868"/>
                </a:lnTo>
                <a:lnTo>
                  <a:pt x="520496" y="1034279"/>
                </a:lnTo>
                <a:lnTo>
                  <a:pt x="520496" y="657406"/>
                </a:lnTo>
                <a:lnTo>
                  <a:pt x="520496" y="793773"/>
                </a:lnTo>
                <a:lnTo>
                  <a:pt x="521325" y="788459"/>
                </a:lnTo>
                <a:lnTo>
                  <a:pt x="521325" y="772202"/>
                </a:lnTo>
                <a:lnTo>
                  <a:pt x="521325" y="946368"/>
                </a:lnTo>
                <a:lnTo>
                  <a:pt x="521325" y="622693"/>
                </a:lnTo>
                <a:lnTo>
                  <a:pt x="521325" y="1013280"/>
                </a:lnTo>
                <a:lnTo>
                  <a:pt x="521325" y="626893"/>
                </a:lnTo>
                <a:lnTo>
                  <a:pt x="521325" y="1034279"/>
                </a:lnTo>
                <a:lnTo>
                  <a:pt x="521325" y="495868"/>
                </a:lnTo>
                <a:lnTo>
                  <a:pt x="521325" y="1034279"/>
                </a:lnTo>
                <a:lnTo>
                  <a:pt x="521325" y="657406"/>
                </a:lnTo>
                <a:lnTo>
                  <a:pt x="521325" y="793773"/>
                </a:lnTo>
                <a:lnTo>
                  <a:pt x="522182" y="788459"/>
                </a:lnTo>
                <a:lnTo>
                  <a:pt x="522182" y="761288"/>
                </a:lnTo>
                <a:lnTo>
                  <a:pt x="522182" y="946368"/>
                </a:lnTo>
                <a:lnTo>
                  <a:pt x="522182" y="622693"/>
                </a:lnTo>
                <a:lnTo>
                  <a:pt x="522182" y="1013280"/>
                </a:lnTo>
                <a:lnTo>
                  <a:pt x="522182" y="620722"/>
                </a:lnTo>
                <a:lnTo>
                  <a:pt x="522182" y="987795"/>
                </a:lnTo>
                <a:lnTo>
                  <a:pt x="522182" y="484383"/>
                </a:lnTo>
                <a:lnTo>
                  <a:pt x="522182" y="1034279"/>
                </a:lnTo>
                <a:lnTo>
                  <a:pt x="522182" y="657406"/>
                </a:lnTo>
                <a:lnTo>
                  <a:pt x="522182" y="793773"/>
                </a:lnTo>
                <a:lnTo>
                  <a:pt x="523296" y="788459"/>
                </a:lnTo>
                <a:lnTo>
                  <a:pt x="523296" y="761288"/>
                </a:lnTo>
                <a:lnTo>
                  <a:pt x="523296" y="946368"/>
                </a:lnTo>
                <a:lnTo>
                  <a:pt x="523296" y="622693"/>
                </a:lnTo>
                <a:lnTo>
                  <a:pt x="523296" y="1013280"/>
                </a:lnTo>
                <a:lnTo>
                  <a:pt x="523296" y="620722"/>
                </a:lnTo>
                <a:lnTo>
                  <a:pt x="523296" y="987795"/>
                </a:lnTo>
                <a:lnTo>
                  <a:pt x="523296" y="484383"/>
                </a:lnTo>
                <a:lnTo>
                  <a:pt x="523296" y="1034279"/>
                </a:lnTo>
                <a:lnTo>
                  <a:pt x="523296" y="625493"/>
                </a:lnTo>
                <a:lnTo>
                  <a:pt x="523296" y="793773"/>
                </a:lnTo>
                <a:lnTo>
                  <a:pt x="524125" y="788459"/>
                </a:lnTo>
                <a:lnTo>
                  <a:pt x="524125" y="761288"/>
                </a:lnTo>
                <a:lnTo>
                  <a:pt x="524125" y="946368"/>
                </a:lnTo>
                <a:lnTo>
                  <a:pt x="524125" y="622693"/>
                </a:lnTo>
                <a:lnTo>
                  <a:pt x="524125" y="1013280"/>
                </a:lnTo>
                <a:lnTo>
                  <a:pt x="524125" y="620722"/>
                </a:lnTo>
                <a:lnTo>
                  <a:pt x="524125" y="987795"/>
                </a:lnTo>
                <a:lnTo>
                  <a:pt x="524125" y="484383"/>
                </a:lnTo>
                <a:lnTo>
                  <a:pt x="524125" y="1034279"/>
                </a:lnTo>
                <a:lnTo>
                  <a:pt x="524125" y="625493"/>
                </a:lnTo>
                <a:lnTo>
                  <a:pt x="524125" y="793773"/>
                </a:lnTo>
                <a:lnTo>
                  <a:pt x="524982" y="788459"/>
                </a:lnTo>
                <a:lnTo>
                  <a:pt x="524982" y="761288"/>
                </a:lnTo>
                <a:lnTo>
                  <a:pt x="524982" y="946368"/>
                </a:lnTo>
                <a:lnTo>
                  <a:pt x="524982" y="622693"/>
                </a:lnTo>
                <a:lnTo>
                  <a:pt x="524982" y="1013280"/>
                </a:lnTo>
                <a:lnTo>
                  <a:pt x="524982" y="620722"/>
                </a:lnTo>
                <a:lnTo>
                  <a:pt x="524982" y="987795"/>
                </a:lnTo>
                <a:lnTo>
                  <a:pt x="524982" y="463384"/>
                </a:lnTo>
                <a:lnTo>
                  <a:pt x="524982" y="981652"/>
                </a:lnTo>
                <a:lnTo>
                  <a:pt x="524982" y="625493"/>
                </a:lnTo>
                <a:lnTo>
                  <a:pt x="524982" y="787602"/>
                </a:lnTo>
                <a:lnTo>
                  <a:pt x="525811" y="788459"/>
                </a:lnTo>
                <a:lnTo>
                  <a:pt x="525811" y="761288"/>
                </a:lnTo>
                <a:lnTo>
                  <a:pt x="525811" y="941311"/>
                </a:lnTo>
                <a:lnTo>
                  <a:pt x="525811" y="622693"/>
                </a:lnTo>
                <a:lnTo>
                  <a:pt x="525811" y="1013280"/>
                </a:lnTo>
                <a:lnTo>
                  <a:pt x="525811" y="620722"/>
                </a:lnTo>
                <a:lnTo>
                  <a:pt x="525811" y="987795"/>
                </a:lnTo>
                <a:lnTo>
                  <a:pt x="525811" y="463384"/>
                </a:lnTo>
                <a:lnTo>
                  <a:pt x="525811" y="981652"/>
                </a:lnTo>
                <a:lnTo>
                  <a:pt x="525811" y="625493"/>
                </a:lnTo>
                <a:lnTo>
                  <a:pt x="525811" y="776117"/>
                </a:lnTo>
                <a:lnTo>
                  <a:pt x="526639" y="788459"/>
                </a:lnTo>
                <a:lnTo>
                  <a:pt x="526639" y="742518"/>
                </a:lnTo>
                <a:lnTo>
                  <a:pt x="526639" y="941311"/>
                </a:lnTo>
                <a:lnTo>
                  <a:pt x="526639" y="622693"/>
                </a:lnTo>
                <a:lnTo>
                  <a:pt x="526639" y="1013280"/>
                </a:lnTo>
                <a:lnTo>
                  <a:pt x="526639" y="620722"/>
                </a:lnTo>
                <a:lnTo>
                  <a:pt x="526639" y="987795"/>
                </a:lnTo>
                <a:lnTo>
                  <a:pt x="526639" y="463384"/>
                </a:lnTo>
                <a:lnTo>
                  <a:pt x="526639" y="981652"/>
                </a:lnTo>
                <a:lnTo>
                  <a:pt x="526639" y="625493"/>
                </a:lnTo>
                <a:lnTo>
                  <a:pt x="526639" y="776117"/>
                </a:lnTo>
                <a:lnTo>
                  <a:pt x="527496" y="762688"/>
                </a:lnTo>
                <a:lnTo>
                  <a:pt x="527496" y="775859"/>
                </a:lnTo>
                <a:lnTo>
                  <a:pt x="527496" y="742518"/>
                </a:lnTo>
                <a:lnTo>
                  <a:pt x="527496" y="941311"/>
                </a:lnTo>
                <a:lnTo>
                  <a:pt x="527496" y="622693"/>
                </a:lnTo>
                <a:lnTo>
                  <a:pt x="527496" y="1013280"/>
                </a:lnTo>
                <a:lnTo>
                  <a:pt x="527496" y="620722"/>
                </a:lnTo>
                <a:lnTo>
                  <a:pt x="527496" y="987795"/>
                </a:lnTo>
                <a:lnTo>
                  <a:pt x="527496" y="463384"/>
                </a:lnTo>
                <a:lnTo>
                  <a:pt x="527496" y="956710"/>
                </a:lnTo>
                <a:lnTo>
                  <a:pt x="527496" y="625493"/>
                </a:lnTo>
                <a:lnTo>
                  <a:pt x="527496" y="776117"/>
                </a:lnTo>
                <a:lnTo>
                  <a:pt x="528610" y="757088"/>
                </a:lnTo>
                <a:lnTo>
                  <a:pt x="528610" y="773059"/>
                </a:lnTo>
                <a:lnTo>
                  <a:pt x="528610" y="742518"/>
                </a:lnTo>
                <a:lnTo>
                  <a:pt x="528610" y="941311"/>
                </a:lnTo>
                <a:lnTo>
                  <a:pt x="528610" y="622693"/>
                </a:lnTo>
                <a:lnTo>
                  <a:pt x="528610" y="761288"/>
                </a:lnTo>
              </a:path>
              <a:path w="1776729" h="1168400">
                <a:moveTo>
                  <a:pt x="528610" y="761288"/>
                </a:moveTo>
                <a:lnTo>
                  <a:pt x="528610" y="999280"/>
                </a:lnTo>
                <a:lnTo>
                  <a:pt x="528610" y="620722"/>
                </a:lnTo>
                <a:lnTo>
                  <a:pt x="528610" y="987795"/>
                </a:lnTo>
                <a:lnTo>
                  <a:pt x="528610" y="463384"/>
                </a:lnTo>
                <a:lnTo>
                  <a:pt x="528610" y="956710"/>
                </a:lnTo>
                <a:lnTo>
                  <a:pt x="528610" y="625493"/>
                </a:lnTo>
                <a:lnTo>
                  <a:pt x="528610" y="762117"/>
                </a:lnTo>
                <a:lnTo>
                  <a:pt x="529439" y="757088"/>
                </a:lnTo>
                <a:lnTo>
                  <a:pt x="529439" y="742518"/>
                </a:lnTo>
                <a:lnTo>
                  <a:pt x="529439" y="941311"/>
                </a:lnTo>
                <a:lnTo>
                  <a:pt x="529439" y="622693"/>
                </a:lnTo>
                <a:lnTo>
                  <a:pt x="529439" y="999280"/>
                </a:lnTo>
                <a:lnTo>
                  <a:pt x="529439" y="620722"/>
                </a:lnTo>
                <a:lnTo>
                  <a:pt x="529439" y="981652"/>
                </a:lnTo>
                <a:lnTo>
                  <a:pt x="529439" y="463384"/>
                </a:lnTo>
                <a:lnTo>
                  <a:pt x="529439" y="956710"/>
                </a:lnTo>
                <a:lnTo>
                  <a:pt x="529439" y="625493"/>
                </a:lnTo>
                <a:lnTo>
                  <a:pt x="529439" y="762117"/>
                </a:lnTo>
                <a:lnTo>
                  <a:pt x="530296" y="757088"/>
                </a:lnTo>
                <a:lnTo>
                  <a:pt x="530296" y="742518"/>
                </a:lnTo>
                <a:lnTo>
                  <a:pt x="530296" y="931511"/>
                </a:lnTo>
                <a:lnTo>
                  <a:pt x="530296" y="606465"/>
                </a:lnTo>
                <a:lnTo>
                  <a:pt x="530296" y="999280"/>
                </a:lnTo>
                <a:lnTo>
                  <a:pt x="530296" y="620722"/>
                </a:lnTo>
                <a:lnTo>
                  <a:pt x="530296" y="981652"/>
                </a:lnTo>
                <a:lnTo>
                  <a:pt x="530296" y="463384"/>
                </a:lnTo>
                <a:lnTo>
                  <a:pt x="530296" y="956710"/>
                </a:lnTo>
                <a:lnTo>
                  <a:pt x="530296" y="625493"/>
                </a:lnTo>
                <a:lnTo>
                  <a:pt x="530296" y="762117"/>
                </a:lnTo>
                <a:lnTo>
                  <a:pt x="531125" y="757088"/>
                </a:lnTo>
                <a:lnTo>
                  <a:pt x="531125" y="742518"/>
                </a:lnTo>
                <a:lnTo>
                  <a:pt x="531125" y="917512"/>
                </a:lnTo>
                <a:lnTo>
                  <a:pt x="531125" y="590780"/>
                </a:lnTo>
                <a:lnTo>
                  <a:pt x="531125" y="986109"/>
                </a:lnTo>
                <a:lnTo>
                  <a:pt x="531125" y="620722"/>
                </a:lnTo>
                <a:lnTo>
                  <a:pt x="531125" y="981652"/>
                </a:lnTo>
                <a:lnTo>
                  <a:pt x="531125" y="463384"/>
                </a:lnTo>
                <a:lnTo>
                  <a:pt x="531125" y="956710"/>
                </a:lnTo>
                <a:lnTo>
                  <a:pt x="531125" y="625493"/>
                </a:lnTo>
                <a:lnTo>
                  <a:pt x="531125" y="762117"/>
                </a:lnTo>
                <a:lnTo>
                  <a:pt x="531982" y="757088"/>
                </a:lnTo>
                <a:lnTo>
                  <a:pt x="531982" y="742518"/>
                </a:lnTo>
                <a:lnTo>
                  <a:pt x="531982" y="917512"/>
                </a:lnTo>
                <a:lnTo>
                  <a:pt x="531982" y="590780"/>
                </a:lnTo>
                <a:lnTo>
                  <a:pt x="531982" y="986109"/>
                </a:lnTo>
                <a:lnTo>
                  <a:pt x="531982" y="589094"/>
                </a:lnTo>
                <a:lnTo>
                  <a:pt x="531982" y="981652"/>
                </a:lnTo>
                <a:lnTo>
                  <a:pt x="531982" y="455527"/>
                </a:lnTo>
                <a:lnTo>
                  <a:pt x="531982" y="956710"/>
                </a:lnTo>
                <a:lnTo>
                  <a:pt x="531982" y="625493"/>
                </a:lnTo>
                <a:lnTo>
                  <a:pt x="531982" y="762117"/>
                </a:lnTo>
                <a:lnTo>
                  <a:pt x="532810" y="757088"/>
                </a:lnTo>
                <a:lnTo>
                  <a:pt x="532810" y="729375"/>
                </a:lnTo>
                <a:lnTo>
                  <a:pt x="532810" y="917512"/>
                </a:lnTo>
                <a:lnTo>
                  <a:pt x="532810" y="590780"/>
                </a:lnTo>
                <a:lnTo>
                  <a:pt x="532810" y="986109"/>
                </a:lnTo>
                <a:lnTo>
                  <a:pt x="532810" y="589094"/>
                </a:lnTo>
                <a:lnTo>
                  <a:pt x="532810" y="958967"/>
                </a:lnTo>
                <a:lnTo>
                  <a:pt x="532810" y="452470"/>
                </a:lnTo>
                <a:lnTo>
                  <a:pt x="532810" y="956710"/>
                </a:lnTo>
                <a:lnTo>
                  <a:pt x="532810" y="609522"/>
                </a:lnTo>
                <a:lnTo>
                  <a:pt x="532810" y="762117"/>
                </a:lnTo>
                <a:lnTo>
                  <a:pt x="533925" y="757088"/>
                </a:lnTo>
                <a:lnTo>
                  <a:pt x="533925" y="729375"/>
                </a:lnTo>
                <a:lnTo>
                  <a:pt x="533925" y="917512"/>
                </a:lnTo>
                <a:lnTo>
                  <a:pt x="533925" y="590780"/>
                </a:lnTo>
                <a:lnTo>
                  <a:pt x="533925" y="986109"/>
                </a:lnTo>
                <a:lnTo>
                  <a:pt x="533925" y="589094"/>
                </a:lnTo>
                <a:lnTo>
                  <a:pt x="533925" y="958967"/>
                </a:lnTo>
                <a:lnTo>
                  <a:pt x="533925" y="452470"/>
                </a:lnTo>
                <a:lnTo>
                  <a:pt x="533925" y="956710"/>
                </a:lnTo>
                <a:lnTo>
                  <a:pt x="533925" y="593579"/>
                </a:lnTo>
                <a:lnTo>
                  <a:pt x="533925" y="762117"/>
                </a:lnTo>
                <a:lnTo>
                  <a:pt x="534781" y="757088"/>
                </a:lnTo>
                <a:lnTo>
                  <a:pt x="534781" y="729375"/>
                </a:lnTo>
                <a:lnTo>
                  <a:pt x="534781" y="917512"/>
                </a:lnTo>
                <a:lnTo>
                  <a:pt x="534781" y="590780"/>
                </a:lnTo>
                <a:lnTo>
                  <a:pt x="534781" y="986109"/>
                </a:lnTo>
                <a:lnTo>
                  <a:pt x="534781" y="589094"/>
                </a:lnTo>
                <a:lnTo>
                  <a:pt x="534781" y="958967"/>
                </a:lnTo>
                <a:lnTo>
                  <a:pt x="534781" y="447699"/>
                </a:lnTo>
                <a:lnTo>
                  <a:pt x="534781" y="953653"/>
                </a:lnTo>
                <a:lnTo>
                  <a:pt x="534781" y="593579"/>
                </a:lnTo>
                <a:lnTo>
                  <a:pt x="534781" y="762117"/>
                </a:lnTo>
                <a:lnTo>
                  <a:pt x="535610" y="757088"/>
                </a:lnTo>
                <a:lnTo>
                  <a:pt x="535610" y="729375"/>
                </a:lnTo>
                <a:lnTo>
                  <a:pt x="535610" y="917512"/>
                </a:lnTo>
                <a:lnTo>
                  <a:pt x="535610" y="590780"/>
                </a:lnTo>
                <a:lnTo>
                  <a:pt x="535610" y="986109"/>
                </a:lnTo>
                <a:lnTo>
                  <a:pt x="535610" y="589094"/>
                </a:lnTo>
                <a:lnTo>
                  <a:pt x="535610" y="958967"/>
                </a:lnTo>
                <a:lnTo>
                  <a:pt x="535610" y="430899"/>
                </a:lnTo>
                <a:lnTo>
                  <a:pt x="535610" y="953653"/>
                </a:lnTo>
                <a:lnTo>
                  <a:pt x="535610" y="593579"/>
                </a:lnTo>
                <a:lnTo>
                  <a:pt x="535610" y="745889"/>
                </a:lnTo>
                <a:lnTo>
                  <a:pt x="536439" y="757088"/>
                </a:lnTo>
                <a:lnTo>
                  <a:pt x="536439" y="712004"/>
                </a:lnTo>
                <a:lnTo>
                  <a:pt x="536439" y="913312"/>
                </a:lnTo>
                <a:lnTo>
                  <a:pt x="536439" y="590780"/>
                </a:lnTo>
                <a:lnTo>
                  <a:pt x="536439" y="986109"/>
                </a:lnTo>
                <a:lnTo>
                  <a:pt x="536439" y="589094"/>
                </a:lnTo>
                <a:lnTo>
                  <a:pt x="536439" y="958967"/>
                </a:lnTo>
                <a:lnTo>
                  <a:pt x="536439" y="430899"/>
                </a:lnTo>
                <a:lnTo>
                  <a:pt x="536439" y="953653"/>
                </a:lnTo>
                <a:lnTo>
                  <a:pt x="536439" y="593579"/>
                </a:lnTo>
                <a:lnTo>
                  <a:pt x="536439" y="745889"/>
                </a:lnTo>
                <a:lnTo>
                  <a:pt x="537296" y="757088"/>
                </a:lnTo>
                <a:lnTo>
                  <a:pt x="537296" y="712004"/>
                </a:lnTo>
                <a:lnTo>
                  <a:pt x="537296" y="913312"/>
                </a:lnTo>
                <a:lnTo>
                  <a:pt x="537296" y="590780"/>
                </a:lnTo>
                <a:lnTo>
                  <a:pt x="537296" y="986109"/>
                </a:lnTo>
                <a:lnTo>
                  <a:pt x="537296" y="589094"/>
                </a:lnTo>
                <a:lnTo>
                  <a:pt x="537296" y="958967"/>
                </a:lnTo>
                <a:lnTo>
                  <a:pt x="537296" y="430899"/>
                </a:lnTo>
                <a:lnTo>
                  <a:pt x="537296" y="938253"/>
                </a:lnTo>
                <a:lnTo>
                  <a:pt x="537296" y="593579"/>
                </a:lnTo>
                <a:lnTo>
                  <a:pt x="537296" y="745889"/>
                </a:lnTo>
                <a:lnTo>
                  <a:pt x="538410" y="725718"/>
                </a:lnTo>
                <a:lnTo>
                  <a:pt x="538410" y="745889"/>
                </a:lnTo>
                <a:lnTo>
                  <a:pt x="538410" y="712004"/>
                </a:lnTo>
                <a:lnTo>
                  <a:pt x="538410" y="913312"/>
                </a:lnTo>
                <a:lnTo>
                  <a:pt x="538410" y="590780"/>
                </a:lnTo>
                <a:lnTo>
                  <a:pt x="538410" y="986109"/>
                </a:lnTo>
                <a:lnTo>
                  <a:pt x="538410" y="589094"/>
                </a:lnTo>
                <a:lnTo>
                  <a:pt x="538410" y="958967"/>
                </a:lnTo>
                <a:lnTo>
                  <a:pt x="538410" y="430899"/>
                </a:lnTo>
                <a:lnTo>
                  <a:pt x="538410" y="926768"/>
                </a:lnTo>
                <a:lnTo>
                  <a:pt x="538410" y="593579"/>
                </a:lnTo>
                <a:lnTo>
                  <a:pt x="538410" y="730489"/>
                </a:lnTo>
                <a:lnTo>
                  <a:pt x="539239" y="725718"/>
                </a:lnTo>
                <a:lnTo>
                  <a:pt x="539239" y="712004"/>
                </a:lnTo>
                <a:lnTo>
                  <a:pt x="539239" y="913312"/>
                </a:lnTo>
                <a:lnTo>
                  <a:pt x="539239" y="590780"/>
                </a:lnTo>
                <a:lnTo>
                  <a:pt x="539239" y="968481"/>
                </a:lnTo>
                <a:lnTo>
                  <a:pt x="539239" y="589094"/>
                </a:lnTo>
                <a:lnTo>
                  <a:pt x="539239" y="958967"/>
                </a:lnTo>
                <a:lnTo>
                  <a:pt x="539239" y="430899"/>
                </a:lnTo>
                <a:lnTo>
                  <a:pt x="539239" y="893713"/>
                </a:lnTo>
              </a:path>
              <a:path w="1776729" h="1168400">
                <a:moveTo>
                  <a:pt x="539239" y="893713"/>
                </a:moveTo>
                <a:lnTo>
                  <a:pt x="539239" y="926768"/>
                </a:lnTo>
                <a:lnTo>
                  <a:pt x="539239" y="593579"/>
                </a:lnTo>
                <a:lnTo>
                  <a:pt x="539239" y="730489"/>
                </a:lnTo>
                <a:lnTo>
                  <a:pt x="540096" y="725718"/>
                </a:lnTo>
                <a:lnTo>
                  <a:pt x="540096" y="712004"/>
                </a:lnTo>
                <a:lnTo>
                  <a:pt x="540096" y="913312"/>
                </a:lnTo>
                <a:lnTo>
                  <a:pt x="540096" y="590780"/>
                </a:lnTo>
                <a:lnTo>
                  <a:pt x="540096" y="968481"/>
                </a:lnTo>
                <a:lnTo>
                  <a:pt x="540096" y="589094"/>
                </a:lnTo>
                <a:lnTo>
                  <a:pt x="540096" y="953653"/>
                </a:lnTo>
                <a:lnTo>
                  <a:pt x="540096" y="430899"/>
                </a:lnTo>
                <a:lnTo>
                  <a:pt x="540096" y="926768"/>
                </a:lnTo>
                <a:lnTo>
                  <a:pt x="540096" y="593579"/>
                </a:lnTo>
                <a:lnTo>
                  <a:pt x="540096" y="730489"/>
                </a:lnTo>
                <a:lnTo>
                  <a:pt x="540924" y="725718"/>
                </a:lnTo>
                <a:lnTo>
                  <a:pt x="540924" y="712004"/>
                </a:lnTo>
                <a:lnTo>
                  <a:pt x="540924" y="888113"/>
                </a:lnTo>
                <a:lnTo>
                  <a:pt x="540924" y="571723"/>
                </a:lnTo>
                <a:lnTo>
                  <a:pt x="540924" y="968481"/>
                </a:lnTo>
                <a:lnTo>
                  <a:pt x="540924" y="589094"/>
                </a:lnTo>
                <a:lnTo>
                  <a:pt x="540924" y="953653"/>
                </a:lnTo>
                <a:lnTo>
                  <a:pt x="540924" y="430899"/>
                </a:lnTo>
                <a:lnTo>
                  <a:pt x="540924" y="926768"/>
                </a:lnTo>
                <a:lnTo>
                  <a:pt x="540924" y="593579"/>
                </a:lnTo>
                <a:lnTo>
                  <a:pt x="540924" y="730489"/>
                </a:lnTo>
                <a:lnTo>
                  <a:pt x="541781" y="725718"/>
                </a:lnTo>
                <a:lnTo>
                  <a:pt x="541781" y="712004"/>
                </a:lnTo>
                <a:lnTo>
                  <a:pt x="541781" y="888113"/>
                </a:lnTo>
                <a:lnTo>
                  <a:pt x="541781" y="558866"/>
                </a:lnTo>
                <a:lnTo>
                  <a:pt x="541781" y="957567"/>
                </a:lnTo>
                <a:lnTo>
                  <a:pt x="541781" y="575923"/>
                </a:lnTo>
                <a:lnTo>
                  <a:pt x="541781" y="953653"/>
                </a:lnTo>
                <a:lnTo>
                  <a:pt x="541781" y="430899"/>
                </a:lnTo>
                <a:lnTo>
                  <a:pt x="541781" y="926768"/>
                </a:lnTo>
                <a:lnTo>
                  <a:pt x="541781" y="593579"/>
                </a:lnTo>
                <a:lnTo>
                  <a:pt x="541781" y="730489"/>
                </a:lnTo>
                <a:lnTo>
                  <a:pt x="542610" y="725718"/>
                </a:lnTo>
                <a:lnTo>
                  <a:pt x="542610" y="697462"/>
                </a:lnTo>
                <a:lnTo>
                  <a:pt x="542610" y="888113"/>
                </a:lnTo>
                <a:lnTo>
                  <a:pt x="542610" y="558866"/>
                </a:lnTo>
                <a:lnTo>
                  <a:pt x="542610" y="957567"/>
                </a:lnTo>
                <a:lnTo>
                  <a:pt x="542610" y="557181"/>
                </a:lnTo>
                <a:lnTo>
                  <a:pt x="542610" y="953653"/>
                </a:lnTo>
                <a:lnTo>
                  <a:pt x="542610" y="420529"/>
                </a:lnTo>
                <a:lnTo>
                  <a:pt x="542610" y="926768"/>
                </a:lnTo>
                <a:lnTo>
                  <a:pt x="542610" y="593579"/>
                </a:lnTo>
                <a:lnTo>
                  <a:pt x="542610" y="730489"/>
                </a:lnTo>
                <a:lnTo>
                  <a:pt x="543724" y="725718"/>
                </a:lnTo>
                <a:lnTo>
                  <a:pt x="543724" y="697462"/>
                </a:lnTo>
                <a:lnTo>
                  <a:pt x="543724" y="888113"/>
                </a:lnTo>
                <a:lnTo>
                  <a:pt x="543724" y="558866"/>
                </a:lnTo>
                <a:lnTo>
                  <a:pt x="543724" y="957567"/>
                </a:lnTo>
                <a:lnTo>
                  <a:pt x="543724" y="557181"/>
                </a:lnTo>
                <a:lnTo>
                  <a:pt x="543724" y="928711"/>
                </a:lnTo>
                <a:lnTo>
                  <a:pt x="543724" y="420529"/>
                </a:lnTo>
                <a:lnTo>
                  <a:pt x="543724" y="926768"/>
                </a:lnTo>
                <a:lnTo>
                  <a:pt x="543724" y="561666"/>
                </a:lnTo>
                <a:lnTo>
                  <a:pt x="543724" y="730489"/>
                </a:lnTo>
                <a:lnTo>
                  <a:pt x="544581" y="725718"/>
                </a:lnTo>
                <a:lnTo>
                  <a:pt x="544581" y="697462"/>
                </a:lnTo>
                <a:lnTo>
                  <a:pt x="544581" y="888113"/>
                </a:lnTo>
                <a:lnTo>
                  <a:pt x="544581" y="558866"/>
                </a:lnTo>
                <a:lnTo>
                  <a:pt x="544581" y="957567"/>
                </a:lnTo>
                <a:lnTo>
                  <a:pt x="544581" y="557181"/>
                </a:lnTo>
                <a:lnTo>
                  <a:pt x="544581" y="928711"/>
                </a:lnTo>
                <a:lnTo>
                  <a:pt x="544581" y="420529"/>
                </a:lnTo>
                <a:lnTo>
                  <a:pt x="544581" y="926768"/>
                </a:lnTo>
                <a:lnTo>
                  <a:pt x="544581" y="561666"/>
                </a:lnTo>
                <a:lnTo>
                  <a:pt x="544581" y="730489"/>
                </a:lnTo>
                <a:lnTo>
                  <a:pt x="545410" y="725718"/>
                </a:lnTo>
                <a:lnTo>
                  <a:pt x="545410" y="697462"/>
                </a:lnTo>
                <a:lnTo>
                  <a:pt x="545410" y="888113"/>
                </a:lnTo>
                <a:lnTo>
                  <a:pt x="545410" y="558866"/>
                </a:lnTo>
                <a:lnTo>
                  <a:pt x="545410" y="957567"/>
                </a:lnTo>
                <a:lnTo>
                  <a:pt x="545410" y="557181"/>
                </a:lnTo>
                <a:lnTo>
                  <a:pt x="545410" y="928711"/>
                </a:lnTo>
                <a:lnTo>
                  <a:pt x="545410" y="410186"/>
                </a:lnTo>
                <a:lnTo>
                  <a:pt x="545410" y="923968"/>
                </a:lnTo>
                <a:lnTo>
                  <a:pt x="545410" y="561666"/>
                </a:lnTo>
                <a:lnTo>
                  <a:pt x="545410" y="730489"/>
                </a:lnTo>
                <a:lnTo>
                  <a:pt x="546239" y="725718"/>
                </a:lnTo>
                <a:lnTo>
                  <a:pt x="546239" y="697462"/>
                </a:lnTo>
                <a:lnTo>
                  <a:pt x="546239" y="888113"/>
                </a:lnTo>
                <a:lnTo>
                  <a:pt x="546239" y="558866"/>
                </a:lnTo>
                <a:lnTo>
                  <a:pt x="546239" y="957567"/>
                </a:lnTo>
                <a:lnTo>
                  <a:pt x="546239" y="557181"/>
                </a:lnTo>
                <a:lnTo>
                  <a:pt x="546239" y="928711"/>
                </a:lnTo>
                <a:lnTo>
                  <a:pt x="546239" y="398415"/>
                </a:lnTo>
                <a:lnTo>
                  <a:pt x="546239" y="923968"/>
                </a:lnTo>
                <a:lnTo>
                  <a:pt x="546239" y="561666"/>
                </a:lnTo>
                <a:lnTo>
                  <a:pt x="546239" y="715375"/>
                </a:lnTo>
                <a:lnTo>
                  <a:pt x="547095" y="725718"/>
                </a:lnTo>
                <a:lnTo>
                  <a:pt x="547095" y="681205"/>
                </a:lnTo>
                <a:lnTo>
                  <a:pt x="547095" y="884198"/>
                </a:lnTo>
                <a:lnTo>
                  <a:pt x="547095" y="558866"/>
                </a:lnTo>
                <a:lnTo>
                  <a:pt x="547095" y="957567"/>
                </a:lnTo>
                <a:lnTo>
                  <a:pt x="547095" y="557181"/>
                </a:lnTo>
                <a:lnTo>
                  <a:pt x="547095" y="928711"/>
                </a:lnTo>
                <a:lnTo>
                  <a:pt x="547095" y="398415"/>
                </a:lnTo>
                <a:lnTo>
                  <a:pt x="547095" y="923968"/>
                </a:lnTo>
                <a:lnTo>
                  <a:pt x="547095" y="561666"/>
                </a:lnTo>
                <a:lnTo>
                  <a:pt x="547095" y="715375"/>
                </a:lnTo>
                <a:lnTo>
                  <a:pt x="547924" y="710890"/>
                </a:lnTo>
                <a:lnTo>
                  <a:pt x="547924" y="715090"/>
                </a:lnTo>
                <a:lnTo>
                  <a:pt x="547924" y="681205"/>
                </a:lnTo>
                <a:lnTo>
                  <a:pt x="547924" y="884198"/>
                </a:lnTo>
                <a:lnTo>
                  <a:pt x="547924" y="558866"/>
                </a:lnTo>
                <a:lnTo>
                  <a:pt x="547924" y="957567"/>
                </a:lnTo>
                <a:lnTo>
                  <a:pt x="547924" y="557181"/>
                </a:lnTo>
                <a:lnTo>
                  <a:pt x="547924" y="928711"/>
                </a:lnTo>
                <a:lnTo>
                  <a:pt x="547924" y="398415"/>
                </a:lnTo>
                <a:lnTo>
                  <a:pt x="547924" y="896255"/>
                </a:lnTo>
                <a:lnTo>
                  <a:pt x="547924" y="561666"/>
                </a:lnTo>
                <a:lnTo>
                  <a:pt x="547924" y="715375"/>
                </a:lnTo>
                <a:lnTo>
                  <a:pt x="549039" y="694090"/>
                </a:lnTo>
                <a:lnTo>
                  <a:pt x="549039" y="715090"/>
                </a:lnTo>
                <a:lnTo>
                  <a:pt x="549039" y="681205"/>
                </a:lnTo>
                <a:lnTo>
                  <a:pt x="549039" y="884198"/>
                </a:lnTo>
                <a:lnTo>
                  <a:pt x="549039" y="558866"/>
                </a:lnTo>
                <a:lnTo>
                  <a:pt x="549039" y="946911"/>
                </a:lnTo>
                <a:lnTo>
                  <a:pt x="549039" y="557181"/>
                </a:lnTo>
                <a:lnTo>
                  <a:pt x="549039" y="928711"/>
                </a:lnTo>
                <a:lnTo>
                  <a:pt x="549039" y="398415"/>
                </a:lnTo>
                <a:lnTo>
                  <a:pt x="549039" y="896255"/>
                </a:lnTo>
                <a:lnTo>
                  <a:pt x="549039" y="561666"/>
                </a:lnTo>
                <a:lnTo>
                  <a:pt x="549039" y="698290"/>
                </a:lnTo>
                <a:lnTo>
                  <a:pt x="549895" y="694090"/>
                </a:lnTo>
                <a:lnTo>
                  <a:pt x="549895" y="681205"/>
                </a:lnTo>
                <a:lnTo>
                  <a:pt x="549895" y="884198"/>
                </a:lnTo>
                <a:lnTo>
                  <a:pt x="549895" y="558866"/>
                </a:lnTo>
                <a:lnTo>
                  <a:pt x="549895" y="941882"/>
                </a:lnTo>
                <a:lnTo>
                  <a:pt x="549895" y="557181"/>
                </a:lnTo>
                <a:lnTo>
                  <a:pt x="549895" y="928711"/>
                </a:lnTo>
                <a:lnTo>
                  <a:pt x="549895" y="398415"/>
                </a:lnTo>
                <a:lnTo>
                  <a:pt x="549895" y="896255"/>
                </a:lnTo>
                <a:lnTo>
                  <a:pt x="549895" y="561666"/>
                </a:lnTo>
                <a:lnTo>
                  <a:pt x="549895" y="698290"/>
                </a:lnTo>
                <a:lnTo>
                  <a:pt x="550724" y="694090"/>
                </a:lnTo>
                <a:lnTo>
                  <a:pt x="550724" y="681205"/>
                </a:lnTo>
                <a:lnTo>
                  <a:pt x="550724" y="884198"/>
                </a:lnTo>
                <a:lnTo>
                  <a:pt x="550724" y="857599"/>
                </a:lnTo>
              </a:path>
              <a:path w="1776729" h="1168400">
                <a:moveTo>
                  <a:pt x="550724" y="857599"/>
                </a:moveTo>
                <a:lnTo>
                  <a:pt x="550724" y="546267"/>
                </a:lnTo>
                <a:lnTo>
                  <a:pt x="550724" y="941882"/>
                </a:lnTo>
                <a:lnTo>
                  <a:pt x="550724" y="557181"/>
                </a:lnTo>
                <a:lnTo>
                  <a:pt x="550724" y="923968"/>
                </a:lnTo>
                <a:lnTo>
                  <a:pt x="550724" y="398415"/>
                </a:lnTo>
                <a:lnTo>
                  <a:pt x="550724" y="896255"/>
                </a:lnTo>
                <a:lnTo>
                  <a:pt x="550724" y="561666"/>
                </a:lnTo>
                <a:lnTo>
                  <a:pt x="550724" y="698290"/>
                </a:lnTo>
                <a:lnTo>
                  <a:pt x="551581" y="694090"/>
                </a:lnTo>
                <a:lnTo>
                  <a:pt x="551581" y="681205"/>
                </a:lnTo>
                <a:lnTo>
                  <a:pt x="551581" y="857599"/>
                </a:lnTo>
                <a:lnTo>
                  <a:pt x="551581" y="526667"/>
                </a:lnTo>
                <a:lnTo>
                  <a:pt x="551581" y="927311"/>
                </a:lnTo>
                <a:lnTo>
                  <a:pt x="551581" y="557181"/>
                </a:lnTo>
                <a:lnTo>
                  <a:pt x="551581" y="923968"/>
                </a:lnTo>
                <a:lnTo>
                  <a:pt x="551581" y="398415"/>
                </a:lnTo>
                <a:lnTo>
                  <a:pt x="551581" y="896255"/>
                </a:lnTo>
                <a:lnTo>
                  <a:pt x="551581" y="561666"/>
                </a:lnTo>
                <a:lnTo>
                  <a:pt x="551581" y="698290"/>
                </a:lnTo>
                <a:lnTo>
                  <a:pt x="552410" y="694090"/>
                </a:lnTo>
                <a:lnTo>
                  <a:pt x="552410" y="681205"/>
                </a:lnTo>
                <a:lnTo>
                  <a:pt x="552410" y="857599"/>
                </a:lnTo>
                <a:lnTo>
                  <a:pt x="552410" y="526667"/>
                </a:lnTo>
                <a:lnTo>
                  <a:pt x="552410" y="927311"/>
                </a:lnTo>
                <a:lnTo>
                  <a:pt x="552410" y="528610"/>
                </a:lnTo>
                <a:lnTo>
                  <a:pt x="552410" y="923968"/>
                </a:lnTo>
                <a:lnTo>
                  <a:pt x="552410" y="398415"/>
                </a:lnTo>
                <a:lnTo>
                  <a:pt x="552410" y="896255"/>
                </a:lnTo>
                <a:lnTo>
                  <a:pt x="552410" y="561666"/>
                </a:lnTo>
                <a:lnTo>
                  <a:pt x="552410" y="698290"/>
                </a:lnTo>
                <a:lnTo>
                  <a:pt x="553238" y="694090"/>
                </a:lnTo>
                <a:lnTo>
                  <a:pt x="553238" y="665520"/>
                </a:lnTo>
                <a:lnTo>
                  <a:pt x="553238" y="857599"/>
                </a:lnTo>
                <a:lnTo>
                  <a:pt x="553238" y="526667"/>
                </a:lnTo>
                <a:lnTo>
                  <a:pt x="553238" y="927311"/>
                </a:lnTo>
                <a:lnTo>
                  <a:pt x="553238" y="525267"/>
                </a:lnTo>
                <a:lnTo>
                  <a:pt x="553238" y="897912"/>
                </a:lnTo>
                <a:lnTo>
                  <a:pt x="553238" y="388330"/>
                </a:lnTo>
                <a:lnTo>
                  <a:pt x="553238" y="896255"/>
                </a:lnTo>
                <a:lnTo>
                  <a:pt x="553238" y="559695"/>
                </a:lnTo>
                <a:lnTo>
                  <a:pt x="553238" y="698290"/>
                </a:lnTo>
                <a:lnTo>
                  <a:pt x="554381" y="694090"/>
                </a:lnTo>
                <a:lnTo>
                  <a:pt x="554381" y="665520"/>
                </a:lnTo>
                <a:lnTo>
                  <a:pt x="554381" y="857599"/>
                </a:lnTo>
                <a:lnTo>
                  <a:pt x="554381" y="526667"/>
                </a:lnTo>
                <a:lnTo>
                  <a:pt x="554381" y="927311"/>
                </a:lnTo>
                <a:lnTo>
                  <a:pt x="554381" y="525267"/>
                </a:lnTo>
                <a:lnTo>
                  <a:pt x="554381" y="897912"/>
                </a:lnTo>
                <a:lnTo>
                  <a:pt x="554381" y="388330"/>
                </a:lnTo>
                <a:lnTo>
                  <a:pt x="554381" y="896255"/>
                </a:lnTo>
                <a:lnTo>
                  <a:pt x="554381" y="529182"/>
                </a:lnTo>
                <a:lnTo>
                  <a:pt x="554381" y="698290"/>
                </a:lnTo>
                <a:lnTo>
                  <a:pt x="555210" y="694090"/>
                </a:lnTo>
                <a:lnTo>
                  <a:pt x="555210" y="665520"/>
                </a:lnTo>
                <a:lnTo>
                  <a:pt x="555210" y="857599"/>
                </a:lnTo>
                <a:lnTo>
                  <a:pt x="555210" y="526667"/>
                </a:lnTo>
                <a:lnTo>
                  <a:pt x="555210" y="927311"/>
                </a:lnTo>
                <a:lnTo>
                  <a:pt x="555210" y="525267"/>
                </a:lnTo>
                <a:lnTo>
                  <a:pt x="555210" y="897912"/>
                </a:lnTo>
                <a:lnTo>
                  <a:pt x="555210" y="388330"/>
                </a:lnTo>
                <a:lnTo>
                  <a:pt x="555210" y="893713"/>
                </a:lnTo>
                <a:lnTo>
                  <a:pt x="555210" y="529182"/>
                </a:lnTo>
                <a:lnTo>
                  <a:pt x="555210" y="698290"/>
                </a:lnTo>
                <a:lnTo>
                  <a:pt x="556038" y="694090"/>
                </a:lnTo>
                <a:lnTo>
                  <a:pt x="556038" y="665520"/>
                </a:lnTo>
                <a:lnTo>
                  <a:pt x="556038" y="857599"/>
                </a:lnTo>
                <a:lnTo>
                  <a:pt x="556038" y="526667"/>
                </a:lnTo>
                <a:lnTo>
                  <a:pt x="556038" y="927311"/>
                </a:lnTo>
                <a:lnTo>
                  <a:pt x="556038" y="525267"/>
                </a:lnTo>
                <a:lnTo>
                  <a:pt x="556038" y="897912"/>
                </a:lnTo>
                <a:lnTo>
                  <a:pt x="556038" y="367073"/>
                </a:lnTo>
                <a:lnTo>
                  <a:pt x="556038" y="893713"/>
                </a:lnTo>
                <a:lnTo>
                  <a:pt x="556038" y="529182"/>
                </a:lnTo>
                <a:lnTo>
                  <a:pt x="556038" y="698290"/>
                </a:lnTo>
                <a:lnTo>
                  <a:pt x="556895" y="694090"/>
                </a:lnTo>
                <a:lnTo>
                  <a:pt x="556895" y="665520"/>
                </a:lnTo>
                <a:lnTo>
                  <a:pt x="556895" y="853971"/>
                </a:lnTo>
                <a:lnTo>
                  <a:pt x="556895" y="526667"/>
                </a:lnTo>
                <a:lnTo>
                  <a:pt x="556895" y="927311"/>
                </a:lnTo>
                <a:lnTo>
                  <a:pt x="556895" y="525267"/>
                </a:lnTo>
                <a:lnTo>
                  <a:pt x="556895" y="897912"/>
                </a:lnTo>
                <a:lnTo>
                  <a:pt x="556895" y="365673"/>
                </a:lnTo>
                <a:lnTo>
                  <a:pt x="556895" y="893713"/>
                </a:lnTo>
                <a:lnTo>
                  <a:pt x="556895" y="529182"/>
                </a:lnTo>
                <a:lnTo>
                  <a:pt x="556895" y="684291"/>
                </a:lnTo>
                <a:lnTo>
                  <a:pt x="557724" y="694090"/>
                </a:lnTo>
                <a:lnTo>
                  <a:pt x="557724" y="650121"/>
                </a:lnTo>
                <a:lnTo>
                  <a:pt x="557724" y="853971"/>
                </a:lnTo>
                <a:lnTo>
                  <a:pt x="557724" y="526667"/>
                </a:lnTo>
                <a:lnTo>
                  <a:pt x="557724" y="927311"/>
                </a:lnTo>
                <a:lnTo>
                  <a:pt x="557724" y="525267"/>
                </a:lnTo>
                <a:lnTo>
                  <a:pt x="557724" y="897912"/>
                </a:lnTo>
                <a:lnTo>
                  <a:pt x="557724" y="365673"/>
                </a:lnTo>
                <a:lnTo>
                  <a:pt x="557724" y="893713"/>
                </a:lnTo>
                <a:lnTo>
                  <a:pt x="557724" y="529182"/>
                </a:lnTo>
                <a:lnTo>
                  <a:pt x="557724" y="684291"/>
                </a:lnTo>
                <a:lnTo>
                  <a:pt x="558838" y="662177"/>
                </a:lnTo>
                <a:lnTo>
                  <a:pt x="558838" y="684005"/>
                </a:lnTo>
                <a:lnTo>
                  <a:pt x="558838" y="650121"/>
                </a:lnTo>
                <a:lnTo>
                  <a:pt x="558838" y="853971"/>
                </a:lnTo>
                <a:lnTo>
                  <a:pt x="558838" y="526667"/>
                </a:lnTo>
                <a:lnTo>
                  <a:pt x="558838" y="927311"/>
                </a:lnTo>
                <a:lnTo>
                  <a:pt x="558838" y="525267"/>
                </a:lnTo>
                <a:lnTo>
                  <a:pt x="558838" y="897912"/>
                </a:lnTo>
                <a:lnTo>
                  <a:pt x="558838" y="365673"/>
                </a:lnTo>
                <a:lnTo>
                  <a:pt x="558838" y="864885"/>
                </a:lnTo>
                <a:lnTo>
                  <a:pt x="558838" y="529182"/>
                </a:lnTo>
                <a:lnTo>
                  <a:pt x="558838" y="679805"/>
                </a:lnTo>
                <a:lnTo>
                  <a:pt x="559695" y="662177"/>
                </a:lnTo>
                <a:lnTo>
                  <a:pt x="559695" y="666091"/>
                </a:lnTo>
                <a:lnTo>
                  <a:pt x="559695" y="650121"/>
                </a:lnTo>
                <a:lnTo>
                  <a:pt x="559695" y="853971"/>
                </a:lnTo>
                <a:lnTo>
                  <a:pt x="559695" y="526667"/>
                </a:lnTo>
                <a:lnTo>
                  <a:pt x="559695" y="913883"/>
                </a:lnTo>
                <a:lnTo>
                  <a:pt x="559695" y="525267"/>
                </a:lnTo>
                <a:lnTo>
                  <a:pt x="559695" y="897912"/>
                </a:lnTo>
                <a:lnTo>
                  <a:pt x="559695" y="365673"/>
                </a:lnTo>
                <a:lnTo>
                  <a:pt x="559695" y="864885"/>
                </a:lnTo>
                <a:lnTo>
                  <a:pt x="559695" y="529182"/>
                </a:lnTo>
                <a:lnTo>
                  <a:pt x="559695" y="666091"/>
                </a:lnTo>
                <a:lnTo>
                  <a:pt x="560524" y="662177"/>
                </a:lnTo>
                <a:lnTo>
                  <a:pt x="560524" y="650121"/>
                </a:lnTo>
                <a:lnTo>
                  <a:pt x="560524" y="853971"/>
                </a:lnTo>
                <a:lnTo>
                  <a:pt x="560524" y="526667"/>
                </a:lnTo>
                <a:lnTo>
                  <a:pt x="560524" y="913883"/>
                </a:lnTo>
                <a:lnTo>
                  <a:pt x="560524" y="525267"/>
                </a:lnTo>
                <a:lnTo>
                  <a:pt x="560524" y="893713"/>
                </a:lnTo>
                <a:lnTo>
                  <a:pt x="560524" y="365673"/>
                </a:lnTo>
                <a:lnTo>
                  <a:pt x="560524" y="864885"/>
                </a:lnTo>
                <a:lnTo>
                  <a:pt x="560524" y="529182"/>
                </a:lnTo>
                <a:lnTo>
                  <a:pt x="560524" y="666091"/>
                </a:lnTo>
                <a:lnTo>
                  <a:pt x="561381" y="662177"/>
                </a:lnTo>
                <a:lnTo>
                  <a:pt x="561381" y="650121"/>
                </a:lnTo>
                <a:lnTo>
                  <a:pt x="561381" y="826800"/>
                </a:lnTo>
                <a:lnTo>
                  <a:pt x="561381" y="512925"/>
                </a:lnTo>
                <a:lnTo>
                  <a:pt x="561381" y="913883"/>
                </a:lnTo>
                <a:lnTo>
                  <a:pt x="561381" y="525267"/>
                </a:lnTo>
                <a:lnTo>
                  <a:pt x="561381" y="893713"/>
                </a:lnTo>
                <a:lnTo>
                  <a:pt x="561381" y="365673"/>
                </a:lnTo>
              </a:path>
              <a:path w="1776729" h="1168400">
                <a:moveTo>
                  <a:pt x="561381" y="365673"/>
                </a:moveTo>
                <a:lnTo>
                  <a:pt x="561381" y="864885"/>
                </a:lnTo>
                <a:lnTo>
                  <a:pt x="561381" y="529182"/>
                </a:lnTo>
                <a:lnTo>
                  <a:pt x="561381" y="666091"/>
                </a:lnTo>
                <a:lnTo>
                  <a:pt x="562209" y="662177"/>
                </a:lnTo>
                <a:lnTo>
                  <a:pt x="562209" y="650121"/>
                </a:lnTo>
                <a:lnTo>
                  <a:pt x="562209" y="826800"/>
                </a:lnTo>
                <a:lnTo>
                  <a:pt x="562209" y="494468"/>
                </a:lnTo>
                <a:lnTo>
                  <a:pt x="562209" y="896798"/>
                </a:lnTo>
                <a:lnTo>
                  <a:pt x="562209" y="523582"/>
                </a:lnTo>
                <a:lnTo>
                  <a:pt x="562209" y="893713"/>
                </a:lnTo>
                <a:lnTo>
                  <a:pt x="562209" y="365673"/>
                </a:lnTo>
                <a:lnTo>
                  <a:pt x="562209" y="864885"/>
                </a:lnTo>
                <a:lnTo>
                  <a:pt x="562209" y="529182"/>
                </a:lnTo>
                <a:lnTo>
                  <a:pt x="562209" y="666091"/>
                </a:lnTo>
                <a:lnTo>
                  <a:pt x="563038" y="662177"/>
                </a:lnTo>
                <a:lnTo>
                  <a:pt x="563038" y="650121"/>
                </a:lnTo>
                <a:lnTo>
                  <a:pt x="563038" y="826800"/>
                </a:lnTo>
                <a:lnTo>
                  <a:pt x="563038" y="494468"/>
                </a:lnTo>
                <a:lnTo>
                  <a:pt x="563038" y="896798"/>
                </a:lnTo>
                <a:lnTo>
                  <a:pt x="563038" y="493068"/>
                </a:lnTo>
                <a:lnTo>
                  <a:pt x="563038" y="893713"/>
                </a:lnTo>
                <a:lnTo>
                  <a:pt x="563038" y="357531"/>
                </a:lnTo>
                <a:lnTo>
                  <a:pt x="563038" y="864885"/>
                </a:lnTo>
                <a:lnTo>
                  <a:pt x="563038" y="529182"/>
                </a:lnTo>
                <a:lnTo>
                  <a:pt x="563038" y="666091"/>
                </a:lnTo>
                <a:lnTo>
                  <a:pt x="564180" y="662177"/>
                </a:lnTo>
                <a:lnTo>
                  <a:pt x="564180" y="633064"/>
                </a:lnTo>
                <a:lnTo>
                  <a:pt x="564180" y="826800"/>
                </a:lnTo>
                <a:lnTo>
                  <a:pt x="564180" y="494468"/>
                </a:lnTo>
                <a:lnTo>
                  <a:pt x="564180" y="896798"/>
                </a:lnTo>
                <a:lnTo>
                  <a:pt x="564180" y="493068"/>
                </a:lnTo>
                <a:lnTo>
                  <a:pt x="564180" y="866570"/>
                </a:lnTo>
                <a:lnTo>
                  <a:pt x="564180" y="356131"/>
                </a:lnTo>
                <a:lnTo>
                  <a:pt x="564180" y="864885"/>
                </a:lnTo>
                <a:lnTo>
                  <a:pt x="564180" y="517125"/>
                </a:lnTo>
                <a:lnTo>
                  <a:pt x="564180" y="666091"/>
                </a:lnTo>
                <a:lnTo>
                  <a:pt x="565009" y="662177"/>
                </a:lnTo>
                <a:lnTo>
                  <a:pt x="565009" y="633064"/>
                </a:lnTo>
                <a:lnTo>
                  <a:pt x="565009" y="826800"/>
                </a:lnTo>
                <a:lnTo>
                  <a:pt x="565009" y="494468"/>
                </a:lnTo>
                <a:lnTo>
                  <a:pt x="565009" y="896798"/>
                </a:lnTo>
                <a:lnTo>
                  <a:pt x="565009" y="493068"/>
                </a:lnTo>
                <a:lnTo>
                  <a:pt x="565009" y="866570"/>
                </a:lnTo>
                <a:lnTo>
                  <a:pt x="565009" y="356131"/>
                </a:lnTo>
                <a:lnTo>
                  <a:pt x="565009" y="864885"/>
                </a:lnTo>
                <a:lnTo>
                  <a:pt x="565009" y="496983"/>
                </a:lnTo>
                <a:lnTo>
                  <a:pt x="565009" y="666091"/>
                </a:lnTo>
                <a:lnTo>
                  <a:pt x="565838" y="662177"/>
                </a:lnTo>
                <a:lnTo>
                  <a:pt x="565838" y="633064"/>
                </a:lnTo>
                <a:lnTo>
                  <a:pt x="565838" y="826800"/>
                </a:lnTo>
                <a:lnTo>
                  <a:pt x="565838" y="494468"/>
                </a:lnTo>
                <a:lnTo>
                  <a:pt x="565838" y="896798"/>
                </a:lnTo>
                <a:lnTo>
                  <a:pt x="565838" y="493068"/>
                </a:lnTo>
                <a:lnTo>
                  <a:pt x="565838" y="866570"/>
                </a:lnTo>
                <a:lnTo>
                  <a:pt x="565838" y="348017"/>
                </a:lnTo>
                <a:lnTo>
                  <a:pt x="565838" y="862656"/>
                </a:lnTo>
                <a:lnTo>
                  <a:pt x="565838" y="496983"/>
                </a:lnTo>
                <a:lnTo>
                  <a:pt x="565838" y="666091"/>
                </a:lnTo>
                <a:lnTo>
                  <a:pt x="566695" y="662177"/>
                </a:lnTo>
                <a:lnTo>
                  <a:pt x="566695" y="633064"/>
                </a:lnTo>
                <a:lnTo>
                  <a:pt x="566695" y="826800"/>
                </a:lnTo>
                <a:lnTo>
                  <a:pt x="566695" y="494468"/>
                </a:lnTo>
                <a:lnTo>
                  <a:pt x="566695" y="896798"/>
                </a:lnTo>
                <a:lnTo>
                  <a:pt x="566695" y="493068"/>
                </a:lnTo>
                <a:lnTo>
                  <a:pt x="566695" y="866570"/>
                </a:lnTo>
                <a:lnTo>
                  <a:pt x="566695" y="333188"/>
                </a:lnTo>
                <a:lnTo>
                  <a:pt x="566695" y="862656"/>
                </a:lnTo>
                <a:lnTo>
                  <a:pt x="566695" y="496983"/>
                </a:lnTo>
                <a:lnTo>
                  <a:pt x="566695" y="652921"/>
                </a:lnTo>
                <a:lnTo>
                  <a:pt x="567524" y="662177"/>
                </a:lnTo>
                <a:lnTo>
                  <a:pt x="567524" y="628864"/>
                </a:lnTo>
                <a:lnTo>
                  <a:pt x="567524" y="823457"/>
                </a:lnTo>
                <a:lnTo>
                  <a:pt x="567524" y="494468"/>
                </a:lnTo>
                <a:lnTo>
                  <a:pt x="567524" y="896798"/>
                </a:lnTo>
                <a:lnTo>
                  <a:pt x="567524" y="493068"/>
                </a:lnTo>
                <a:lnTo>
                  <a:pt x="567524" y="866570"/>
                </a:lnTo>
                <a:lnTo>
                  <a:pt x="567524" y="333188"/>
                </a:lnTo>
                <a:lnTo>
                  <a:pt x="567524" y="862656"/>
                </a:lnTo>
                <a:lnTo>
                  <a:pt x="567524" y="496983"/>
                </a:lnTo>
                <a:lnTo>
                  <a:pt x="567524" y="652921"/>
                </a:lnTo>
                <a:lnTo>
                  <a:pt x="568380" y="662177"/>
                </a:lnTo>
                <a:lnTo>
                  <a:pt x="568380" y="618779"/>
                </a:lnTo>
                <a:lnTo>
                  <a:pt x="568380" y="823457"/>
                </a:lnTo>
                <a:lnTo>
                  <a:pt x="568380" y="494468"/>
                </a:lnTo>
                <a:lnTo>
                  <a:pt x="568380" y="896798"/>
                </a:lnTo>
                <a:lnTo>
                  <a:pt x="568380" y="493068"/>
                </a:lnTo>
                <a:lnTo>
                  <a:pt x="568380" y="866570"/>
                </a:lnTo>
                <a:lnTo>
                  <a:pt x="568380" y="333188"/>
                </a:lnTo>
                <a:lnTo>
                  <a:pt x="568380" y="845000"/>
                </a:lnTo>
                <a:lnTo>
                  <a:pt x="568380" y="496983"/>
                </a:lnTo>
                <a:lnTo>
                  <a:pt x="568380" y="652921"/>
                </a:lnTo>
                <a:lnTo>
                  <a:pt x="569495" y="630264"/>
                </a:lnTo>
                <a:lnTo>
                  <a:pt x="569495" y="652921"/>
                </a:lnTo>
                <a:lnTo>
                  <a:pt x="569495" y="618779"/>
                </a:lnTo>
                <a:lnTo>
                  <a:pt x="569495" y="823457"/>
                </a:lnTo>
                <a:lnTo>
                  <a:pt x="569495" y="494468"/>
                </a:lnTo>
                <a:lnTo>
                  <a:pt x="569495" y="896798"/>
                </a:lnTo>
                <a:lnTo>
                  <a:pt x="569495" y="493068"/>
                </a:lnTo>
                <a:lnTo>
                  <a:pt x="569495" y="866570"/>
                </a:lnTo>
                <a:lnTo>
                  <a:pt x="569495" y="333188"/>
                </a:lnTo>
                <a:lnTo>
                  <a:pt x="569495" y="833257"/>
                </a:lnTo>
                <a:lnTo>
                  <a:pt x="569495" y="496983"/>
                </a:lnTo>
                <a:lnTo>
                  <a:pt x="569495" y="642292"/>
                </a:lnTo>
                <a:lnTo>
                  <a:pt x="570323" y="630264"/>
                </a:lnTo>
                <a:lnTo>
                  <a:pt x="570323" y="618779"/>
                </a:lnTo>
                <a:lnTo>
                  <a:pt x="570323" y="823457"/>
                </a:lnTo>
                <a:lnTo>
                  <a:pt x="570323" y="494468"/>
                </a:lnTo>
                <a:lnTo>
                  <a:pt x="570323" y="884484"/>
                </a:lnTo>
                <a:lnTo>
                  <a:pt x="570323" y="493068"/>
                </a:lnTo>
                <a:lnTo>
                  <a:pt x="570323" y="866570"/>
                </a:lnTo>
                <a:lnTo>
                  <a:pt x="570323" y="333188"/>
                </a:lnTo>
                <a:lnTo>
                  <a:pt x="570323" y="833257"/>
                </a:lnTo>
                <a:lnTo>
                  <a:pt x="570323" y="496983"/>
                </a:lnTo>
                <a:lnTo>
                  <a:pt x="570323" y="633893"/>
                </a:lnTo>
                <a:lnTo>
                  <a:pt x="571180" y="630264"/>
                </a:lnTo>
                <a:lnTo>
                  <a:pt x="571180" y="618779"/>
                </a:lnTo>
                <a:lnTo>
                  <a:pt x="571180" y="823457"/>
                </a:lnTo>
                <a:lnTo>
                  <a:pt x="571180" y="488012"/>
                </a:lnTo>
                <a:lnTo>
                  <a:pt x="571180" y="884484"/>
                </a:lnTo>
                <a:lnTo>
                  <a:pt x="571180" y="493068"/>
                </a:lnTo>
                <a:lnTo>
                  <a:pt x="571180" y="862656"/>
                </a:lnTo>
                <a:lnTo>
                  <a:pt x="571180" y="333188"/>
                </a:lnTo>
                <a:lnTo>
                  <a:pt x="571180" y="833257"/>
                </a:lnTo>
                <a:lnTo>
                  <a:pt x="571180" y="496983"/>
                </a:lnTo>
                <a:lnTo>
                  <a:pt x="571180" y="633893"/>
                </a:lnTo>
                <a:lnTo>
                  <a:pt x="572009" y="630264"/>
                </a:lnTo>
                <a:lnTo>
                  <a:pt x="572009" y="618779"/>
                </a:lnTo>
                <a:lnTo>
                  <a:pt x="572009" y="795458"/>
                </a:lnTo>
                <a:lnTo>
                  <a:pt x="572009" y="465327"/>
                </a:lnTo>
                <a:lnTo>
                  <a:pt x="572009" y="884484"/>
                </a:lnTo>
                <a:lnTo>
                  <a:pt x="572009" y="493068"/>
                </a:lnTo>
                <a:lnTo>
                  <a:pt x="572009" y="862656"/>
                </a:lnTo>
                <a:lnTo>
                  <a:pt x="572009" y="333188"/>
                </a:lnTo>
                <a:lnTo>
                  <a:pt x="572009" y="833257"/>
                </a:lnTo>
                <a:lnTo>
                  <a:pt x="572009" y="496983"/>
                </a:lnTo>
                <a:lnTo>
                  <a:pt x="572009" y="633893"/>
                </a:lnTo>
                <a:lnTo>
                  <a:pt x="572838" y="630264"/>
                </a:lnTo>
                <a:lnTo>
                  <a:pt x="572838" y="618779"/>
                </a:lnTo>
              </a:path>
              <a:path w="1776729" h="1168400">
                <a:moveTo>
                  <a:pt x="572838" y="618779"/>
                </a:moveTo>
                <a:lnTo>
                  <a:pt x="572838" y="795458"/>
                </a:lnTo>
                <a:lnTo>
                  <a:pt x="572838" y="462270"/>
                </a:lnTo>
                <a:lnTo>
                  <a:pt x="572838" y="865456"/>
                </a:lnTo>
                <a:lnTo>
                  <a:pt x="572838" y="479898"/>
                </a:lnTo>
                <a:lnTo>
                  <a:pt x="572838" y="862656"/>
                </a:lnTo>
                <a:lnTo>
                  <a:pt x="572838" y="333188"/>
                </a:lnTo>
                <a:lnTo>
                  <a:pt x="572838" y="833257"/>
                </a:lnTo>
                <a:lnTo>
                  <a:pt x="572838" y="496983"/>
                </a:lnTo>
                <a:lnTo>
                  <a:pt x="572838" y="633893"/>
                </a:lnTo>
                <a:lnTo>
                  <a:pt x="573695" y="630264"/>
                </a:lnTo>
                <a:lnTo>
                  <a:pt x="573695" y="608693"/>
                </a:lnTo>
                <a:lnTo>
                  <a:pt x="573695" y="795458"/>
                </a:lnTo>
                <a:lnTo>
                  <a:pt x="573695" y="462270"/>
                </a:lnTo>
                <a:lnTo>
                  <a:pt x="573695" y="865456"/>
                </a:lnTo>
                <a:lnTo>
                  <a:pt x="573695" y="460870"/>
                </a:lnTo>
                <a:lnTo>
                  <a:pt x="573695" y="862656"/>
                </a:lnTo>
                <a:lnTo>
                  <a:pt x="573695" y="323674"/>
                </a:lnTo>
                <a:lnTo>
                  <a:pt x="573695" y="833257"/>
                </a:lnTo>
                <a:lnTo>
                  <a:pt x="573695" y="496983"/>
                </a:lnTo>
                <a:lnTo>
                  <a:pt x="573695" y="633893"/>
                </a:lnTo>
                <a:lnTo>
                  <a:pt x="574809" y="630264"/>
                </a:lnTo>
                <a:lnTo>
                  <a:pt x="574809" y="600865"/>
                </a:lnTo>
                <a:lnTo>
                  <a:pt x="574809" y="795458"/>
                </a:lnTo>
                <a:lnTo>
                  <a:pt x="574809" y="462270"/>
                </a:lnTo>
                <a:lnTo>
                  <a:pt x="574809" y="865456"/>
                </a:lnTo>
                <a:lnTo>
                  <a:pt x="574809" y="460870"/>
                </a:lnTo>
                <a:lnTo>
                  <a:pt x="574809" y="834657"/>
                </a:lnTo>
                <a:lnTo>
                  <a:pt x="574809" y="323674"/>
                </a:lnTo>
                <a:lnTo>
                  <a:pt x="574809" y="833257"/>
                </a:lnTo>
                <a:lnTo>
                  <a:pt x="574809" y="478783"/>
                </a:lnTo>
                <a:lnTo>
                  <a:pt x="574809" y="633893"/>
                </a:lnTo>
                <a:lnTo>
                  <a:pt x="575638" y="630264"/>
                </a:lnTo>
                <a:lnTo>
                  <a:pt x="575638" y="600865"/>
                </a:lnTo>
                <a:lnTo>
                  <a:pt x="575638" y="795458"/>
                </a:lnTo>
                <a:lnTo>
                  <a:pt x="575638" y="462270"/>
                </a:lnTo>
                <a:lnTo>
                  <a:pt x="575638" y="865456"/>
                </a:lnTo>
                <a:lnTo>
                  <a:pt x="575638" y="460870"/>
                </a:lnTo>
                <a:lnTo>
                  <a:pt x="575638" y="834657"/>
                </a:lnTo>
                <a:lnTo>
                  <a:pt x="575638" y="323674"/>
                </a:lnTo>
                <a:lnTo>
                  <a:pt x="575638" y="833257"/>
                </a:lnTo>
                <a:lnTo>
                  <a:pt x="575638" y="464498"/>
                </a:lnTo>
                <a:lnTo>
                  <a:pt x="575638" y="633893"/>
                </a:lnTo>
                <a:lnTo>
                  <a:pt x="576494" y="630264"/>
                </a:lnTo>
                <a:lnTo>
                  <a:pt x="576494" y="600865"/>
                </a:lnTo>
                <a:lnTo>
                  <a:pt x="576494" y="795458"/>
                </a:lnTo>
                <a:lnTo>
                  <a:pt x="576494" y="462270"/>
                </a:lnTo>
                <a:lnTo>
                  <a:pt x="576494" y="865456"/>
                </a:lnTo>
                <a:lnTo>
                  <a:pt x="576494" y="460870"/>
                </a:lnTo>
                <a:lnTo>
                  <a:pt x="576494" y="834657"/>
                </a:lnTo>
                <a:lnTo>
                  <a:pt x="576494" y="315818"/>
                </a:lnTo>
                <a:lnTo>
                  <a:pt x="576494" y="831286"/>
                </a:lnTo>
                <a:lnTo>
                  <a:pt x="576494" y="464498"/>
                </a:lnTo>
                <a:lnTo>
                  <a:pt x="576494" y="633893"/>
                </a:lnTo>
                <a:lnTo>
                  <a:pt x="577323" y="630264"/>
                </a:lnTo>
                <a:lnTo>
                  <a:pt x="577323" y="600865"/>
                </a:lnTo>
                <a:lnTo>
                  <a:pt x="577323" y="795458"/>
                </a:lnTo>
                <a:lnTo>
                  <a:pt x="577323" y="462270"/>
                </a:lnTo>
                <a:lnTo>
                  <a:pt x="577323" y="865456"/>
                </a:lnTo>
                <a:lnTo>
                  <a:pt x="577323" y="460870"/>
                </a:lnTo>
                <a:lnTo>
                  <a:pt x="577323" y="834657"/>
                </a:lnTo>
                <a:lnTo>
                  <a:pt x="577323" y="300418"/>
                </a:lnTo>
                <a:lnTo>
                  <a:pt x="577323" y="831286"/>
                </a:lnTo>
                <a:lnTo>
                  <a:pt x="577323" y="464498"/>
                </a:lnTo>
                <a:lnTo>
                  <a:pt x="577323" y="621579"/>
                </a:lnTo>
                <a:lnTo>
                  <a:pt x="578180" y="630264"/>
                </a:lnTo>
                <a:lnTo>
                  <a:pt x="578180" y="591065"/>
                </a:lnTo>
                <a:lnTo>
                  <a:pt x="578180" y="792373"/>
                </a:lnTo>
                <a:lnTo>
                  <a:pt x="578180" y="462270"/>
                </a:lnTo>
                <a:lnTo>
                  <a:pt x="578180" y="865456"/>
                </a:lnTo>
                <a:lnTo>
                  <a:pt x="578180" y="460870"/>
                </a:lnTo>
                <a:lnTo>
                  <a:pt x="578180" y="834657"/>
                </a:lnTo>
                <a:lnTo>
                  <a:pt x="578180" y="300418"/>
                </a:lnTo>
                <a:lnTo>
                  <a:pt x="578180" y="831286"/>
                </a:lnTo>
                <a:lnTo>
                  <a:pt x="578180" y="464498"/>
                </a:lnTo>
                <a:lnTo>
                  <a:pt x="578180" y="621579"/>
                </a:lnTo>
                <a:lnTo>
                  <a:pt x="579009" y="630264"/>
                </a:lnTo>
                <a:lnTo>
                  <a:pt x="579009" y="587123"/>
                </a:lnTo>
                <a:lnTo>
                  <a:pt x="579009" y="792373"/>
                </a:lnTo>
                <a:lnTo>
                  <a:pt x="579009" y="462270"/>
                </a:lnTo>
                <a:lnTo>
                  <a:pt x="579009" y="865456"/>
                </a:lnTo>
                <a:lnTo>
                  <a:pt x="579009" y="460870"/>
                </a:lnTo>
                <a:lnTo>
                  <a:pt x="579009" y="834657"/>
                </a:lnTo>
                <a:lnTo>
                  <a:pt x="579009" y="300418"/>
                </a:lnTo>
                <a:lnTo>
                  <a:pt x="579009" y="808887"/>
                </a:lnTo>
                <a:lnTo>
                  <a:pt x="579009" y="464498"/>
                </a:lnTo>
                <a:lnTo>
                  <a:pt x="579009" y="621579"/>
                </a:lnTo>
                <a:lnTo>
                  <a:pt x="580123" y="597779"/>
                </a:lnTo>
                <a:lnTo>
                  <a:pt x="580123" y="621293"/>
                </a:lnTo>
                <a:lnTo>
                  <a:pt x="580123" y="587123"/>
                </a:lnTo>
                <a:lnTo>
                  <a:pt x="580123" y="792373"/>
                </a:lnTo>
                <a:lnTo>
                  <a:pt x="580123" y="462270"/>
                </a:lnTo>
                <a:lnTo>
                  <a:pt x="580123" y="865456"/>
                </a:lnTo>
                <a:lnTo>
                  <a:pt x="580123" y="460870"/>
                </a:lnTo>
                <a:lnTo>
                  <a:pt x="580123" y="834657"/>
                </a:lnTo>
                <a:lnTo>
                  <a:pt x="580123" y="300418"/>
                </a:lnTo>
                <a:lnTo>
                  <a:pt x="580123" y="801316"/>
                </a:lnTo>
                <a:lnTo>
                  <a:pt x="580123" y="464498"/>
                </a:lnTo>
                <a:lnTo>
                  <a:pt x="580123" y="611493"/>
                </a:lnTo>
                <a:lnTo>
                  <a:pt x="580980" y="597779"/>
                </a:lnTo>
                <a:lnTo>
                  <a:pt x="580980" y="587123"/>
                </a:lnTo>
                <a:lnTo>
                  <a:pt x="580980" y="792373"/>
                </a:lnTo>
                <a:lnTo>
                  <a:pt x="580980" y="462270"/>
                </a:lnTo>
                <a:lnTo>
                  <a:pt x="580980" y="854514"/>
                </a:lnTo>
                <a:lnTo>
                  <a:pt x="580980" y="460870"/>
                </a:lnTo>
                <a:lnTo>
                  <a:pt x="580980" y="834657"/>
                </a:lnTo>
                <a:lnTo>
                  <a:pt x="580980" y="300418"/>
                </a:lnTo>
                <a:lnTo>
                  <a:pt x="580980" y="801316"/>
                </a:lnTo>
                <a:lnTo>
                  <a:pt x="580980" y="464498"/>
                </a:lnTo>
                <a:lnTo>
                  <a:pt x="580980" y="601408"/>
                </a:lnTo>
                <a:lnTo>
                  <a:pt x="581809" y="597779"/>
                </a:lnTo>
                <a:lnTo>
                  <a:pt x="581809" y="587123"/>
                </a:lnTo>
                <a:lnTo>
                  <a:pt x="581809" y="783687"/>
                </a:lnTo>
                <a:lnTo>
                  <a:pt x="581809" y="449670"/>
                </a:lnTo>
                <a:lnTo>
                  <a:pt x="581809" y="854514"/>
                </a:lnTo>
                <a:lnTo>
                  <a:pt x="581809" y="460870"/>
                </a:lnTo>
                <a:lnTo>
                  <a:pt x="581809" y="831286"/>
                </a:lnTo>
                <a:lnTo>
                  <a:pt x="581809" y="300418"/>
                </a:lnTo>
                <a:lnTo>
                  <a:pt x="581809" y="801316"/>
                </a:lnTo>
                <a:lnTo>
                  <a:pt x="581809" y="464498"/>
                </a:lnTo>
                <a:lnTo>
                  <a:pt x="581809" y="601408"/>
                </a:lnTo>
                <a:lnTo>
                  <a:pt x="582637" y="597779"/>
                </a:lnTo>
                <a:lnTo>
                  <a:pt x="582637" y="587123"/>
                </a:lnTo>
                <a:lnTo>
                  <a:pt x="582637" y="763803"/>
                </a:lnTo>
                <a:lnTo>
                  <a:pt x="582637" y="429785"/>
                </a:lnTo>
                <a:lnTo>
                  <a:pt x="582637" y="843885"/>
                </a:lnTo>
                <a:lnTo>
                  <a:pt x="582637" y="460870"/>
                </a:lnTo>
                <a:lnTo>
                  <a:pt x="582637" y="831286"/>
                </a:lnTo>
                <a:lnTo>
                  <a:pt x="582637" y="300418"/>
                </a:lnTo>
                <a:lnTo>
                  <a:pt x="582637" y="801316"/>
                </a:lnTo>
                <a:lnTo>
                  <a:pt x="582637" y="464498"/>
                </a:lnTo>
                <a:lnTo>
                  <a:pt x="582637" y="601408"/>
                </a:lnTo>
                <a:lnTo>
                  <a:pt x="583494" y="597779"/>
                </a:lnTo>
                <a:lnTo>
                  <a:pt x="583494" y="587123"/>
                </a:lnTo>
                <a:lnTo>
                  <a:pt x="583494" y="763803"/>
                </a:lnTo>
                <a:lnTo>
                  <a:pt x="583494" y="429785"/>
                </a:lnTo>
                <a:lnTo>
                  <a:pt x="583494" y="833800"/>
                </a:lnTo>
                <a:lnTo>
                  <a:pt x="583494" y="443785"/>
                </a:lnTo>
                <a:lnTo>
                  <a:pt x="583494" y="805801"/>
                </a:lnTo>
              </a:path>
              <a:path w="1776729" h="1168400">
                <a:moveTo>
                  <a:pt x="583494" y="805801"/>
                </a:moveTo>
                <a:lnTo>
                  <a:pt x="583494" y="831286"/>
                </a:lnTo>
                <a:lnTo>
                  <a:pt x="583494" y="300418"/>
                </a:lnTo>
                <a:lnTo>
                  <a:pt x="583494" y="801316"/>
                </a:lnTo>
                <a:lnTo>
                  <a:pt x="583494" y="464498"/>
                </a:lnTo>
                <a:lnTo>
                  <a:pt x="583494" y="601408"/>
                </a:lnTo>
                <a:lnTo>
                  <a:pt x="584609" y="597779"/>
                </a:lnTo>
                <a:lnTo>
                  <a:pt x="584609" y="573980"/>
                </a:lnTo>
                <a:lnTo>
                  <a:pt x="584609" y="763803"/>
                </a:lnTo>
                <a:lnTo>
                  <a:pt x="584609" y="429785"/>
                </a:lnTo>
                <a:lnTo>
                  <a:pt x="584609" y="833800"/>
                </a:lnTo>
                <a:lnTo>
                  <a:pt x="584609" y="428385"/>
                </a:lnTo>
                <a:lnTo>
                  <a:pt x="584609" y="831286"/>
                </a:lnTo>
                <a:lnTo>
                  <a:pt x="584609" y="291475"/>
                </a:lnTo>
                <a:lnTo>
                  <a:pt x="584609" y="801316"/>
                </a:lnTo>
                <a:lnTo>
                  <a:pt x="584609" y="464498"/>
                </a:lnTo>
                <a:lnTo>
                  <a:pt x="584609" y="601408"/>
                </a:lnTo>
                <a:lnTo>
                  <a:pt x="585437" y="597779"/>
                </a:lnTo>
                <a:lnTo>
                  <a:pt x="585437" y="570066"/>
                </a:lnTo>
                <a:lnTo>
                  <a:pt x="585437" y="763803"/>
                </a:lnTo>
                <a:lnTo>
                  <a:pt x="585437" y="429785"/>
                </a:lnTo>
                <a:lnTo>
                  <a:pt x="585437" y="833800"/>
                </a:lnTo>
                <a:lnTo>
                  <a:pt x="585437" y="428385"/>
                </a:lnTo>
                <a:lnTo>
                  <a:pt x="585437" y="805801"/>
                </a:lnTo>
                <a:lnTo>
                  <a:pt x="585437" y="291475"/>
                </a:lnTo>
                <a:lnTo>
                  <a:pt x="585437" y="801316"/>
                </a:lnTo>
                <a:lnTo>
                  <a:pt x="585437" y="445728"/>
                </a:lnTo>
                <a:lnTo>
                  <a:pt x="585437" y="601408"/>
                </a:lnTo>
                <a:lnTo>
                  <a:pt x="586294" y="597779"/>
                </a:lnTo>
                <a:lnTo>
                  <a:pt x="586294" y="570066"/>
                </a:lnTo>
                <a:lnTo>
                  <a:pt x="586294" y="763803"/>
                </a:lnTo>
                <a:lnTo>
                  <a:pt x="586294" y="429785"/>
                </a:lnTo>
                <a:lnTo>
                  <a:pt x="586294" y="833800"/>
                </a:lnTo>
                <a:lnTo>
                  <a:pt x="586294" y="428385"/>
                </a:lnTo>
                <a:lnTo>
                  <a:pt x="586294" y="805801"/>
                </a:lnTo>
                <a:lnTo>
                  <a:pt x="586294" y="291475"/>
                </a:lnTo>
                <a:lnTo>
                  <a:pt x="586294" y="801316"/>
                </a:lnTo>
                <a:lnTo>
                  <a:pt x="586294" y="432014"/>
                </a:lnTo>
                <a:lnTo>
                  <a:pt x="586294" y="601408"/>
                </a:lnTo>
                <a:lnTo>
                  <a:pt x="587123" y="597779"/>
                </a:lnTo>
                <a:lnTo>
                  <a:pt x="587123" y="570066"/>
                </a:lnTo>
                <a:lnTo>
                  <a:pt x="587123" y="763803"/>
                </a:lnTo>
                <a:lnTo>
                  <a:pt x="587123" y="429785"/>
                </a:lnTo>
                <a:lnTo>
                  <a:pt x="587123" y="833800"/>
                </a:lnTo>
                <a:lnTo>
                  <a:pt x="587123" y="428385"/>
                </a:lnTo>
                <a:lnTo>
                  <a:pt x="587123" y="805801"/>
                </a:lnTo>
                <a:lnTo>
                  <a:pt x="587123" y="283904"/>
                </a:lnTo>
                <a:lnTo>
                  <a:pt x="587123" y="799658"/>
                </a:lnTo>
                <a:lnTo>
                  <a:pt x="587123" y="432014"/>
                </a:lnTo>
                <a:lnTo>
                  <a:pt x="587123" y="601408"/>
                </a:lnTo>
                <a:lnTo>
                  <a:pt x="587980" y="597779"/>
                </a:lnTo>
                <a:lnTo>
                  <a:pt x="587980" y="570066"/>
                </a:lnTo>
                <a:lnTo>
                  <a:pt x="587980" y="763803"/>
                </a:lnTo>
                <a:lnTo>
                  <a:pt x="587980" y="429785"/>
                </a:lnTo>
                <a:lnTo>
                  <a:pt x="587980" y="833800"/>
                </a:lnTo>
                <a:lnTo>
                  <a:pt x="587980" y="428385"/>
                </a:lnTo>
                <a:lnTo>
                  <a:pt x="587980" y="805801"/>
                </a:lnTo>
                <a:lnTo>
                  <a:pt x="587980" y="268790"/>
                </a:lnTo>
                <a:lnTo>
                  <a:pt x="587980" y="799658"/>
                </a:lnTo>
                <a:lnTo>
                  <a:pt x="587980" y="432014"/>
                </a:lnTo>
                <a:lnTo>
                  <a:pt x="587980" y="589665"/>
                </a:lnTo>
                <a:lnTo>
                  <a:pt x="588808" y="597779"/>
                </a:lnTo>
                <a:lnTo>
                  <a:pt x="588808" y="562781"/>
                </a:lnTo>
                <a:lnTo>
                  <a:pt x="588808" y="761003"/>
                </a:lnTo>
                <a:lnTo>
                  <a:pt x="588808" y="429785"/>
                </a:lnTo>
                <a:lnTo>
                  <a:pt x="588808" y="833800"/>
                </a:lnTo>
                <a:lnTo>
                  <a:pt x="588808" y="428385"/>
                </a:lnTo>
                <a:lnTo>
                  <a:pt x="588808" y="805801"/>
                </a:lnTo>
                <a:lnTo>
                  <a:pt x="588808" y="268790"/>
                </a:lnTo>
                <a:lnTo>
                  <a:pt x="588808" y="799658"/>
                </a:lnTo>
                <a:lnTo>
                  <a:pt x="588808" y="432014"/>
                </a:lnTo>
                <a:lnTo>
                  <a:pt x="588808" y="589665"/>
                </a:lnTo>
                <a:lnTo>
                  <a:pt x="589923" y="597779"/>
                </a:lnTo>
                <a:lnTo>
                  <a:pt x="589923" y="555495"/>
                </a:lnTo>
                <a:lnTo>
                  <a:pt x="589923" y="761003"/>
                </a:lnTo>
                <a:lnTo>
                  <a:pt x="589923" y="429785"/>
                </a:lnTo>
                <a:lnTo>
                  <a:pt x="589923" y="833800"/>
                </a:lnTo>
                <a:lnTo>
                  <a:pt x="589923" y="428385"/>
                </a:lnTo>
                <a:lnTo>
                  <a:pt x="589923" y="805801"/>
                </a:lnTo>
                <a:lnTo>
                  <a:pt x="589923" y="268790"/>
                </a:lnTo>
                <a:lnTo>
                  <a:pt x="589923" y="787602"/>
                </a:lnTo>
                <a:lnTo>
                  <a:pt x="589923" y="432014"/>
                </a:lnTo>
                <a:lnTo>
                  <a:pt x="589923" y="589665"/>
                </a:lnTo>
                <a:lnTo>
                  <a:pt x="590780" y="565580"/>
                </a:lnTo>
                <a:lnTo>
                  <a:pt x="590780" y="589665"/>
                </a:lnTo>
                <a:lnTo>
                  <a:pt x="590780" y="555495"/>
                </a:lnTo>
                <a:lnTo>
                  <a:pt x="590780" y="761003"/>
                </a:lnTo>
                <a:lnTo>
                  <a:pt x="590780" y="429785"/>
                </a:lnTo>
                <a:lnTo>
                  <a:pt x="590780" y="833800"/>
                </a:lnTo>
                <a:lnTo>
                  <a:pt x="590780" y="428385"/>
                </a:lnTo>
                <a:lnTo>
                  <a:pt x="590780" y="805801"/>
                </a:lnTo>
                <a:lnTo>
                  <a:pt x="590780" y="268790"/>
                </a:lnTo>
                <a:lnTo>
                  <a:pt x="590780" y="771917"/>
                </a:lnTo>
                <a:lnTo>
                  <a:pt x="590780" y="432014"/>
                </a:lnTo>
                <a:lnTo>
                  <a:pt x="590780" y="589665"/>
                </a:lnTo>
                <a:lnTo>
                  <a:pt x="591608" y="565580"/>
                </a:lnTo>
                <a:lnTo>
                  <a:pt x="591608" y="576209"/>
                </a:lnTo>
                <a:lnTo>
                  <a:pt x="591608" y="555495"/>
                </a:lnTo>
                <a:lnTo>
                  <a:pt x="591608" y="761003"/>
                </a:lnTo>
                <a:lnTo>
                  <a:pt x="591608" y="429785"/>
                </a:lnTo>
                <a:lnTo>
                  <a:pt x="591608" y="824001"/>
                </a:lnTo>
                <a:lnTo>
                  <a:pt x="591608" y="428385"/>
                </a:lnTo>
                <a:lnTo>
                  <a:pt x="591608" y="805801"/>
                </a:lnTo>
                <a:lnTo>
                  <a:pt x="591608" y="268790"/>
                </a:lnTo>
                <a:lnTo>
                  <a:pt x="591608" y="771917"/>
                </a:lnTo>
                <a:lnTo>
                  <a:pt x="591608" y="432014"/>
                </a:lnTo>
                <a:lnTo>
                  <a:pt x="591608" y="570609"/>
                </a:lnTo>
                <a:lnTo>
                  <a:pt x="592437" y="565580"/>
                </a:lnTo>
                <a:lnTo>
                  <a:pt x="592437" y="555495"/>
                </a:lnTo>
                <a:lnTo>
                  <a:pt x="592437" y="761003"/>
                </a:lnTo>
                <a:lnTo>
                  <a:pt x="592437" y="428385"/>
                </a:lnTo>
                <a:lnTo>
                  <a:pt x="592437" y="824001"/>
                </a:lnTo>
                <a:lnTo>
                  <a:pt x="592437" y="428385"/>
                </a:lnTo>
                <a:lnTo>
                  <a:pt x="592437" y="799658"/>
                </a:lnTo>
                <a:lnTo>
                  <a:pt x="592437" y="268790"/>
                </a:lnTo>
                <a:lnTo>
                  <a:pt x="592437" y="771917"/>
                </a:lnTo>
                <a:lnTo>
                  <a:pt x="592437" y="432014"/>
                </a:lnTo>
                <a:lnTo>
                  <a:pt x="592437" y="570609"/>
                </a:lnTo>
                <a:lnTo>
                  <a:pt x="593294" y="565580"/>
                </a:lnTo>
                <a:lnTo>
                  <a:pt x="593294" y="555495"/>
                </a:lnTo>
                <a:lnTo>
                  <a:pt x="593294" y="731889"/>
                </a:lnTo>
                <a:lnTo>
                  <a:pt x="593294" y="410471"/>
                </a:lnTo>
                <a:lnTo>
                  <a:pt x="593294" y="824001"/>
                </a:lnTo>
                <a:lnTo>
                  <a:pt x="593294" y="428385"/>
                </a:lnTo>
                <a:lnTo>
                  <a:pt x="593294" y="799658"/>
                </a:lnTo>
                <a:lnTo>
                  <a:pt x="593294" y="268790"/>
                </a:lnTo>
                <a:lnTo>
                  <a:pt x="593294" y="771917"/>
                </a:lnTo>
                <a:lnTo>
                  <a:pt x="593294" y="432014"/>
                </a:lnTo>
                <a:lnTo>
                  <a:pt x="593294" y="570609"/>
                </a:lnTo>
                <a:lnTo>
                  <a:pt x="594123" y="565580"/>
                </a:lnTo>
                <a:lnTo>
                  <a:pt x="594123" y="555495"/>
                </a:lnTo>
                <a:lnTo>
                  <a:pt x="594123" y="731889"/>
                </a:lnTo>
                <a:lnTo>
                  <a:pt x="594123" y="397300"/>
                </a:lnTo>
                <a:lnTo>
                  <a:pt x="594123" y="801887"/>
                </a:lnTo>
                <a:lnTo>
                  <a:pt x="594123" y="428385"/>
                </a:lnTo>
                <a:lnTo>
                  <a:pt x="594123" y="799658"/>
                </a:lnTo>
                <a:lnTo>
                  <a:pt x="594123" y="268790"/>
                </a:lnTo>
                <a:lnTo>
                  <a:pt x="594123" y="771917"/>
                </a:lnTo>
                <a:lnTo>
                  <a:pt x="594123" y="432014"/>
                </a:lnTo>
                <a:lnTo>
                  <a:pt x="594123" y="570609"/>
                </a:lnTo>
                <a:lnTo>
                  <a:pt x="595237" y="565580"/>
                </a:lnTo>
              </a:path>
              <a:path w="1776729" h="1168400">
                <a:moveTo>
                  <a:pt x="595237" y="565580"/>
                </a:moveTo>
                <a:lnTo>
                  <a:pt x="595237" y="555495"/>
                </a:lnTo>
                <a:lnTo>
                  <a:pt x="595237" y="731889"/>
                </a:lnTo>
                <a:lnTo>
                  <a:pt x="595237" y="397300"/>
                </a:lnTo>
                <a:lnTo>
                  <a:pt x="595237" y="801887"/>
                </a:lnTo>
                <a:lnTo>
                  <a:pt x="595237" y="397300"/>
                </a:lnTo>
                <a:lnTo>
                  <a:pt x="595237" y="799658"/>
                </a:lnTo>
                <a:lnTo>
                  <a:pt x="595237" y="268790"/>
                </a:lnTo>
                <a:lnTo>
                  <a:pt x="595237" y="771917"/>
                </a:lnTo>
                <a:lnTo>
                  <a:pt x="595237" y="432014"/>
                </a:lnTo>
                <a:lnTo>
                  <a:pt x="595237" y="570609"/>
                </a:lnTo>
                <a:lnTo>
                  <a:pt x="596094" y="565580"/>
                </a:lnTo>
                <a:lnTo>
                  <a:pt x="596094" y="539267"/>
                </a:lnTo>
                <a:lnTo>
                  <a:pt x="596094" y="731889"/>
                </a:lnTo>
                <a:lnTo>
                  <a:pt x="596094" y="397300"/>
                </a:lnTo>
                <a:lnTo>
                  <a:pt x="596094" y="801887"/>
                </a:lnTo>
                <a:lnTo>
                  <a:pt x="596094" y="395901"/>
                </a:lnTo>
                <a:lnTo>
                  <a:pt x="596094" y="781716"/>
                </a:lnTo>
                <a:lnTo>
                  <a:pt x="596094" y="258991"/>
                </a:lnTo>
                <a:lnTo>
                  <a:pt x="596094" y="771917"/>
                </a:lnTo>
                <a:lnTo>
                  <a:pt x="596094" y="432014"/>
                </a:lnTo>
                <a:lnTo>
                  <a:pt x="596094" y="570609"/>
                </a:lnTo>
                <a:lnTo>
                  <a:pt x="596923" y="565580"/>
                </a:lnTo>
                <a:lnTo>
                  <a:pt x="596923" y="539267"/>
                </a:lnTo>
                <a:lnTo>
                  <a:pt x="596923" y="731889"/>
                </a:lnTo>
                <a:lnTo>
                  <a:pt x="596923" y="397300"/>
                </a:lnTo>
                <a:lnTo>
                  <a:pt x="596923" y="801887"/>
                </a:lnTo>
                <a:lnTo>
                  <a:pt x="596923" y="395901"/>
                </a:lnTo>
                <a:lnTo>
                  <a:pt x="596923" y="776117"/>
                </a:lnTo>
                <a:lnTo>
                  <a:pt x="596923" y="258991"/>
                </a:lnTo>
                <a:lnTo>
                  <a:pt x="596923" y="771917"/>
                </a:lnTo>
                <a:lnTo>
                  <a:pt x="596923" y="403729"/>
                </a:lnTo>
                <a:lnTo>
                  <a:pt x="596923" y="570609"/>
                </a:lnTo>
                <a:lnTo>
                  <a:pt x="597779" y="565580"/>
                </a:lnTo>
                <a:lnTo>
                  <a:pt x="597779" y="539267"/>
                </a:lnTo>
                <a:lnTo>
                  <a:pt x="597779" y="731889"/>
                </a:lnTo>
                <a:lnTo>
                  <a:pt x="597779" y="397300"/>
                </a:lnTo>
                <a:lnTo>
                  <a:pt x="597779" y="801887"/>
                </a:lnTo>
                <a:lnTo>
                  <a:pt x="597779" y="395901"/>
                </a:lnTo>
                <a:lnTo>
                  <a:pt x="597779" y="776117"/>
                </a:lnTo>
                <a:lnTo>
                  <a:pt x="597779" y="258991"/>
                </a:lnTo>
                <a:lnTo>
                  <a:pt x="597779" y="767717"/>
                </a:lnTo>
                <a:lnTo>
                  <a:pt x="597779" y="399272"/>
                </a:lnTo>
                <a:lnTo>
                  <a:pt x="597779" y="570609"/>
                </a:lnTo>
                <a:lnTo>
                  <a:pt x="598608" y="565580"/>
                </a:lnTo>
                <a:lnTo>
                  <a:pt x="598608" y="539267"/>
                </a:lnTo>
                <a:lnTo>
                  <a:pt x="598608" y="731889"/>
                </a:lnTo>
                <a:lnTo>
                  <a:pt x="598608" y="397300"/>
                </a:lnTo>
                <a:lnTo>
                  <a:pt x="598608" y="801887"/>
                </a:lnTo>
                <a:lnTo>
                  <a:pt x="598608" y="395901"/>
                </a:lnTo>
                <a:lnTo>
                  <a:pt x="598608" y="776117"/>
                </a:lnTo>
                <a:lnTo>
                  <a:pt x="598608" y="249191"/>
                </a:lnTo>
                <a:lnTo>
                  <a:pt x="598608" y="767717"/>
                </a:lnTo>
                <a:lnTo>
                  <a:pt x="598608" y="399272"/>
                </a:lnTo>
                <a:lnTo>
                  <a:pt x="598608" y="570609"/>
                </a:lnTo>
                <a:lnTo>
                  <a:pt x="599437" y="565580"/>
                </a:lnTo>
                <a:lnTo>
                  <a:pt x="599437" y="539267"/>
                </a:lnTo>
                <a:lnTo>
                  <a:pt x="599437" y="731889"/>
                </a:lnTo>
                <a:lnTo>
                  <a:pt x="599437" y="397300"/>
                </a:lnTo>
                <a:lnTo>
                  <a:pt x="599437" y="801887"/>
                </a:lnTo>
                <a:lnTo>
                  <a:pt x="599437" y="395901"/>
                </a:lnTo>
                <a:lnTo>
                  <a:pt x="599437" y="776117"/>
                </a:lnTo>
                <a:lnTo>
                  <a:pt x="599437" y="237135"/>
                </a:lnTo>
                <a:lnTo>
                  <a:pt x="599437" y="767717"/>
                </a:lnTo>
                <a:lnTo>
                  <a:pt x="599437" y="399272"/>
                </a:lnTo>
                <a:lnTo>
                  <a:pt x="599437" y="557724"/>
                </a:lnTo>
                <a:lnTo>
                  <a:pt x="600579" y="565580"/>
                </a:lnTo>
                <a:lnTo>
                  <a:pt x="600579" y="528610"/>
                </a:lnTo>
                <a:lnTo>
                  <a:pt x="600579" y="729375"/>
                </a:lnTo>
                <a:lnTo>
                  <a:pt x="600579" y="397300"/>
                </a:lnTo>
                <a:lnTo>
                  <a:pt x="600579" y="801887"/>
                </a:lnTo>
                <a:lnTo>
                  <a:pt x="600579" y="395901"/>
                </a:lnTo>
                <a:lnTo>
                  <a:pt x="600579" y="776117"/>
                </a:lnTo>
                <a:lnTo>
                  <a:pt x="600579" y="237135"/>
                </a:lnTo>
                <a:lnTo>
                  <a:pt x="600579" y="767717"/>
                </a:lnTo>
                <a:lnTo>
                  <a:pt x="600579" y="399272"/>
                </a:lnTo>
                <a:lnTo>
                  <a:pt x="600579" y="557724"/>
                </a:lnTo>
                <a:lnTo>
                  <a:pt x="601408" y="565580"/>
                </a:lnTo>
                <a:lnTo>
                  <a:pt x="601408" y="523296"/>
                </a:lnTo>
                <a:lnTo>
                  <a:pt x="601408" y="729375"/>
                </a:lnTo>
                <a:lnTo>
                  <a:pt x="601408" y="397300"/>
                </a:lnTo>
                <a:lnTo>
                  <a:pt x="601408" y="801887"/>
                </a:lnTo>
                <a:lnTo>
                  <a:pt x="601408" y="395901"/>
                </a:lnTo>
                <a:lnTo>
                  <a:pt x="601408" y="776117"/>
                </a:lnTo>
                <a:lnTo>
                  <a:pt x="601408" y="237135"/>
                </a:lnTo>
                <a:lnTo>
                  <a:pt x="601408" y="756517"/>
                </a:lnTo>
                <a:lnTo>
                  <a:pt x="601408" y="399272"/>
                </a:lnTo>
                <a:lnTo>
                  <a:pt x="601408" y="557724"/>
                </a:lnTo>
                <a:lnTo>
                  <a:pt x="602237" y="534781"/>
                </a:lnTo>
                <a:lnTo>
                  <a:pt x="602237" y="557724"/>
                </a:lnTo>
                <a:lnTo>
                  <a:pt x="602237" y="523296"/>
                </a:lnTo>
                <a:lnTo>
                  <a:pt x="602237" y="729375"/>
                </a:lnTo>
                <a:lnTo>
                  <a:pt x="602237" y="397300"/>
                </a:lnTo>
                <a:lnTo>
                  <a:pt x="602237" y="801887"/>
                </a:lnTo>
                <a:lnTo>
                  <a:pt x="602237" y="395901"/>
                </a:lnTo>
                <a:lnTo>
                  <a:pt x="602237" y="776117"/>
                </a:lnTo>
                <a:lnTo>
                  <a:pt x="602237" y="237135"/>
                </a:lnTo>
                <a:lnTo>
                  <a:pt x="602237" y="742260"/>
                </a:lnTo>
                <a:lnTo>
                  <a:pt x="602237" y="399272"/>
                </a:lnTo>
                <a:lnTo>
                  <a:pt x="602237" y="557724"/>
                </a:lnTo>
                <a:lnTo>
                  <a:pt x="603094" y="533096"/>
                </a:lnTo>
                <a:lnTo>
                  <a:pt x="603094" y="548495"/>
                </a:lnTo>
                <a:lnTo>
                  <a:pt x="603094" y="523296"/>
                </a:lnTo>
                <a:lnTo>
                  <a:pt x="603094" y="729375"/>
                </a:lnTo>
                <a:lnTo>
                  <a:pt x="603094" y="397300"/>
                </a:lnTo>
                <a:lnTo>
                  <a:pt x="603094" y="792658"/>
                </a:lnTo>
                <a:lnTo>
                  <a:pt x="603094" y="395901"/>
                </a:lnTo>
                <a:lnTo>
                  <a:pt x="603094" y="776117"/>
                </a:lnTo>
                <a:lnTo>
                  <a:pt x="603094" y="237135"/>
                </a:lnTo>
                <a:lnTo>
                  <a:pt x="603094" y="742260"/>
                </a:lnTo>
                <a:lnTo>
                  <a:pt x="603094" y="399272"/>
                </a:lnTo>
                <a:lnTo>
                  <a:pt x="603094" y="539810"/>
                </a:lnTo>
                <a:lnTo>
                  <a:pt x="603922" y="533096"/>
                </a:lnTo>
                <a:lnTo>
                  <a:pt x="603922" y="523296"/>
                </a:lnTo>
                <a:lnTo>
                  <a:pt x="603922" y="729375"/>
                </a:lnTo>
                <a:lnTo>
                  <a:pt x="603922" y="397300"/>
                </a:lnTo>
                <a:lnTo>
                  <a:pt x="603922" y="792658"/>
                </a:lnTo>
                <a:lnTo>
                  <a:pt x="603922" y="395901"/>
                </a:lnTo>
                <a:lnTo>
                  <a:pt x="603922" y="767717"/>
                </a:lnTo>
                <a:lnTo>
                  <a:pt x="603922" y="237135"/>
                </a:lnTo>
                <a:lnTo>
                  <a:pt x="603922" y="742260"/>
                </a:lnTo>
                <a:lnTo>
                  <a:pt x="603922" y="399272"/>
                </a:lnTo>
                <a:lnTo>
                  <a:pt x="603922" y="539810"/>
                </a:lnTo>
                <a:lnTo>
                  <a:pt x="604779" y="533096"/>
                </a:lnTo>
                <a:lnTo>
                  <a:pt x="604779" y="523296"/>
                </a:lnTo>
                <a:lnTo>
                  <a:pt x="604779" y="699690"/>
                </a:lnTo>
                <a:lnTo>
                  <a:pt x="604779" y="385815"/>
                </a:lnTo>
                <a:lnTo>
                  <a:pt x="604779" y="792658"/>
                </a:lnTo>
                <a:lnTo>
                  <a:pt x="604779" y="395901"/>
                </a:lnTo>
                <a:lnTo>
                  <a:pt x="604779" y="767717"/>
                </a:lnTo>
                <a:lnTo>
                  <a:pt x="604779" y="237135"/>
                </a:lnTo>
                <a:lnTo>
                  <a:pt x="604779" y="742260"/>
                </a:lnTo>
                <a:lnTo>
                  <a:pt x="604779" y="399272"/>
                </a:lnTo>
                <a:lnTo>
                  <a:pt x="604779" y="539810"/>
                </a:lnTo>
                <a:lnTo>
                  <a:pt x="605893" y="533096"/>
                </a:lnTo>
                <a:lnTo>
                  <a:pt x="605893" y="523296"/>
                </a:lnTo>
                <a:lnTo>
                  <a:pt x="605893" y="699690"/>
                </a:lnTo>
                <a:lnTo>
                  <a:pt x="605893" y="364816"/>
                </a:lnTo>
                <a:lnTo>
                  <a:pt x="605893" y="772488"/>
                </a:lnTo>
                <a:lnTo>
                  <a:pt x="605893" y="762117"/>
                </a:lnTo>
              </a:path>
              <a:path w="1776729" h="1168400">
                <a:moveTo>
                  <a:pt x="605893" y="762117"/>
                </a:moveTo>
                <a:lnTo>
                  <a:pt x="605893" y="395901"/>
                </a:lnTo>
                <a:lnTo>
                  <a:pt x="605893" y="767717"/>
                </a:lnTo>
                <a:lnTo>
                  <a:pt x="605893" y="237135"/>
                </a:lnTo>
                <a:lnTo>
                  <a:pt x="605893" y="742260"/>
                </a:lnTo>
                <a:lnTo>
                  <a:pt x="605893" y="399272"/>
                </a:lnTo>
                <a:lnTo>
                  <a:pt x="605893" y="539810"/>
                </a:lnTo>
                <a:lnTo>
                  <a:pt x="606722" y="533096"/>
                </a:lnTo>
                <a:lnTo>
                  <a:pt x="606722" y="523296"/>
                </a:lnTo>
                <a:lnTo>
                  <a:pt x="606722" y="699690"/>
                </a:lnTo>
                <a:lnTo>
                  <a:pt x="606722" y="364816"/>
                </a:lnTo>
                <a:lnTo>
                  <a:pt x="606722" y="772488"/>
                </a:lnTo>
                <a:lnTo>
                  <a:pt x="606722" y="374616"/>
                </a:lnTo>
                <a:lnTo>
                  <a:pt x="606722" y="767717"/>
                </a:lnTo>
                <a:lnTo>
                  <a:pt x="606722" y="237135"/>
                </a:lnTo>
                <a:lnTo>
                  <a:pt x="606722" y="742260"/>
                </a:lnTo>
                <a:lnTo>
                  <a:pt x="606722" y="399272"/>
                </a:lnTo>
                <a:lnTo>
                  <a:pt x="606722" y="539810"/>
                </a:lnTo>
                <a:lnTo>
                  <a:pt x="607579" y="533096"/>
                </a:lnTo>
                <a:lnTo>
                  <a:pt x="607579" y="511525"/>
                </a:lnTo>
                <a:lnTo>
                  <a:pt x="607579" y="699690"/>
                </a:lnTo>
                <a:lnTo>
                  <a:pt x="607579" y="364816"/>
                </a:lnTo>
                <a:lnTo>
                  <a:pt x="607579" y="772488"/>
                </a:lnTo>
                <a:lnTo>
                  <a:pt x="607579" y="363416"/>
                </a:lnTo>
                <a:lnTo>
                  <a:pt x="607579" y="767717"/>
                </a:lnTo>
                <a:lnTo>
                  <a:pt x="607579" y="226506"/>
                </a:lnTo>
                <a:lnTo>
                  <a:pt x="607579" y="742260"/>
                </a:lnTo>
                <a:lnTo>
                  <a:pt x="607579" y="399272"/>
                </a:lnTo>
                <a:lnTo>
                  <a:pt x="607579" y="539810"/>
                </a:lnTo>
                <a:lnTo>
                  <a:pt x="608408" y="533096"/>
                </a:lnTo>
                <a:lnTo>
                  <a:pt x="608408" y="508182"/>
                </a:lnTo>
                <a:lnTo>
                  <a:pt x="608408" y="699690"/>
                </a:lnTo>
                <a:lnTo>
                  <a:pt x="608408" y="364816"/>
                </a:lnTo>
                <a:lnTo>
                  <a:pt x="608408" y="772488"/>
                </a:lnTo>
                <a:lnTo>
                  <a:pt x="608408" y="363416"/>
                </a:lnTo>
                <a:lnTo>
                  <a:pt x="608408" y="745889"/>
                </a:lnTo>
                <a:lnTo>
                  <a:pt x="608408" y="226506"/>
                </a:lnTo>
                <a:lnTo>
                  <a:pt x="608408" y="742260"/>
                </a:lnTo>
                <a:lnTo>
                  <a:pt x="608408" y="383587"/>
                </a:lnTo>
                <a:lnTo>
                  <a:pt x="608408" y="539810"/>
                </a:lnTo>
                <a:lnTo>
                  <a:pt x="609237" y="533096"/>
                </a:lnTo>
                <a:lnTo>
                  <a:pt x="609237" y="508182"/>
                </a:lnTo>
                <a:lnTo>
                  <a:pt x="609237" y="699690"/>
                </a:lnTo>
                <a:lnTo>
                  <a:pt x="609237" y="364816"/>
                </a:lnTo>
                <a:lnTo>
                  <a:pt x="609237" y="772488"/>
                </a:lnTo>
                <a:lnTo>
                  <a:pt x="609237" y="363416"/>
                </a:lnTo>
                <a:lnTo>
                  <a:pt x="609237" y="745889"/>
                </a:lnTo>
                <a:lnTo>
                  <a:pt x="609237" y="226506"/>
                </a:lnTo>
                <a:lnTo>
                  <a:pt x="609237" y="742260"/>
                </a:lnTo>
                <a:lnTo>
                  <a:pt x="609237" y="366787"/>
                </a:lnTo>
                <a:lnTo>
                  <a:pt x="609237" y="539810"/>
                </a:lnTo>
                <a:lnTo>
                  <a:pt x="610379" y="533096"/>
                </a:lnTo>
                <a:lnTo>
                  <a:pt x="610379" y="508182"/>
                </a:lnTo>
                <a:lnTo>
                  <a:pt x="610379" y="699690"/>
                </a:lnTo>
                <a:lnTo>
                  <a:pt x="610379" y="364816"/>
                </a:lnTo>
                <a:lnTo>
                  <a:pt x="610379" y="772488"/>
                </a:lnTo>
                <a:lnTo>
                  <a:pt x="610379" y="363416"/>
                </a:lnTo>
                <a:lnTo>
                  <a:pt x="610379" y="745889"/>
                </a:lnTo>
                <a:lnTo>
                  <a:pt x="610379" y="219506"/>
                </a:lnTo>
                <a:lnTo>
                  <a:pt x="610379" y="738060"/>
                </a:lnTo>
                <a:lnTo>
                  <a:pt x="610379" y="366787"/>
                </a:lnTo>
                <a:lnTo>
                  <a:pt x="610379" y="539810"/>
                </a:lnTo>
                <a:lnTo>
                  <a:pt x="611208" y="533096"/>
                </a:lnTo>
                <a:lnTo>
                  <a:pt x="611208" y="508182"/>
                </a:lnTo>
                <a:lnTo>
                  <a:pt x="611208" y="699690"/>
                </a:lnTo>
                <a:lnTo>
                  <a:pt x="611208" y="364816"/>
                </a:lnTo>
                <a:lnTo>
                  <a:pt x="611208" y="772488"/>
                </a:lnTo>
                <a:lnTo>
                  <a:pt x="611208" y="363416"/>
                </a:lnTo>
                <a:lnTo>
                  <a:pt x="611208" y="745889"/>
                </a:lnTo>
                <a:lnTo>
                  <a:pt x="611208" y="205507"/>
                </a:lnTo>
                <a:lnTo>
                  <a:pt x="611208" y="738060"/>
                </a:lnTo>
                <a:lnTo>
                  <a:pt x="611208" y="366787"/>
                </a:lnTo>
                <a:lnTo>
                  <a:pt x="611208" y="534496"/>
                </a:lnTo>
                <a:lnTo>
                  <a:pt x="612036" y="533096"/>
                </a:lnTo>
                <a:lnTo>
                  <a:pt x="612036" y="508182"/>
                </a:lnTo>
                <a:lnTo>
                  <a:pt x="612036" y="697462"/>
                </a:lnTo>
                <a:lnTo>
                  <a:pt x="612036" y="364816"/>
                </a:lnTo>
                <a:lnTo>
                  <a:pt x="612036" y="772488"/>
                </a:lnTo>
                <a:lnTo>
                  <a:pt x="612036" y="363416"/>
                </a:lnTo>
                <a:lnTo>
                  <a:pt x="612036" y="745889"/>
                </a:lnTo>
                <a:lnTo>
                  <a:pt x="612036" y="205507"/>
                </a:lnTo>
                <a:lnTo>
                  <a:pt x="612036" y="738060"/>
                </a:lnTo>
                <a:lnTo>
                  <a:pt x="612036" y="366787"/>
                </a:lnTo>
                <a:lnTo>
                  <a:pt x="612036" y="525811"/>
                </a:lnTo>
                <a:lnTo>
                  <a:pt x="612893" y="533096"/>
                </a:lnTo>
                <a:lnTo>
                  <a:pt x="612893" y="491383"/>
                </a:lnTo>
                <a:lnTo>
                  <a:pt x="612893" y="697462"/>
                </a:lnTo>
                <a:lnTo>
                  <a:pt x="612893" y="364816"/>
                </a:lnTo>
                <a:lnTo>
                  <a:pt x="612893" y="772488"/>
                </a:lnTo>
                <a:lnTo>
                  <a:pt x="612893" y="363416"/>
                </a:lnTo>
                <a:lnTo>
                  <a:pt x="612893" y="745889"/>
                </a:lnTo>
                <a:lnTo>
                  <a:pt x="612893" y="205507"/>
                </a:lnTo>
                <a:lnTo>
                  <a:pt x="612893" y="738060"/>
                </a:lnTo>
                <a:lnTo>
                  <a:pt x="612893" y="366787"/>
                </a:lnTo>
                <a:lnTo>
                  <a:pt x="612893" y="525811"/>
                </a:lnTo>
                <a:lnTo>
                  <a:pt x="613722" y="531410"/>
                </a:lnTo>
                <a:lnTo>
                  <a:pt x="613722" y="491383"/>
                </a:lnTo>
                <a:lnTo>
                  <a:pt x="613722" y="697462"/>
                </a:lnTo>
                <a:lnTo>
                  <a:pt x="613722" y="364816"/>
                </a:lnTo>
                <a:lnTo>
                  <a:pt x="613722" y="772488"/>
                </a:lnTo>
                <a:lnTo>
                  <a:pt x="613722" y="363416"/>
                </a:lnTo>
                <a:lnTo>
                  <a:pt x="613722" y="745889"/>
                </a:lnTo>
                <a:lnTo>
                  <a:pt x="613722" y="205507"/>
                </a:lnTo>
                <a:lnTo>
                  <a:pt x="613722" y="711719"/>
                </a:lnTo>
                <a:lnTo>
                  <a:pt x="613722" y="366787"/>
                </a:lnTo>
                <a:lnTo>
                  <a:pt x="613722" y="525811"/>
                </a:lnTo>
                <a:lnTo>
                  <a:pt x="614579" y="500611"/>
                </a:lnTo>
                <a:lnTo>
                  <a:pt x="614579" y="525525"/>
                </a:lnTo>
                <a:lnTo>
                  <a:pt x="614579" y="491383"/>
                </a:lnTo>
                <a:lnTo>
                  <a:pt x="614579" y="697462"/>
                </a:lnTo>
                <a:lnTo>
                  <a:pt x="614579" y="364816"/>
                </a:lnTo>
                <a:lnTo>
                  <a:pt x="614579" y="772488"/>
                </a:lnTo>
                <a:lnTo>
                  <a:pt x="614579" y="363416"/>
                </a:lnTo>
                <a:lnTo>
                  <a:pt x="614579" y="745889"/>
                </a:lnTo>
                <a:lnTo>
                  <a:pt x="614579" y="205507"/>
                </a:lnTo>
                <a:lnTo>
                  <a:pt x="614579" y="711719"/>
                </a:lnTo>
                <a:lnTo>
                  <a:pt x="614579" y="366787"/>
                </a:lnTo>
                <a:lnTo>
                  <a:pt x="614579" y="515468"/>
                </a:lnTo>
                <a:lnTo>
                  <a:pt x="615693" y="500611"/>
                </a:lnTo>
                <a:lnTo>
                  <a:pt x="615693" y="508468"/>
                </a:lnTo>
                <a:lnTo>
                  <a:pt x="615693" y="491383"/>
                </a:lnTo>
                <a:lnTo>
                  <a:pt x="615693" y="697462"/>
                </a:lnTo>
                <a:lnTo>
                  <a:pt x="615693" y="364816"/>
                </a:lnTo>
                <a:lnTo>
                  <a:pt x="615693" y="761288"/>
                </a:lnTo>
                <a:lnTo>
                  <a:pt x="615693" y="363416"/>
                </a:lnTo>
                <a:lnTo>
                  <a:pt x="615693" y="745889"/>
                </a:lnTo>
                <a:lnTo>
                  <a:pt x="615693" y="205507"/>
                </a:lnTo>
                <a:lnTo>
                  <a:pt x="615693" y="711719"/>
                </a:lnTo>
                <a:lnTo>
                  <a:pt x="615693" y="366787"/>
                </a:lnTo>
                <a:lnTo>
                  <a:pt x="615693" y="508726"/>
                </a:lnTo>
                <a:lnTo>
                  <a:pt x="616522" y="500611"/>
                </a:lnTo>
                <a:lnTo>
                  <a:pt x="616522" y="491383"/>
                </a:lnTo>
                <a:lnTo>
                  <a:pt x="616522" y="697462"/>
                </a:lnTo>
                <a:lnTo>
                  <a:pt x="616522" y="364816"/>
                </a:lnTo>
                <a:lnTo>
                  <a:pt x="616522" y="761288"/>
                </a:lnTo>
                <a:lnTo>
                  <a:pt x="616522" y="363416"/>
                </a:lnTo>
                <a:lnTo>
                  <a:pt x="616522" y="738060"/>
                </a:lnTo>
                <a:lnTo>
                  <a:pt x="616522" y="205507"/>
                </a:lnTo>
                <a:lnTo>
                  <a:pt x="616522" y="711719"/>
                </a:lnTo>
                <a:lnTo>
                  <a:pt x="616522" y="366787"/>
                </a:lnTo>
              </a:path>
              <a:path w="1776729" h="1168400">
                <a:moveTo>
                  <a:pt x="616522" y="366787"/>
                </a:moveTo>
                <a:lnTo>
                  <a:pt x="616522" y="508726"/>
                </a:lnTo>
                <a:lnTo>
                  <a:pt x="617379" y="500611"/>
                </a:lnTo>
                <a:lnTo>
                  <a:pt x="617379" y="491383"/>
                </a:lnTo>
                <a:lnTo>
                  <a:pt x="617379" y="667491"/>
                </a:lnTo>
                <a:lnTo>
                  <a:pt x="617379" y="353616"/>
                </a:lnTo>
                <a:lnTo>
                  <a:pt x="617379" y="761288"/>
                </a:lnTo>
                <a:lnTo>
                  <a:pt x="617379" y="363416"/>
                </a:lnTo>
                <a:lnTo>
                  <a:pt x="617379" y="738060"/>
                </a:lnTo>
                <a:lnTo>
                  <a:pt x="617379" y="205507"/>
                </a:lnTo>
                <a:lnTo>
                  <a:pt x="617379" y="711719"/>
                </a:lnTo>
                <a:lnTo>
                  <a:pt x="617379" y="366787"/>
                </a:lnTo>
                <a:lnTo>
                  <a:pt x="617379" y="508726"/>
                </a:lnTo>
                <a:lnTo>
                  <a:pt x="618207" y="500611"/>
                </a:lnTo>
                <a:lnTo>
                  <a:pt x="618207" y="491383"/>
                </a:lnTo>
                <a:lnTo>
                  <a:pt x="618207" y="667491"/>
                </a:lnTo>
                <a:lnTo>
                  <a:pt x="618207" y="332074"/>
                </a:lnTo>
                <a:lnTo>
                  <a:pt x="618207" y="742518"/>
                </a:lnTo>
                <a:lnTo>
                  <a:pt x="618207" y="363416"/>
                </a:lnTo>
                <a:lnTo>
                  <a:pt x="618207" y="738060"/>
                </a:lnTo>
                <a:lnTo>
                  <a:pt x="618207" y="205507"/>
                </a:lnTo>
                <a:lnTo>
                  <a:pt x="618207" y="711719"/>
                </a:lnTo>
                <a:lnTo>
                  <a:pt x="618207" y="366787"/>
                </a:lnTo>
                <a:lnTo>
                  <a:pt x="618207" y="508726"/>
                </a:lnTo>
                <a:lnTo>
                  <a:pt x="619036" y="500611"/>
                </a:lnTo>
                <a:lnTo>
                  <a:pt x="619036" y="491383"/>
                </a:lnTo>
                <a:lnTo>
                  <a:pt x="619036" y="667491"/>
                </a:lnTo>
                <a:lnTo>
                  <a:pt x="619036" y="332074"/>
                </a:lnTo>
                <a:lnTo>
                  <a:pt x="619036" y="742518"/>
                </a:lnTo>
                <a:lnTo>
                  <a:pt x="619036" y="345788"/>
                </a:lnTo>
                <a:lnTo>
                  <a:pt x="619036" y="738060"/>
                </a:lnTo>
                <a:lnTo>
                  <a:pt x="619036" y="205507"/>
                </a:lnTo>
                <a:lnTo>
                  <a:pt x="619036" y="711719"/>
                </a:lnTo>
                <a:lnTo>
                  <a:pt x="619036" y="366787"/>
                </a:lnTo>
                <a:lnTo>
                  <a:pt x="619036" y="508726"/>
                </a:lnTo>
                <a:lnTo>
                  <a:pt x="619893" y="500611"/>
                </a:lnTo>
                <a:lnTo>
                  <a:pt x="619893" y="486326"/>
                </a:lnTo>
                <a:lnTo>
                  <a:pt x="619893" y="667491"/>
                </a:lnTo>
                <a:lnTo>
                  <a:pt x="619893" y="332074"/>
                </a:lnTo>
                <a:lnTo>
                  <a:pt x="619893" y="742518"/>
                </a:lnTo>
                <a:lnTo>
                  <a:pt x="619893" y="330932"/>
                </a:lnTo>
                <a:lnTo>
                  <a:pt x="619893" y="738060"/>
                </a:lnTo>
                <a:lnTo>
                  <a:pt x="619893" y="193736"/>
                </a:lnTo>
                <a:lnTo>
                  <a:pt x="619893" y="711719"/>
                </a:lnTo>
                <a:lnTo>
                  <a:pt x="619893" y="366787"/>
                </a:lnTo>
                <a:lnTo>
                  <a:pt x="619893" y="508726"/>
                </a:lnTo>
                <a:lnTo>
                  <a:pt x="621007" y="500611"/>
                </a:lnTo>
                <a:lnTo>
                  <a:pt x="621007" y="476812"/>
                </a:lnTo>
                <a:lnTo>
                  <a:pt x="621007" y="667491"/>
                </a:lnTo>
                <a:lnTo>
                  <a:pt x="621007" y="332074"/>
                </a:lnTo>
                <a:lnTo>
                  <a:pt x="621007" y="742518"/>
                </a:lnTo>
                <a:lnTo>
                  <a:pt x="621007" y="330932"/>
                </a:lnTo>
                <a:lnTo>
                  <a:pt x="621007" y="715090"/>
                </a:lnTo>
                <a:lnTo>
                  <a:pt x="621007" y="193736"/>
                </a:lnTo>
                <a:lnTo>
                  <a:pt x="621007" y="711719"/>
                </a:lnTo>
                <a:lnTo>
                  <a:pt x="621007" y="358387"/>
                </a:lnTo>
                <a:lnTo>
                  <a:pt x="621007" y="508726"/>
                </a:lnTo>
                <a:lnTo>
                  <a:pt x="621836" y="500611"/>
                </a:lnTo>
                <a:lnTo>
                  <a:pt x="621836" y="476812"/>
                </a:lnTo>
                <a:lnTo>
                  <a:pt x="621836" y="667491"/>
                </a:lnTo>
                <a:lnTo>
                  <a:pt x="621836" y="332074"/>
                </a:lnTo>
                <a:lnTo>
                  <a:pt x="621836" y="742518"/>
                </a:lnTo>
                <a:lnTo>
                  <a:pt x="621836" y="330932"/>
                </a:lnTo>
                <a:lnTo>
                  <a:pt x="621836" y="715090"/>
                </a:lnTo>
                <a:lnTo>
                  <a:pt x="621836" y="193736"/>
                </a:lnTo>
                <a:lnTo>
                  <a:pt x="621836" y="711719"/>
                </a:lnTo>
                <a:lnTo>
                  <a:pt x="621836" y="334017"/>
                </a:lnTo>
                <a:lnTo>
                  <a:pt x="621836" y="508726"/>
                </a:lnTo>
                <a:lnTo>
                  <a:pt x="622693" y="500611"/>
                </a:lnTo>
                <a:lnTo>
                  <a:pt x="622693" y="476812"/>
                </a:lnTo>
                <a:lnTo>
                  <a:pt x="622693" y="667491"/>
                </a:lnTo>
                <a:lnTo>
                  <a:pt x="622693" y="332074"/>
                </a:lnTo>
                <a:lnTo>
                  <a:pt x="622693" y="742518"/>
                </a:lnTo>
                <a:lnTo>
                  <a:pt x="622693" y="330932"/>
                </a:lnTo>
                <a:lnTo>
                  <a:pt x="622693" y="715090"/>
                </a:lnTo>
                <a:lnTo>
                  <a:pt x="622693" y="193736"/>
                </a:lnTo>
                <a:lnTo>
                  <a:pt x="622693" y="829886"/>
                </a:lnTo>
                <a:lnTo>
                  <a:pt x="622693" y="666091"/>
                </a:lnTo>
                <a:lnTo>
                  <a:pt x="622693" y="707804"/>
                </a:lnTo>
                <a:lnTo>
                  <a:pt x="622693" y="334017"/>
                </a:lnTo>
                <a:lnTo>
                  <a:pt x="622693" y="508726"/>
                </a:lnTo>
                <a:lnTo>
                  <a:pt x="623522" y="500611"/>
                </a:lnTo>
                <a:lnTo>
                  <a:pt x="623522" y="476812"/>
                </a:lnTo>
                <a:lnTo>
                  <a:pt x="623522" y="667491"/>
                </a:lnTo>
                <a:lnTo>
                  <a:pt x="623522" y="332074"/>
                </a:lnTo>
                <a:lnTo>
                  <a:pt x="623522" y="742518"/>
                </a:lnTo>
                <a:lnTo>
                  <a:pt x="623522" y="330932"/>
                </a:lnTo>
                <a:lnTo>
                  <a:pt x="623522" y="715090"/>
                </a:lnTo>
                <a:lnTo>
                  <a:pt x="623522" y="178079"/>
                </a:lnTo>
                <a:lnTo>
                  <a:pt x="623522" y="829886"/>
                </a:lnTo>
                <a:lnTo>
                  <a:pt x="623522" y="646492"/>
                </a:lnTo>
                <a:lnTo>
                  <a:pt x="623522" y="707804"/>
                </a:lnTo>
                <a:lnTo>
                  <a:pt x="623522" y="334017"/>
                </a:lnTo>
                <a:lnTo>
                  <a:pt x="623522" y="508726"/>
                </a:lnTo>
                <a:lnTo>
                  <a:pt x="624378" y="500611"/>
                </a:lnTo>
                <a:lnTo>
                  <a:pt x="624378" y="476812"/>
                </a:lnTo>
                <a:lnTo>
                  <a:pt x="624378" y="667491"/>
                </a:lnTo>
                <a:lnTo>
                  <a:pt x="624378" y="332074"/>
                </a:lnTo>
                <a:lnTo>
                  <a:pt x="624378" y="742518"/>
                </a:lnTo>
                <a:lnTo>
                  <a:pt x="624378" y="330932"/>
                </a:lnTo>
                <a:lnTo>
                  <a:pt x="624378" y="715090"/>
                </a:lnTo>
                <a:lnTo>
                  <a:pt x="624378" y="175822"/>
                </a:lnTo>
                <a:lnTo>
                  <a:pt x="624378" y="829886"/>
                </a:lnTo>
                <a:lnTo>
                  <a:pt x="624378" y="646492"/>
                </a:lnTo>
                <a:lnTo>
                  <a:pt x="624378" y="707804"/>
                </a:lnTo>
                <a:lnTo>
                  <a:pt x="624378" y="334017"/>
                </a:lnTo>
                <a:lnTo>
                  <a:pt x="624378" y="493612"/>
                </a:lnTo>
                <a:lnTo>
                  <a:pt x="625207" y="500611"/>
                </a:lnTo>
                <a:lnTo>
                  <a:pt x="625207" y="460870"/>
                </a:lnTo>
                <a:lnTo>
                  <a:pt x="625207" y="916397"/>
                </a:lnTo>
                <a:lnTo>
                  <a:pt x="625207" y="332074"/>
                </a:lnTo>
                <a:lnTo>
                  <a:pt x="625207" y="742518"/>
                </a:lnTo>
                <a:lnTo>
                  <a:pt x="625207" y="330932"/>
                </a:lnTo>
                <a:lnTo>
                  <a:pt x="625207" y="715090"/>
                </a:lnTo>
                <a:lnTo>
                  <a:pt x="625207" y="175822"/>
                </a:lnTo>
                <a:lnTo>
                  <a:pt x="625207" y="829886"/>
                </a:lnTo>
                <a:lnTo>
                  <a:pt x="625207" y="646492"/>
                </a:lnTo>
                <a:lnTo>
                  <a:pt x="625207" y="707804"/>
                </a:lnTo>
                <a:lnTo>
                  <a:pt x="625207" y="334017"/>
                </a:lnTo>
                <a:lnTo>
                  <a:pt x="625207" y="493612"/>
                </a:lnTo>
                <a:lnTo>
                  <a:pt x="626322" y="500611"/>
                </a:lnTo>
                <a:lnTo>
                  <a:pt x="626322" y="459184"/>
                </a:lnTo>
                <a:lnTo>
                  <a:pt x="626322" y="916397"/>
                </a:lnTo>
                <a:lnTo>
                  <a:pt x="626322" y="332074"/>
                </a:lnTo>
                <a:lnTo>
                  <a:pt x="626322" y="834915"/>
                </a:lnTo>
                <a:lnTo>
                  <a:pt x="626322" y="330932"/>
                </a:lnTo>
                <a:lnTo>
                  <a:pt x="626322" y="715090"/>
                </a:lnTo>
                <a:lnTo>
                  <a:pt x="626322" y="175822"/>
                </a:lnTo>
                <a:lnTo>
                  <a:pt x="626322" y="829886"/>
                </a:lnTo>
                <a:lnTo>
                  <a:pt x="626322" y="646492"/>
                </a:lnTo>
                <a:lnTo>
                  <a:pt x="626322" y="695776"/>
                </a:lnTo>
                <a:lnTo>
                  <a:pt x="626322" y="334017"/>
                </a:lnTo>
                <a:lnTo>
                  <a:pt x="626322" y="493612"/>
                </a:lnTo>
                <a:lnTo>
                  <a:pt x="627178" y="823457"/>
                </a:lnTo>
                <a:lnTo>
                  <a:pt x="627178" y="459184"/>
                </a:lnTo>
                <a:lnTo>
                  <a:pt x="627178" y="916397"/>
                </a:lnTo>
                <a:lnTo>
                  <a:pt x="627178" y="332074"/>
                </a:lnTo>
                <a:lnTo>
                  <a:pt x="627178" y="834915"/>
                </a:lnTo>
                <a:lnTo>
                  <a:pt x="627178" y="330932"/>
                </a:lnTo>
                <a:lnTo>
                  <a:pt x="627178" y="715090"/>
                </a:lnTo>
                <a:lnTo>
                  <a:pt x="627178" y="175822"/>
                </a:lnTo>
                <a:lnTo>
                  <a:pt x="627178" y="829886"/>
                </a:lnTo>
                <a:lnTo>
                  <a:pt x="627178" y="646492"/>
                </a:lnTo>
                <a:lnTo>
                  <a:pt x="627178" y="680920"/>
                </a:lnTo>
                <a:lnTo>
                  <a:pt x="627178" y="334017"/>
                </a:lnTo>
                <a:lnTo>
                  <a:pt x="627178" y="493612"/>
                </a:lnTo>
                <a:lnTo>
                  <a:pt x="628007" y="823457"/>
                </a:lnTo>
                <a:lnTo>
                  <a:pt x="628007" y="459184"/>
                </a:lnTo>
                <a:lnTo>
                  <a:pt x="628007" y="916397"/>
                </a:lnTo>
                <a:lnTo>
                  <a:pt x="628007" y="332074"/>
                </a:lnTo>
                <a:lnTo>
                  <a:pt x="628007" y="834915"/>
                </a:lnTo>
              </a:path>
              <a:path w="1776729" h="1168400">
                <a:moveTo>
                  <a:pt x="628007" y="834915"/>
                </a:moveTo>
                <a:lnTo>
                  <a:pt x="628007" y="330932"/>
                </a:lnTo>
                <a:lnTo>
                  <a:pt x="628007" y="715090"/>
                </a:lnTo>
                <a:lnTo>
                  <a:pt x="628007" y="175822"/>
                </a:lnTo>
                <a:lnTo>
                  <a:pt x="628007" y="829886"/>
                </a:lnTo>
                <a:lnTo>
                  <a:pt x="628007" y="646492"/>
                </a:lnTo>
                <a:lnTo>
                  <a:pt x="628007" y="680920"/>
                </a:lnTo>
                <a:lnTo>
                  <a:pt x="628007" y="334017"/>
                </a:lnTo>
                <a:lnTo>
                  <a:pt x="628007" y="477383"/>
                </a:lnTo>
                <a:lnTo>
                  <a:pt x="628836" y="823457"/>
                </a:lnTo>
                <a:lnTo>
                  <a:pt x="628836" y="459184"/>
                </a:lnTo>
                <a:lnTo>
                  <a:pt x="628836" y="916397"/>
                </a:lnTo>
                <a:lnTo>
                  <a:pt x="628836" y="332074"/>
                </a:lnTo>
                <a:lnTo>
                  <a:pt x="628836" y="834915"/>
                </a:lnTo>
                <a:lnTo>
                  <a:pt x="628836" y="330932"/>
                </a:lnTo>
                <a:lnTo>
                  <a:pt x="628836" y="710319"/>
                </a:lnTo>
                <a:lnTo>
                  <a:pt x="628836" y="175822"/>
                </a:lnTo>
                <a:lnTo>
                  <a:pt x="628836" y="829886"/>
                </a:lnTo>
                <a:lnTo>
                  <a:pt x="628836" y="640064"/>
                </a:lnTo>
                <a:lnTo>
                  <a:pt x="628836" y="680920"/>
                </a:lnTo>
                <a:lnTo>
                  <a:pt x="628836" y="334017"/>
                </a:lnTo>
                <a:lnTo>
                  <a:pt x="628836" y="477383"/>
                </a:lnTo>
                <a:lnTo>
                  <a:pt x="629693" y="823457"/>
                </a:lnTo>
                <a:lnTo>
                  <a:pt x="629693" y="459184"/>
                </a:lnTo>
                <a:lnTo>
                  <a:pt x="629693" y="916397"/>
                </a:lnTo>
                <a:lnTo>
                  <a:pt x="629693" y="476812"/>
                </a:lnTo>
                <a:lnTo>
                  <a:pt x="629693" y="834915"/>
                </a:lnTo>
                <a:lnTo>
                  <a:pt x="629693" y="330932"/>
                </a:lnTo>
                <a:lnTo>
                  <a:pt x="629693" y="707804"/>
                </a:lnTo>
                <a:lnTo>
                  <a:pt x="629693" y="175822"/>
                </a:lnTo>
                <a:lnTo>
                  <a:pt x="629693" y="829886"/>
                </a:lnTo>
                <a:lnTo>
                  <a:pt x="629693" y="640064"/>
                </a:lnTo>
                <a:lnTo>
                  <a:pt x="629693" y="680920"/>
                </a:lnTo>
                <a:lnTo>
                  <a:pt x="629693" y="334017"/>
                </a:lnTo>
                <a:lnTo>
                  <a:pt x="629693" y="477383"/>
                </a:lnTo>
                <a:lnTo>
                  <a:pt x="630521" y="823457"/>
                </a:lnTo>
                <a:lnTo>
                  <a:pt x="630521" y="459184"/>
                </a:lnTo>
                <a:lnTo>
                  <a:pt x="630521" y="916397"/>
                </a:lnTo>
                <a:lnTo>
                  <a:pt x="630521" y="476812"/>
                </a:lnTo>
                <a:lnTo>
                  <a:pt x="630521" y="834915"/>
                </a:lnTo>
                <a:lnTo>
                  <a:pt x="630521" y="330932"/>
                </a:lnTo>
                <a:lnTo>
                  <a:pt x="630521" y="707804"/>
                </a:lnTo>
                <a:lnTo>
                  <a:pt x="630521" y="175822"/>
                </a:lnTo>
                <a:lnTo>
                  <a:pt x="630521" y="829886"/>
                </a:lnTo>
                <a:lnTo>
                  <a:pt x="630521" y="640064"/>
                </a:lnTo>
                <a:lnTo>
                  <a:pt x="630521" y="680920"/>
                </a:lnTo>
                <a:lnTo>
                  <a:pt x="630521" y="334017"/>
                </a:lnTo>
                <a:lnTo>
                  <a:pt x="630521" y="477383"/>
                </a:lnTo>
                <a:lnTo>
                  <a:pt x="631636" y="823457"/>
                </a:lnTo>
                <a:lnTo>
                  <a:pt x="631636" y="459184"/>
                </a:lnTo>
                <a:lnTo>
                  <a:pt x="631636" y="916397"/>
                </a:lnTo>
                <a:lnTo>
                  <a:pt x="631636" y="476812"/>
                </a:lnTo>
                <a:lnTo>
                  <a:pt x="631636" y="951396"/>
                </a:lnTo>
                <a:lnTo>
                  <a:pt x="631636" y="324217"/>
                </a:lnTo>
                <a:lnTo>
                  <a:pt x="631636" y="707804"/>
                </a:lnTo>
                <a:lnTo>
                  <a:pt x="631636" y="175822"/>
                </a:lnTo>
                <a:lnTo>
                  <a:pt x="631636" y="829886"/>
                </a:lnTo>
                <a:lnTo>
                  <a:pt x="631636" y="640064"/>
                </a:lnTo>
                <a:lnTo>
                  <a:pt x="631636" y="680920"/>
                </a:lnTo>
                <a:lnTo>
                  <a:pt x="631636" y="334017"/>
                </a:lnTo>
                <a:lnTo>
                  <a:pt x="631636" y="477383"/>
                </a:lnTo>
                <a:lnTo>
                  <a:pt x="632493" y="823457"/>
                </a:lnTo>
                <a:lnTo>
                  <a:pt x="632493" y="459184"/>
                </a:lnTo>
                <a:lnTo>
                  <a:pt x="632493" y="916397"/>
                </a:lnTo>
                <a:lnTo>
                  <a:pt x="632493" y="476812"/>
                </a:lnTo>
                <a:lnTo>
                  <a:pt x="632493" y="951396"/>
                </a:lnTo>
                <a:lnTo>
                  <a:pt x="632493" y="684291"/>
                </a:lnTo>
                <a:lnTo>
                  <a:pt x="632493" y="736918"/>
                </a:lnTo>
                <a:lnTo>
                  <a:pt x="632493" y="684291"/>
                </a:lnTo>
                <a:lnTo>
                  <a:pt x="632493" y="707804"/>
                </a:lnTo>
                <a:lnTo>
                  <a:pt x="632493" y="671691"/>
                </a:lnTo>
                <a:lnTo>
                  <a:pt x="632493" y="829886"/>
                </a:lnTo>
                <a:lnTo>
                  <a:pt x="632493" y="640064"/>
                </a:lnTo>
                <a:lnTo>
                  <a:pt x="632493" y="680920"/>
                </a:lnTo>
                <a:lnTo>
                  <a:pt x="632493" y="334017"/>
                </a:lnTo>
                <a:lnTo>
                  <a:pt x="632493" y="477383"/>
                </a:lnTo>
                <a:lnTo>
                  <a:pt x="633321" y="823457"/>
                </a:lnTo>
                <a:lnTo>
                  <a:pt x="633321" y="445184"/>
                </a:lnTo>
                <a:lnTo>
                  <a:pt x="633321" y="916397"/>
                </a:lnTo>
                <a:lnTo>
                  <a:pt x="633321" y="476812"/>
                </a:lnTo>
                <a:lnTo>
                  <a:pt x="633321" y="951396"/>
                </a:lnTo>
                <a:lnTo>
                  <a:pt x="633321" y="684291"/>
                </a:lnTo>
                <a:lnTo>
                  <a:pt x="633321" y="736918"/>
                </a:lnTo>
                <a:lnTo>
                  <a:pt x="633321" y="684291"/>
                </a:lnTo>
                <a:lnTo>
                  <a:pt x="633321" y="935454"/>
                </a:lnTo>
                <a:lnTo>
                  <a:pt x="633321" y="671691"/>
                </a:lnTo>
                <a:lnTo>
                  <a:pt x="633321" y="829886"/>
                </a:lnTo>
                <a:lnTo>
                  <a:pt x="633321" y="640064"/>
                </a:lnTo>
                <a:lnTo>
                  <a:pt x="633321" y="680920"/>
                </a:lnTo>
                <a:lnTo>
                  <a:pt x="633321" y="334017"/>
                </a:lnTo>
                <a:lnTo>
                  <a:pt x="633321" y="477383"/>
                </a:lnTo>
                <a:lnTo>
                  <a:pt x="634178" y="823457"/>
                </a:lnTo>
                <a:lnTo>
                  <a:pt x="634178" y="445184"/>
                </a:lnTo>
                <a:lnTo>
                  <a:pt x="634178" y="916397"/>
                </a:lnTo>
                <a:lnTo>
                  <a:pt x="634178" y="476812"/>
                </a:lnTo>
                <a:lnTo>
                  <a:pt x="634178" y="951396"/>
                </a:lnTo>
                <a:lnTo>
                  <a:pt x="634178" y="684291"/>
                </a:lnTo>
                <a:lnTo>
                  <a:pt x="634178" y="736918"/>
                </a:lnTo>
                <a:lnTo>
                  <a:pt x="634178" y="684291"/>
                </a:lnTo>
                <a:lnTo>
                  <a:pt x="634178" y="935454"/>
                </a:lnTo>
                <a:lnTo>
                  <a:pt x="634178" y="671691"/>
                </a:lnTo>
                <a:lnTo>
                  <a:pt x="634178" y="829886"/>
                </a:lnTo>
                <a:lnTo>
                  <a:pt x="634178" y="640064"/>
                </a:lnTo>
                <a:lnTo>
                  <a:pt x="634178" y="750917"/>
                </a:lnTo>
                <a:lnTo>
                  <a:pt x="634178" y="477383"/>
                </a:lnTo>
                <a:lnTo>
                  <a:pt x="635007" y="823457"/>
                </a:lnTo>
                <a:lnTo>
                  <a:pt x="635007" y="445184"/>
                </a:lnTo>
                <a:lnTo>
                  <a:pt x="635007" y="916397"/>
                </a:lnTo>
                <a:lnTo>
                  <a:pt x="635007" y="476812"/>
                </a:lnTo>
                <a:lnTo>
                  <a:pt x="635007" y="951396"/>
                </a:lnTo>
                <a:lnTo>
                  <a:pt x="635007" y="684291"/>
                </a:lnTo>
                <a:lnTo>
                  <a:pt x="635007" y="736918"/>
                </a:lnTo>
                <a:lnTo>
                  <a:pt x="635007" y="684291"/>
                </a:lnTo>
                <a:lnTo>
                  <a:pt x="635007" y="935454"/>
                </a:lnTo>
                <a:lnTo>
                  <a:pt x="635007" y="671691"/>
                </a:lnTo>
                <a:lnTo>
                  <a:pt x="635007" y="826515"/>
                </a:lnTo>
                <a:lnTo>
                  <a:pt x="635007" y="640064"/>
                </a:lnTo>
                <a:lnTo>
                  <a:pt x="635007" y="677291"/>
                </a:lnTo>
                <a:lnTo>
                  <a:pt x="635007" y="665263"/>
                </a:lnTo>
                <a:lnTo>
                  <a:pt x="635007" y="750917"/>
                </a:lnTo>
                <a:lnTo>
                  <a:pt x="635007" y="477383"/>
                </a:lnTo>
                <a:lnTo>
                  <a:pt x="636121" y="823457"/>
                </a:lnTo>
                <a:lnTo>
                  <a:pt x="636121" y="445184"/>
                </a:lnTo>
                <a:lnTo>
                  <a:pt x="636121" y="916397"/>
                </a:lnTo>
                <a:lnTo>
                  <a:pt x="636121" y="476812"/>
                </a:lnTo>
                <a:lnTo>
                  <a:pt x="636121" y="951396"/>
                </a:lnTo>
                <a:lnTo>
                  <a:pt x="636121" y="684291"/>
                </a:lnTo>
                <a:lnTo>
                  <a:pt x="636121" y="736918"/>
                </a:lnTo>
                <a:lnTo>
                  <a:pt x="636121" y="684291"/>
                </a:lnTo>
                <a:lnTo>
                  <a:pt x="636121" y="935454"/>
                </a:lnTo>
                <a:lnTo>
                  <a:pt x="636121" y="671691"/>
                </a:lnTo>
                <a:lnTo>
                  <a:pt x="636121" y="904083"/>
                </a:lnTo>
                <a:lnTo>
                  <a:pt x="636121" y="677291"/>
                </a:lnTo>
                <a:lnTo>
                  <a:pt x="636121" y="916397"/>
                </a:lnTo>
                <a:lnTo>
                  <a:pt x="636121" y="477383"/>
                </a:lnTo>
                <a:lnTo>
                  <a:pt x="636978" y="823457"/>
                </a:lnTo>
                <a:lnTo>
                  <a:pt x="636978" y="445184"/>
                </a:lnTo>
                <a:lnTo>
                  <a:pt x="636978" y="916397"/>
                </a:lnTo>
                <a:lnTo>
                  <a:pt x="636978" y="749260"/>
                </a:lnTo>
                <a:lnTo>
                  <a:pt x="636978" y="951396"/>
                </a:lnTo>
                <a:lnTo>
                  <a:pt x="636978" y="684291"/>
                </a:lnTo>
                <a:lnTo>
                  <a:pt x="636978" y="736918"/>
                </a:lnTo>
                <a:lnTo>
                  <a:pt x="636978" y="684291"/>
                </a:lnTo>
                <a:lnTo>
                  <a:pt x="636978" y="935454"/>
                </a:lnTo>
                <a:lnTo>
                  <a:pt x="636978" y="671691"/>
                </a:lnTo>
                <a:lnTo>
                  <a:pt x="636978" y="904083"/>
                </a:lnTo>
                <a:lnTo>
                  <a:pt x="636978" y="677291"/>
                </a:lnTo>
                <a:lnTo>
                  <a:pt x="636978" y="916397"/>
                </a:lnTo>
                <a:lnTo>
                  <a:pt x="636978" y="461413"/>
                </a:lnTo>
                <a:lnTo>
                  <a:pt x="637807" y="823457"/>
                </a:lnTo>
                <a:lnTo>
                  <a:pt x="637807" y="432870"/>
                </a:lnTo>
                <a:lnTo>
                  <a:pt x="637807" y="912198"/>
                </a:lnTo>
                <a:lnTo>
                  <a:pt x="637807" y="749260"/>
                </a:lnTo>
                <a:lnTo>
                  <a:pt x="637807" y="951396"/>
                </a:lnTo>
                <a:lnTo>
                  <a:pt x="637807" y="684291"/>
                </a:lnTo>
                <a:lnTo>
                  <a:pt x="637807" y="736918"/>
                </a:lnTo>
                <a:lnTo>
                  <a:pt x="637807" y="684291"/>
                </a:lnTo>
                <a:lnTo>
                  <a:pt x="637807" y="935454"/>
                </a:lnTo>
                <a:lnTo>
                  <a:pt x="637807" y="671691"/>
                </a:lnTo>
                <a:lnTo>
                  <a:pt x="637807" y="904083"/>
                </a:lnTo>
                <a:lnTo>
                  <a:pt x="637807" y="677291"/>
                </a:lnTo>
                <a:lnTo>
                  <a:pt x="637807" y="916397"/>
                </a:lnTo>
                <a:lnTo>
                  <a:pt x="637807" y="461413"/>
                </a:lnTo>
                <a:lnTo>
                  <a:pt x="638636" y="823457"/>
                </a:lnTo>
                <a:lnTo>
                  <a:pt x="638636" y="461127"/>
                </a:lnTo>
                <a:lnTo>
                  <a:pt x="638636" y="912198"/>
                </a:lnTo>
                <a:lnTo>
                  <a:pt x="638636" y="749260"/>
                </a:lnTo>
                <a:lnTo>
                  <a:pt x="638636" y="951396"/>
                </a:lnTo>
                <a:lnTo>
                  <a:pt x="638636" y="684291"/>
                </a:lnTo>
                <a:lnTo>
                  <a:pt x="638636" y="736918"/>
                </a:lnTo>
                <a:lnTo>
                  <a:pt x="638636" y="684291"/>
                </a:lnTo>
                <a:lnTo>
                  <a:pt x="638636" y="935454"/>
                </a:lnTo>
                <a:lnTo>
                  <a:pt x="638636" y="671691"/>
                </a:lnTo>
                <a:lnTo>
                  <a:pt x="638636" y="904083"/>
                </a:lnTo>
                <a:lnTo>
                  <a:pt x="638636" y="655177"/>
                </a:lnTo>
              </a:path>
              <a:path w="1776729" h="1168400">
                <a:moveTo>
                  <a:pt x="638636" y="655177"/>
                </a:moveTo>
                <a:lnTo>
                  <a:pt x="638636" y="916397"/>
                </a:lnTo>
                <a:lnTo>
                  <a:pt x="638636" y="461413"/>
                </a:lnTo>
                <a:lnTo>
                  <a:pt x="639492" y="820372"/>
                </a:lnTo>
                <a:lnTo>
                  <a:pt x="639492" y="461127"/>
                </a:lnTo>
                <a:lnTo>
                  <a:pt x="639492" y="912198"/>
                </a:lnTo>
                <a:lnTo>
                  <a:pt x="639492" y="749260"/>
                </a:lnTo>
                <a:lnTo>
                  <a:pt x="639492" y="951396"/>
                </a:lnTo>
                <a:lnTo>
                  <a:pt x="639492" y="684291"/>
                </a:lnTo>
                <a:lnTo>
                  <a:pt x="639492" y="736918"/>
                </a:lnTo>
                <a:lnTo>
                  <a:pt x="639492" y="684291"/>
                </a:lnTo>
                <a:lnTo>
                  <a:pt x="639492" y="935454"/>
                </a:lnTo>
                <a:lnTo>
                  <a:pt x="639492" y="671691"/>
                </a:lnTo>
                <a:lnTo>
                  <a:pt x="639492" y="904083"/>
                </a:lnTo>
                <a:lnTo>
                  <a:pt x="639492" y="646492"/>
                </a:lnTo>
                <a:lnTo>
                  <a:pt x="639492" y="916397"/>
                </a:lnTo>
                <a:lnTo>
                  <a:pt x="639492" y="453584"/>
                </a:lnTo>
                <a:lnTo>
                  <a:pt x="640321" y="820372"/>
                </a:lnTo>
                <a:lnTo>
                  <a:pt x="640321" y="800487"/>
                </a:lnTo>
                <a:lnTo>
                  <a:pt x="640321" y="906598"/>
                </a:lnTo>
                <a:lnTo>
                  <a:pt x="640321" y="749260"/>
                </a:lnTo>
                <a:lnTo>
                  <a:pt x="640321" y="951396"/>
                </a:lnTo>
                <a:lnTo>
                  <a:pt x="640321" y="684291"/>
                </a:lnTo>
                <a:lnTo>
                  <a:pt x="640321" y="736918"/>
                </a:lnTo>
                <a:lnTo>
                  <a:pt x="640321" y="684291"/>
                </a:lnTo>
                <a:lnTo>
                  <a:pt x="640321" y="935454"/>
                </a:lnTo>
                <a:lnTo>
                  <a:pt x="640321" y="671691"/>
                </a:lnTo>
                <a:lnTo>
                  <a:pt x="640321" y="904083"/>
                </a:lnTo>
                <a:lnTo>
                  <a:pt x="640321" y="646492"/>
                </a:lnTo>
                <a:lnTo>
                  <a:pt x="640321" y="916397"/>
                </a:lnTo>
                <a:lnTo>
                  <a:pt x="640321" y="450213"/>
                </a:lnTo>
                <a:lnTo>
                  <a:pt x="641435" y="820372"/>
                </a:lnTo>
                <a:lnTo>
                  <a:pt x="641435" y="800487"/>
                </a:lnTo>
                <a:lnTo>
                  <a:pt x="641435" y="906598"/>
                </a:lnTo>
                <a:lnTo>
                  <a:pt x="641435" y="749260"/>
                </a:lnTo>
                <a:lnTo>
                  <a:pt x="641435" y="951396"/>
                </a:lnTo>
                <a:lnTo>
                  <a:pt x="641435" y="684291"/>
                </a:lnTo>
                <a:lnTo>
                  <a:pt x="641435" y="935454"/>
                </a:lnTo>
                <a:lnTo>
                  <a:pt x="641435" y="671691"/>
                </a:lnTo>
                <a:lnTo>
                  <a:pt x="641435" y="904083"/>
                </a:lnTo>
                <a:lnTo>
                  <a:pt x="641435" y="646492"/>
                </a:lnTo>
                <a:lnTo>
                  <a:pt x="641435" y="916397"/>
                </a:lnTo>
                <a:lnTo>
                  <a:pt x="641435" y="450213"/>
                </a:lnTo>
                <a:lnTo>
                  <a:pt x="642292" y="820372"/>
                </a:lnTo>
                <a:lnTo>
                  <a:pt x="642292" y="800487"/>
                </a:lnTo>
                <a:lnTo>
                  <a:pt x="642292" y="903512"/>
                </a:lnTo>
                <a:lnTo>
                  <a:pt x="642292" y="746718"/>
                </a:lnTo>
                <a:lnTo>
                  <a:pt x="642292" y="946082"/>
                </a:lnTo>
                <a:lnTo>
                  <a:pt x="642292" y="736918"/>
                </a:lnTo>
                <a:lnTo>
                  <a:pt x="642292" y="935454"/>
                </a:lnTo>
                <a:lnTo>
                  <a:pt x="642292" y="671691"/>
                </a:lnTo>
                <a:lnTo>
                  <a:pt x="642292" y="904083"/>
                </a:lnTo>
                <a:lnTo>
                  <a:pt x="642292" y="646492"/>
                </a:lnTo>
                <a:lnTo>
                  <a:pt x="642292" y="916397"/>
                </a:lnTo>
                <a:lnTo>
                  <a:pt x="642292" y="450213"/>
                </a:lnTo>
                <a:lnTo>
                  <a:pt x="643121" y="820372"/>
                </a:lnTo>
                <a:lnTo>
                  <a:pt x="643121" y="800487"/>
                </a:lnTo>
                <a:lnTo>
                  <a:pt x="643121" y="903512"/>
                </a:lnTo>
                <a:lnTo>
                  <a:pt x="643121" y="746718"/>
                </a:lnTo>
                <a:lnTo>
                  <a:pt x="643121" y="946082"/>
                </a:lnTo>
                <a:lnTo>
                  <a:pt x="643121" y="736918"/>
                </a:lnTo>
                <a:lnTo>
                  <a:pt x="643121" y="935454"/>
                </a:lnTo>
                <a:lnTo>
                  <a:pt x="643121" y="671691"/>
                </a:lnTo>
                <a:lnTo>
                  <a:pt x="643121" y="904083"/>
                </a:lnTo>
                <a:lnTo>
                  <a:pt x="643121" y="646492"/>
                </a:lnTo>
                <a:lnTo>
                  <a:pt x="643121" y="916397"/>
                </a:lnTo>
                <a:lnTo>
                  <a:pt x="643121" y="450213"/>
                </a:lnTo>
                <a:lnTo>
                  <a:pt x="643978" y="820372"/>
                </a:lnTo>
                <a:lnTo>
                  <a:pt x="643978" y="800487"/>
                </a:lnTo>
                <a:lnTo>
                  <a:pt x="643978" y="903512"/>
                </a:lnTo>
                <a:lnTo>
                  <a:pt x="643978" y="746718"/>
                </a:lnTo>
                <a:lnTo>
                  <a:pt x="643978" y="946082"/>
                </a:lnTo>
                <a:lnTo>
                  <a:pt x="643978" y="734404"/>
                </a:lnTo>
                <a:lnTo>
                  <a:pt x="643978" y="925911"/>
                </a:lnTo>
                <a:lnTo>
                  <a:pt x="643978" y="669463"/>
                </a:lnTo>
                <a:lnTo>
                  <a:pt x="643978" y="904083"/>
                </a:lnTo>
                <a:lnTo>
                  <a:pt x="643978" y="646492"/>
                </a:lnTo>
                <a:lnTo>
                  <a:pt x="643978" y="916397"/>
                </a:lnTo>
                <a:lnTo>
                  <a:pt x="643978" y="450213"/>
                </a:lnTo>
                <a:lnTo>
                  <a:pt x="644807" y="820372"/>
                </a:lnTo>
                <a:lnTo>
                  <a:pt x="644807" y="800487"/>
                </a:lnTo>
                <a:lnTo>
                  <a:pt x="644807" y="903512"/>
                </a:lnTo>
                <a:lnTo>
                  <a:pt x="644807" y="746718"/>
                </a:lnTo>
                <a:lnTo>
                  <a:pt x="644807" y="946082"/>
                </a:lnTo>
                <a:lnTo>
                  <a:pt x="644807" y="734404"/>
                </a:lnTo>
                <a:lnTo>
                  <a:pt x="644807" y="925911"/>
                </a:lnTo>
                <a:lnTo>
                  <a:pt x="644807" y="669463"/>
                </a:lnTo>
                <a:lnTo>
                  <a:pt x="644807" y="904083"/>
                </a:lnTo>
                <a:lnTo>
                  <a:pt x="644807" y="646492"/>
                </a:lnTo>
                <a:lnTo>
                  <a:pt x="644807" y="916397"/>
                </a:lnTo>
                <a:lnTo>
                  <a:pt x="644807" y="450213"/>
                </a:lnTo>
                <a:lnTo>
                  <a:pt x="645635" y="820372"/>
                </a:lnTo>
                <a:lnTo>
                  <a:pt x="645635" y="800487"/>
                </a:lnTo>
                <a:lnTo>
                  <a:pt x="645635" y="903512"/>
                </a:lnTo>
                <a:lnTo>
                  <a:pt x="645635" y="746718"/>
                </a:lnTo>
                <a:lnTo>
                  <a:pt x="645635" y="946082"/>
                </a:lnTo>
                <a:lnTo>
                  <a:pt x="645635" y="734404"/>
                </a:lnTo>
                <a:lnTo>
                  <a:pt x="645635" y="925911"/>
                </a:lnTo>
                <a:lnTo>
                  <a:pt x="645635" y="669463"/>
                </a:lnTo>
                <a:lnTo>
                  <a:pt x="645635" y="904083"/>
                </a:lnTo>
                <a:lnTo>
                  <a:pt x="645635" y="646492"/>
                </a:lnTo>
                <a:lnTo>
                  <a:pt x="645635" y="912198"/>
                </a:lnTo>
                <a:lnTo>
                  <a:pt x="645635" y="450213"/>
                </a:lnTo>
                <a:lnTo>
                  <a:pt x="646778" y="820372"/>
                </a:lnTo>
                <a:lnTo>
                  <a:pt x="646778" y="800487"/>
                </a:lnTo>
                <a:lnTo>
                  <a:pt x="646778" y="903512"/>
                </a:lnTo>
                <a:lnTo>
                  <a:pt x="646778" y="746718"/>
                </a:lnTo>
                <a:lnTo>
                  <a:pt x="646778" y="946082"/>
                </a:lnTo>
                <a:lnTo>
                  <a:pt x="646778" y="734404"/>
                </a:lnTo>
                <a:lnTo>
                  <a:pt x="646778" y="925911"/>
                </a:lnTo>
                <a:lnTo>
                  <a:pt x="646778" y="669463"/>
                </a:lnTo>
                <a:lnTo>
                  <a:pt x="646778" y="895684"/>
                </a:lnTo>
                <a:lnTo>
                  <a:pt x="646778" y="646492"/>
                </a:lnTo>
                <a:lnTo>
                  <a:pt x="646778" y="912198"/>
                </a:lnTo>
                <a:lnTo>
                  <a:pt x="646778" y="748117"/>
                </a:lnTo>
                <a:lnTo>
                  <a:pt x="646778" y="809172"/>
                </a:lnTo>
                <a:lnTo>
                  <a:pt x="647606" y="820372"/>
                </a:lnTo>
                <a:lnTo>
                  <a:pt x="647606" y="800487"/>
                </a:lnTo>
                <a:lnTo>
                  <a:pt x="647606" y="902398"/>
                </a:lnTo>
                <a:lnTo>
                  <a:pt x="647606" y="746718"/>
                </a:lnTo>
                <a:lnTo>
                  <a:pt x="647606" y="946082"/>
                </a:lnTo>
                <a:lnTo>
                  <a:pt x="647606" y="734404"/>
                </a:lnTo>
                <a:lnTo>
                  <a:pt x="647606" y="925911"/>
                </a:lnTo>
                <a:lnTo>
                  <a:pt x="647606" y="669463"/>
                </a:lnTo>
                <a:lnTo>
                  <a:pt x="647606" y="895684"/>
                </a:lnTo>
                <a:lnTo>
                  <a:pt x="647606" y="646492"/>
                </a:lnTo>
                <a:lnTo>
                  <a:pt x="647606" y="912198"/>
                </a:lnTo>
                <a:lnTo>
                  <a:pt x="647606" y="748117"/>
                </a:lnTo>
                <a:lnTo>
                  <a:pt x="647606" y="809172"/>
                </a:lnTo>
                <a:lnTo>
                  <a:pt x="648435" y="820372"/>
                </a:lnTo>
                <a:lnTo>
                  <a:pt x="648435" y="797401"/>
                </a:lnTo>
                <a:lnTo>
                  <a:pt x="648435" y="902398"/>
                </a:lnTo>
                <a:lnTo>
                  <a:pt x="648435" y="746718"/>
                </a:lnTo>
                <a:lnTo>
                  <a:pt x="648435" y="946082"/>
                </a:lnTo>
                <a:lnTo>
                  <a:pt x="648435" y="734404"/>
                </a:lnTo>
                <a:lnTo>
                  <a:pt x="648435" y="925911"/>
                </a:lnTo>
                <a:lnTo>
                  <a:pt x="648435" y="669463"/>
                </a:lnTo>
                <a:lnTo>
                  <a:pt x="648435" y="895684"/>
                </a:lnTo>
                <a:lnTo>
                  <a:pt x="648435" y="646492"/>
                </a:lnTo>
                <a:lnTo>
                  <a:pt x="648435" y="912198"/>
                </a:lnTo>
                <a:lnTo>
                  <a:pt x="648435" y="748117"/>
                </a:lnTo>
                <a:lnTo>
                  <a:pt x="648435" y="809172"/>
                </a:lnTo>
                <a:lnTo>
                  <a:pt x="649292" y="820372"/>
                </a:lnTo>
                <a:lnTo>
                  <a:pt x="649292" y="797401"/>
                </a:lnTo>
                <a:lnTo>
                  <a:pt x="649292" y="902398"/>
                </a:lnTo>
                <a:lnTo>
                  <a:pt x="649292" y="746718"/>
                </a:lnTo>
                <a:lnTo>
                  <a:pt x="649292" y="946082"/>
                </a:lnTo>
                <a:lnTo>
                  <a:pt x="649292" y="734404"/>
                </a:lnTo>
                <a:lnTo>
                  <a:pt x="649292" y="925911"/>
                </a:lnTo>
                <a:lnTo>
                  <a:pt x="649292" y="669463"/>
                </a:lnTo>
                <a:lnTo>
                  <a:pt x="649292" y="895684"/>
                </a:lnTo>
                <a:lnTo>
                  <a:pt x="649292" y="615408"/>
                </a:lnTo>
                <a:lnTo>
                  <a:pt x="649292" y="912198"/>
                </a:lnTo>
                <a:lnTo>
                  <a:pt x="649292" y="748117"/>
                </a:lnTo>
                <a:lnTo>
                  <a:pt x="649292" y="809172"/>
                </a:lnTo>
                <a:lnTo>
                  <a:pt x="650121" y="820372"/>
                </a:lnTo>
                <a:lnTo>
                  <a:pt x="650121" y="797401"/>
                </a:lnTo>
                <a:lnTo>
                  <a:pt x="650121" y="902398"/>
                </a:lnTo>
                <a:lnTo>
                  <a:pt x="650121" y="746718"/>
                </a:lnTo>
              </a:path>
              <a:path w="1776729" h="1168400">
                <a:moveTo>
                  <a:pt x="650121" y="746718"/>
                </a:moveTo>
                <a:lnTo>
                  <a:pt x="650121" y="926768"/>
                </a:lnTo>
                <a:lnTo>
                  <a:pt x="650121" y="734404"/>
                </a:lnTo>
                <a:lnTo>
                  <a:pt x="650121" y="925911"/>
                </a:lnTo>
                <a:lnTo>
                  <a:pt x="650121" y="669463"/>
                </a:lnTo>
                <a:lnTo>
                  <a:pt x="650121" y="895684"/>
                </a:lnTo>
                <a:lnTo>
                  <a:pt x="650121" y="615408"/>
                </a:lnTo>
                <a:lnTo>
                  <a:pt x="650121" y="912198"/>
                </a:lnTo>
                <a:lnTo>
                  <a:pt x="650121" y="748117"/>
                </a:lnTo>
                <a:lnTo>
                  <a:pt x="650121" y="809172"/>
                </a:lnTo>
                <a:lnTo>
                  <a:pt x="650978" y="820372"/>
                </a:lnTo>
                <a:lnTo>
                  <a:pt x="650978" y="797401"/>
                </a:lnTo>
                <a:lnTo>
                  <a:pt x="650978" y="902398"/>
                </a:lnTo>
                <a:lnTo>
                  <a:pt x="650978" y="746718"/>
                </a:lnTo>
                <a:lnTo>
                  <a:pt x="650978" y="926768"/>
                </a:lnTo>
                <a:lnTo>
                  <a:pt x="650978" y="734404"/>
                </a:lnTo>
                <a:lnTo>
                  <a:pt x="650978" y="925911"/>
                </a:lnTo>
                <a:lnTo>
                  <a:pt x="650978" y="669463"/>
                </a:lnTo>
                <a:lnTo>
                  <a:pt x="650978" y="875799"/>
                </a:lnTo>
                <a:lnTo>
                  <a:pt x="650978" y="615408"/>
                </a:lnTo>
                <a:lnTo>
                  <a:pt x="650978" y="912198"/>
                </a:lnTo>
                <a:lnTo>
                  <a:pt x="650978" y="748117"/>
                </a:lnTo>
                <a:lnTo>
                  <a:pt x="650978" y="809172"/>
                </a:lnTo>
                <a:lnTo>
                  <a:pt x="652092" y="820372"/>
                </a:lnTo>
                <a:lnTo>
                  <a:pt x="652092" y="797401"/>
                </a:lnTo>
                <a:lnTo>
                  <a:pt x="652092" y="902398"/>
                </a:lnTo>
                <a:lnTo>
                  <a:pt x="652092" y="746718"/>
                </a:lnTo>
                <a:lnTo>
                  <a:pt x="652092" y="926768"/>
                </a:lnTo>
                <a:lnTo>
                  <a:pt x="652092" y="734404"/>
                </a:lnTo>
                <a:lnTo>
                  <a:pt x="652092" y="925911"/>
                </a:lnTo>
                <a:lnTo>
                  <a:pt x="652092" y="669463"/>
                </a:lnTo>
                <a:lnTo>
                  <a:pt x="652092" y="875799"/>
                </a:lnTo>
                <a:lnTo>
                  <a:pt x="652092" y="615408"/>
                </a:lnTo>
                <a:lnTo>
                  <a:pt x="652092" y="912198"/>
                </a:lnTo>
                <a:lnTo>
                  <a:pt x="652092" y="748117"/>
                </a:lnTo>
                <a:lnTo>
                  <a:pt x="652092" y="809172"/>
                </a:lnTo>
                <a:lnTo>
                  <a:pt x="652921" y="820372"/>
                </a:lnTo>
                <a:lnTo>
                  <a:pt x="652921" y="797401"/>
                </a:lnTo>
                <a:lnTo>
                  <a:pt x="652921" y="902398"/>
                </a:lnTo>
                <a:lnTo>
                  <a:pt x="652921" y="746718"/>
                </a:lnTo>
                <a:lnTo>
                  <a:pt x="652921" y="921454"/>
                </a:lnTo>
                <a:lnTo>
                  <a:pt x="652921" y="734404"/>
                </a:lnTo>
                <a:lnTo>
                  <a:pt x="652921" y="925911"/>
                </a:lnTo>
                <a:lnTo>
                  <a:pt x="652921" y="669463"/>
                </a:lnTo>
                <a:lnTo>
                  <a:pt x="652921" y="1134504"/>
                </a:lnTo>
                <a:lnTo>
                  <a:pt x="652921" y="615408"/>
                </a:lnTo>
                <a:lnTo>
                  <a:pt x="652921" y="912198"/>
                </a:lnTo>
                <a:lnTo>
                  <a:pt x="652921" y="748117"/>
                </a:lnTo>
                <a:lnTo>
                  <a:pt x="652921" y="809172"/>
                </a:lnTo>
                <a:lnTo>
                  <a:pt x="653777" y="820372"/>
                </a:lnTo>
                <a:lnTo>
                  <a:pt x="653777" y="797401"/>
                </a:lnTo>
                <a:lnTo>
                  <a:pt x="653777" y="902398"/>
                </a:lnTo>
                <a:lnTo>
                  <a:pt x="653777" y="746718"/>
                </a:lnTo>
                <a:lnTo>
                  <a:pt x="653777" y="921454"/>
                </a:lnTo>
                <a:lnTo>
                  <a:pt x="653777" y="734404"/>
                </a:lnTo>
                <a:lnTo>
                  <a:pt x="653777" y="925911"/>
                </a:lnTo>
                <a:lnTo>
                  <a:pt x="653777" y="669463"/>
                </a:lnTo>
                <a:lnTo>
                  <a:pt x="653777" y="1134504"/>
                </a:lnTo>
                <a:lnTo>
                  <a:pt x="653777" y="615408"/>
                </a:lnTo>
                <a:lnTo>
                  <a:pt x="653777" y="912198"/>
                </a:lnTo>
                <a:lnTo>
                  <a:pt x="653777" y="748117"/>
                </a:lnTo>
                <a:lnTo>
                  <a:pt x="653777" y="809172"/>
                </a:lnTo>
                <a:lnTo>
                  <a:pt x="654606" y="820372"/>
                </a:lnTo>
                <a:lnTo>
                  <a:pt x="654606" y="797401"/>
                </a:lnTo>
                <a:lnTo>
                  <a:pt x="654606" y="902398"/>
                </a:lnTo>
                <a:lnTo>
                  <a:pt x="654606" y="746718"/>
                </a:lnTo>
                <a:lnTo>
                  <a:pt x="654606" y="921454"/>
                </a:lnTo>
                <a:lnTo>
                  <a:pt x="654606" y="734404"/>
                </a:lnTo>
                <a:lnTo>
                  <a:pt x="654606" y="919197"/>
                </a:lnTo>
                <a:lnTo>
                  <a:pt x="654606" y="669463"/>
                </a:lnTo>
                <a:lnTo>
                  <a:pt x="654606" y="1134504"/>
                </a:lnTo>
                <a:lnTo>
                  <a:pt x="654606" y="615408"/>
                </a:lnTo>
                <a:lnTo>
                  <a:pt x="654606" y="912198"/>
                </a:lnTo>
                <a:lnTo>
                  <a:pt x="654606" y="748117"/>
                </a:lnTo>
                <a:lnTo>
                  <a:pt x="654606" y="809172"/>
                </a:lnTo>
                <a:lnTo>
                  <a:pt x="655435" y="820372"/>
                </a:lnTo>
                <a:lnTo>
                  <a:pt x="655435" y="797401"/>
                </a:lnTo>
                <a:lnTo>
                  <a:pt x="655435" y="902398"/>
                </a:lnTo>
                <a:lnTo>
                  <a:pt x="655435" y="746718"/>
                </a:lnTo>
                <a:lnTo>
                  <a:pt x="655435" y="921454"/>
                </a:lnTo>
                <a:lnTo>
                  <a:pt x="655435" y="734404"/>
                </a:lnTo>
                <a:lnTo>
                  <a:pt x="655435" y="919197"/>
                </a:lnTo>
                <a:lnTo>
                  <a:pt x="655435" y="669463"/>
                </a:lnTo>
                <a:lnTo>
                  <a:pt x="655435" y="1134504"/>
                </a:lnTo>
                <a:lnTo>
                  <a:pt x="655435" y="615408"/>
                </a:lnTo>
                <a:lnTo>
                  <a:pt x="655435" y="907712"/>
                </a:lnTo>
                <a:lnTo>
                  <a:pt x="655435" y="748117"/>
                </a:lnTo>
                <a:lnTo>
                  <a:pt x="655435" y="809172"/>
                </a:lnTo>
                <a:lnTo>
                  <a:pt x="656292" y="820372"/>
                </a:lnTo>
                <a:lnTo>
                  <a:pt x="656292" y="797401"/>
                </a:lnTo>
                <a:lnTo>
                  <a:pt x="656292" y="902398"/>
                </a:lnTo>
                <a:lnTo>
                  <a:pt x="656292" y="746718"/>
                </a:lnTo>
                <a:lnTo>
                  <a:pt x="656292" y="1134504"/>
                </a:lnTo>
                <a:lnTo>
                  <a:pt x="656292" y="917512"/>
                </a:lnTo>
                <a:lnTo>
                  <a:pt x="656292" y="921454"/>
                </a:lnTo>
                <a:lnTo>
                  <a:pt x="656292" y="734404"/>
                </a:lnTo>
                <a:lnTo>
                  <a:pt x="656292" y="919197"/>
                </a:lnTo>
                <a:lnTo>
                  <a:pt x="656292" y="669463"/>
                </a:lnTo>
                <a:lnTo>
                  <a:pt x="656292" y="1134504"/>
                </a:lnTo>
                <a:lnTo>
                  <a:pt x="656292" y="615408"/>
                </a:lnTo>
                <a:lnTo>
                  <a:pt x="656292" y="883084"/>
                </a:lnTo>
                <a:lnTo>
                  <a:pt x="656292" y="748117"/>
                </a:lnTo>
                <a:lnTo>
                  <a:pt x="656292" y="809172"/>
                </a:lnTo>
                <a:lnTo>
                  <a:pt x="657406" y="1134504"/>
                </a:lnTo>
                <a:lnTo>
                  <a:pt x="657406" y="797401"/>
                </a:lnTo>
                <a:lnTo>
                  <a:pt x="657406" y="902398"/>
                </a:lnTo>
                <a:lnTo>
                  <a:pt x="657406" y="746718"/>
                </a:lnTo>
                <a:lnTo>
                  <a:pt x="657406" y="1134504"/>
                </a:lnTo>
                <a:lnTo>
                  <a:pt x="657406" y="917512"/>
                </a:lnTo>
                <a:lnTo>
                  <a:pt x="657406" y="921454"/>
                </a:lnTo>
                <a:lnTo>
                  <a:pt x="657406" y="734404"/>
                </a:lnTo>
                <a:lnTo>
                  <a:pt x="657406" y="919197"/>
                </a:lnTo>
                <a:lnTo>
                  <a:pt x="657406" y="669463"/>
                </a:lnTo>
                <a:lnTo>
                  <a:pt x="657406" y="1134504"/>
                </a:lnTo>
                <a:lnTo>
                  <a:pt x="657406" y="615408"/>
                </a:lnTo>
                <a:lnTo>
                  <a:pt x="657406" y="883084"/>
                </a:lnTo>
                <a:lnTo>
                  <a:pt x="657406" y="748117"/>
                </a:lnTo>
                <a:lnTo>
                  <a:pt x="657406" y="806087"/>
                </a:lnTo>
                <a:lnTo>
                  <a:pt x="658235" y="1134504"/>
                </a:lnTo>
                <a:lnTo>
                  <a:pt x="658235" y="797401"/>
                </a:lnTo>
                <a:lnTo>
                  <a:pt x="658235" y="902398"/>
                </a:lnTo>
                <a:lnTo>
                  <a:pt x="658235" y="746718"/>
                </a:lnTo>
                <a:lnTo>
                  <a:pt x="658235" y="1134504"/>
                </a:lnTo>
                <a:lnTo>
                  <a:pt x="658235" y="917512"/>
                </a:lnTo>
                <a:lnTo>
                  <a:pt x="658235" y="921454"/>
                </a:lnTo>
                <a:lnTo>
                  <a:pt x="658235" y="734404"/>
                </a:lnTo>
                <a:lnTo>
                  <a:pt x="658235" y="919197"/>
                </a:lnTo>
                <a:lnTo>
                  <a:pt x="658235" y="669463"/>
                </a:lnTo>
                <a:lnTo>
                  <a:pt x="658235" y="1134504"/>
                </a:lnTo>
                <a:lnTo>
                  <a:pt x="658235" y="615408"/>
                </a:lnTo>
                <a:lnTo>
                  <a:pt x="658235" y="883084"/>
                </a:lnTo>
                <a:lnTo>
                  <a:pt x="658235" y="748117"/>
                </a:lnTo>
                <a:lnTo>
                  <a:pt x="658235" y="806087"/>
                </a:lnTo>
                <a:lnTo>
                  <a:pt x="659092" y="1134504"/>
                </a:lnTo>
                <a:lnTo>
                  <a:pt x="659092" y="797401"/>
                </a:lnTo>
                <a:lnTo>
                  <a:pt x="659092" y="902398"/>
                </a:lnTo>
                <a:lnTo>
                  <a:pt x="659092" y="746718"/>
                </a:lnTo>
                <a:lnTo>
                  <a:pt x="659092" y="1134504"/>
                </a:lnTo>
                <a:lnTo>
                  <a:pt x="659092" y="917512"/>
                </a:lnTo>
                <a:lnTo>
                  <a:pt x="659092" y="921454"/>
                </a:lnTo>
                <a:lnTo>
                  <a:pt x="659092" y="734404"/>
                </a:lnTo>
                <a:lnTo>
                  <a:pt x="659092" y="919197"/>
                </a:lnTo>
                <a:lnTo>
                  <a:pt x="659092" y="669463"/>
                </a:lnTo>
                <a:lnTo>
                  <a:pt x="659092" y="1134504"/>
                </a:lnTo>
                <a:lnTo>
                  <a:pt x="659092" y="601408"/>
                </a:lnTo>
                <a:lnTo>
                  <a:pt x="659092" y="883084"/>
                </a:lnTo>
                <a:lnTo>
                  <a:pt x="659092" y="748117"/>
                </a:lnTo>
                <a:lnTo>
                  <a:pt x="659092" y="806087"/>
                </a:lnTo>
                <a:lnTo>
                  <a:pt x="659920" y="1134504"/>
                </a:lnTo>
                <a:lnTo>
                  <a:pt x="659920" y="797401"/>
                </a:lnTo>
                <a:lnTo>
                  <a:pt x="659920" y="1134504"/>
                </a:lnTo>
                <a:lnTo>
                  <a:pt x="659920" y="853114"/>
                </a:lnTo>
                <a:lnTo>
                  <a:pt x="659920" y="1134504"/>
                </a:lnTo>
                <a:lnTo>
                  <a:pt x="659920" y="818115"/>
                </a:lnTo>
                <a:lnTo>
                  <a:pt x="659920" y="1134504"/>
                </a:lnTo>
                <a:lnTo>
                  <a:pt x="659920" y="917512"/>
                </a:lnTo>
                <a:lnTo>
                  <a:pt x="659920" y="921454"/>
                </a:lnTo>
                <a:lnTo>
                  <a:pt x="659920" y="734404"/>
                </a:lnTo>
                <a:lnTo>
                  <a:pt x="659920" y="919197"/>
                </a:lnTo>
                <a:lnTo>
                  <a:pt x="659920" y="669463"/>
                </a:lnTo>
                <a:lnTo>
                  <a:pt x="659920" y="1134504"/>
                </a:lnTo>
                <a:lnTo>
                  <a:pt x="659920" y="583780"/>
                </a:lnTo>
                <a:lnTo>
                  <a:pt x="659920" y="883084"/>
                </a:lnTo>
                <a:lnTo>
                  <a:pt x="659920" y="748117"/>
                </a:lnTo>
                <a:lnTo>
                  <a:pt x="659920" y="799916"/>
                </a:lnTo>
                <a:lnTo>
                  <a:pt x="660777" y="1134504"/>
                </a:lnTo>
                <a:lnTo>
                  <a:pt x="660777" y="797401"/>
                </a:lnTo>
                <a:lnTo>
                  <a:pt x="660777" y="1134504"/>
                </a:lnTo>
                <a:lnTo>
                  <a:pt x="660777" y="846114"/>
                </a:lnTo>
                <a:lnTo>
                  <a:pt x="660777" y="1134504"/>
                </a:lnTo>
                <a:lnTo>
                  <a:pt x="660777" y="818115"/>
                </a:lnTo>
                <a:lnTo>
                  <a:pt x="660777" y="1134504"/>
                </a:lnTo>
                <a:lnTo>
                  <a:pt x="660777" y="895969"/>
                </a:lnTo>
                <a:lnTo>
                  <a:pt x="660777" y="921454"/>
                </a:lnTo>
                <a:lnTo>
                  <a:pt x="660777" y="734404"/>
                </a:lnTo>
                <a:lnTo>
                  <a:pt x="660777" y="919197"/>
                </a:lnTo>
                <a:lnTo>
                  <a:pt x="660777" y="669463"/>
                </a:lnTo>
                <a:lnTo>
                  <a:pt x="660777" y="1134504"/>
                </a:lnTo>
              </a:path>
              <a:path w="1776729" h="1168400">
                <a:moveTo>
                  <a:pt x="660777" y="1134504"/>
                </a:moveTo>
                <a:lnTo>
                  <a:pt x="660777" y="583780"/>
                </a:lnTo>
                <a:lnTo>
                  <a:pt x="660777" y="883084"/>
                </a:lnTo>
                <a:lnTo>
                  <a:pt x="660777" y="748117"/>
                </a:lnTo>
                <a:lnTo>
                  <a:pt x="660777" y="779202"/>
                </a:lnTo>
                <a:lnTo>
                  <a:pt x="661892" y="1134504"/>
                </a:lnTo>
                <a:lnTo>
                  <a:pt x="661892" y="797401"/>
                </a:lnTo>
                <a:lnTo>
                  <a:pt x="661892" y="1134504"/>
                </a:lnTo>
                <a:lnTo>
                  <a:pt x="661892" y="846114"/>
                </a:lnTo>
                <a:lnTo>
                  <a:pt x="661892" y="1134504"/>
                </a:lnTo>
                <a:lnTo>
                  <a:pt x="661892" y="818115"/>
                </a:lnTo>
                <a:lnTo>
                  <a:pt x="661892" y="1134504"/>
                </a:lnTo>
                <a:lnTo>
                  <a:pt x="661892" y="895969"/>
                </a:lnTo>
                <a:lnTo>
                  <a:pt x="661892" y="1134504"/>
                </a:lnTo>
                <a:lnTo>
                  <a:pt x="661892" y="895398"/>
                </a:lnTo>
                <a:lnTo>
                  <a:pt x="661892" y="1134504"/>
                </a:lnTo>
                <a:lnTo>
                  <a:pt x="661892" y="583780"/>
                </a:lnTo>
                <a:lnTo>
                  <a:pt x="661892" y="1134504"/>
                </a:lnTo>
                <a:lnTo>
                  <a:pt x="661892" y="779202"/>
                </a:lnTo>
                <a:lnTo>
                  <a:pt x="662720" y="1134504"/>
                </a:lnTo>
                <a:lnTo>
                  <a:pt x="662720" y="797401"/>
                </a:lnTo>
                <a:lnTo>
                  <a:pt x="662720" y="1134504"/>
                </a:lnTo>
                <a:lnTo>
                  <a:pt x="662720" y="846114"/>
                </a:lnTo>
                <a:lnTo>
                  <a:pt x="662720" y="1134504"/>
                </a:lnTo>
                <a:lnTo>
                  <a:pt x="662720" y="818115"/>
                </a:lnTo>
                <a:lnTo>
                  <a:pt x="662720" y="1134504"/>
                </a:lnTo>
                <a:lnTo>
                  <a:pt x="662720" y="887855"/>
                </a:lnTo>
                <a:lnTo>
                  <a:pt x="662720" y="1134504"/>
                </a:lnTo>
                <a:lnTo>
                  <a:pt x="662720" y="895398"/>
                </a:lnTo>
                <a:lnTo>
                  <a:pt x="662720" y="1134504"/>
                </a:lnTo>
                <a:lnTo>
                  <a:pt x="662720" y="583780"/>
                </a:lnTo>
                <a:lnTo>
                  <a:pt x="662720" y="1134504"/>
                </a:lnTo>
                <a:lnTo>
                  <a:pt x="662720" y="779202"/>
                </a:lnTo>
                <a:lnTo>
                  <a:pt x="663577" y="1134504"/>
                </a:lnTo>
                <a:lnTo>
                  <a:pt x="663577" y="797401"/>
                </a:lnTo>
                <a:lnTo>
                  <a:pt x="663577" y="1134504"/>
                </a:lnTo>
                <a:lnTo>
                  <a:pt x="663577" y="846114"/>
                </a:lnTo>
                <a:lnTo>
                  <a:pt x="663577" y="1134504"/>
                </a:lnTo>
                <a:lnTo>
                  <a:pt x="663577" y="818115"/>
                </a:lnTo>
                <a:lnTo>
                  <a:pt x="663577" y="1134504"/>
                </a:lnTo>
                <a:lnTo>
                  <a:pt x="663577" y="887855"/>
                </a:lnTo>
                <a:lnTo>
                  <a:pt x="663577" y="1134504"/>
                </a:lnTo>
                <a:lnTo>
                  <a:pt x="663577" y="895398"/>
                </a:lnTo>
                <a:lnTo>
                  <a:pt x="663577" y="1134504"/>
                </a:lnTo>
                <a:lnTo>
                  <a:pt x="663577" y="583780"/>
                </a:lnTo>
                <a:lnTo>
                  <a:pt x="663577" y="1134504"/>
                </a:lnTo>
                <a:lnTo>
                  <a:pt x="663577" y="779202"/>
                </a:lnTo>
                <a:lnTo>
                  <a:pt x="664406" y="1134504"/>
                </a:lnTo>
                <a:lnTo>
                  <a:pt x="664406" y="797401"/>
                </a:lnTo>
                <a:lnTo>
                  <a:pt x="664406" y="1134504"/>
                </a:lnTo>
                <a:lnTo>
                  <a:pt x="664406" y="846114"/>
                </a:lnTo>
                <a:lnTo>
                  <a:pt x="664406" y="1134504"/>
                </a:lnTo>
                <a:lnTo>
                  <a:pt x="664406" y="818115"/>
                </a:lnTo>
                <a:lnTo>
                  <a:pt x="664406" y="1134504"/>
                </a:lnTo>
                <a:lnTo>
                  <a:pt x="664406" y="887855"/>
                </a:lnTo>
                <a:lnTo>
                  <a:pt x="664406" y="1134504"/>
                </a:lnTo>
                <a:lnTo>
                  <a:pt x="664406" y="871599"/>
                </a:lnTo>
                <a:lnTo>
                  <a:pt x="664406" y="1134504"/>
                </a:lnTo>
                <a:lnTo>
                  <a:pt x="664406" y="583780"/>
                </a:lnTo>
                <a:lnTo>
                  <a:pt x="664406" y="1134504"/>
                </a:lnTo>
                <a:lnTo>
                  <a:pt x="664406" y="779202"/>
                </a:lnTo>
                <a:lnTo>
                  <a:pt x="665235" y="1134504"/>
                </a:lnTo>
                <a:lnTo>
                  <a:pt x="665235" y="797401"/>
                </a:lnTo>
                <a:lnTo>
                  <a:pt x="665235" y="1134504"/>
                </a:lnTo>
                <a:lnTo>
                  <a:pt x="665235" y="846114"/>
                </a:lnTo>
                <a:lnTo>
                  <a:pt x="665235" y="1134504"/>
                </a:lnTo>
                <a:lnTo>
                  <a:pt x="665235" y="887855"/>
                </a:lnTo>
                <a:lnTo>
                  <a:pt x="665235" y="1134504"/>
                </a:lnTo>
                <a:lnTo>
                  <a:pt x="665235" y="864314"/>
                </a:lnTo>
                <a:lnTo>
                  <a:pt x="665235" y="1134504"/>
                </a:lnTo>
                <a:lnTo>
                  <a:pt x="665235" y="583780"/>
                </a:lnTo>
                <a:lnTo>
                  <a:pt x="665235" y="1134504"/>
                </a:lnTo>
                <a:lnTo>
                  <a:pt x="665235" y="779202"/>
                </a:lnTo>
                <a:lnTo>
                  <a:pt x="666091" y="1134504"/>
                </a:lnTo>
                <a:lnTo>
                  <a:pt x="666091" y="807487"/>
                </a:lnTo>
                <a:lnTo>
                  <a:pt x="666091" y="1134504"/>
                </a:lnTo>
                <a:lnTo>
                  <a:pt x="666091" y="846114"/>
                </a:lnTo>
                <a:lnTo>
                  <a:pt x="666091" y="1134504"/>
                </a:lnTo>
                <a:lnTo>
                  <a:pt x="666091" y="887855"/>
                </a:lnTo>
                <a:lnTo>
                  <a:pt x="666091" y="1134504"/>
                </a:lnTo>
                <a:lnTo>
                  <a:pt x="666091" y="864314"/>
                </a:lnTo>
                <a:lnTo>
                  <a:pt x="666091" y="1134504"/>
                </a:lnTo>
                <a:lnTo>
                  <a:pt x="666091" y="583780"/>
                </a:lnTo>
                <a:lnTo>
                  <a:pt x="666091" y="1134504"/>
                </a:lnTo>
                <a:lnTo>
                  <a:pt x="666091" y="779202"/>
                </a:lnTo>
                <a:lnTo>
                  <a:pt x="667206" y="1134504"/>
                </a:lnTo>
                <a:lnTo>
                  <a:pt x="667206" y="807487"/>
                </a:lnTo>
                <a:lnTo>
                  <a:pt x="667206" y="1134504"/>
                </a:lnTo>
                <a:lnTo>
                  <a:pt x="667206" y="846114"/>
                </a:lnTo>
                <a:lnTo>
                  <a:pt x="667206" y="1134504"/>
                </a:lnTo>
                <a:lnTo>
                  <a:pt x="667206" y="887855"/>
                </a:lnTo>
                <a:lnTo>
                  <a:pt x="667206" y="1134504"/>
                </a:lnTo>
                <a:lnTo>
                  <a:pt x="667206" y="864314"/>
                </a:lnTo>
                <a:lnTo>
                  <a:pt x="667206" y="1134504"/>
                </a:lnTo>
                <a:lnTo>
                  <a:pt x="667206" y="583780"/>
                </a:lnTo>
                <a:lnTo>
                  <a:pt x="667206" y="1134504"/>
                </a:lnTo>
                <a:lnTo>
                  <a:pt x="667206" y="776402"/>
                </a:lnTo>
                <a:lnTo>
                  <a:pt x="668035" y="1101191"/>
                </a:lnTo>
                <a:lnTo>
                  <a:pt x="668035" y="807487"/>
                </a:lnTo>
                <a:lnTo>
                  <a:pt x="668035" y="1134504"/>
                </a:lnTo>
                <a:lnTo>
                  <a:pt x="668035" y="846114"/>
                </a:lnTo>
                <a:lnTo>
                  <a:pt x="668035" y="1134504"/>
                </a:lnTo>
                <a:lnTo>
                  <a:pt x="668035" y="887855"/>
                </a:lnTo>
                <a:lnTo>
                  <a:pt x="668035" y="1134504"/>
                </a:lnTo>
                <a:lnTo>
                  <a:pt x="668035" y="864314"/>
                </a:lnTo>
                <a:lnTo>
                  <a:pt x="668035" y="1134504"/>
                </a:lnTo>
                <a:lnTo>
                  <a:pt x="668035" y="583780"/>
                </a:lnTo>
                <a:lnTo>
                  <a:pt x="668035" y="1134504"/>
                </a:lnTo>
                <a:lnTo>
                  <a:pt x="668035" y="776402"/>
                </a:lnTo>
                <a:lnTo>
                  <a:pt x="668891" y="1101191"/>
                </a:lnTo>
                <a:lnTo>
                  <a:pt x="668891" y="1134504"/>
                </a:lnTo>
                <a:lnTo>
                  <a:pt x="668891" y="822601"/>
                </a:lnTo>
                <a:lnTo>
                  <a:pt x="668891" y="1134504"/>
                </a:lnTo>
                <a:lnTo>
                  <a:pt x="668891" y="887855"/>
                </a:lnTo>
                <a:lnTo>
                  <a:pt x="668891" y="1134504"/>
                </a:lnTo>
                <a:lnTo>
                  <a:pt x="668891" y="864314"/>
                </a:lnTo>
                <a:lnTo>
                  <a:pt x="668891" y="1134504"/>
                </a:lnTo>
                <a:lnTo>
                  <a:pt x="668891" y="583780"/>
                </a:lnTo>
                <a:lnTo>
                  <a:pt x="668891" y="1134504"/>
                </a:lnTo>
                <a:lnTo>
                  <a:pt x="668891" y="776402"/>
                </a:lnTo>
                <a:lnTo>
                  <a:pt x="669720" y="1101191"/>
                </a:lnTo>
                <a:lnTo>
                  <a:pt x="669720" y="1134504"/>
                </a:lnTo>
                <a:lnTo>
                  <a:pt x="669720" y="822601"/>
                </a:lnTo>
                <a:lnTo>
                  <a:pt x="669720" y="1134504"/>
                </a:lnTo>
                <a:lnTo>
                  <a:pt x="669720" y="887855"/>
                </a:lnTo>
                <a:lnTo>
                  <a:pt x="669720" y="1134504"/>
                </a:lnTo>
                <a:lnTo>
                  <a:pt x="669720" y="864314"/>
                </a:lnTo>
                <a:lnTo>
                  <a:pt x="669720" y="1134504"/>
                </a:lnTo>
                <a:lnTo>
                  <a:pt x="669720" y="552410"/>
                </a:lnTo>
                <a:lnTo>
                  <a:pt x="669720" y="1134504"/>
                </a:lnTo>
                <a:lnTo>
                  <a:pt x="669720" y="776402"/>
                </a:lnTo>
                <a:lnTo>
                  <a:pt x="670577" y="1101191"/>
                </a:lnTo>
                <a:lnTo>
                  <a:pt x="670577" y="1134504"/>
                </a:lnTo>
                <a:lnTo>
                  <a:pt x="670577" y="816172"/>
                </a:lnTo>
                <a:lnTo>
                  <a:pt x="670577" y="1134504"/>
                </a:lnTo>
                <a:lnTo>
                  <a:pt x="670577" y="883913"/>
                </a:lnTo>
                <a:lnTo>
                  <a:pt x="670577" y="1134504"/>
                </a:lnTo>
                <a:lnTo>
                  <a:pt x="670577" y="864314"/>
                </a:lnTo>
                <a:lnTo>
                  <a:pt x="670577" y="1134504"/>
                </a:lnTo>
                <a:lnTo>
                  <a:pt x="670577" y="552410"/>
                </a:lnTo>
                <a:lnTo>
                  <a:pt x="670577" y="1134504"/>
                </a:lnTo>
                <a:lnTo>
                  <a:pt x="670577" y="748689"/>
                </a:lnTo>
                <a:lnTo>
                  <a:pt x="671406" y="1101191"/>
                </a:lnTo>
                <a:lnTo>
                  <a:pt x="671406" y="1134504"/>
                </a:lnTo>
                <a:lnTo>
                  <a:pt x="671406" y="816172"/>
                </a:lnTo>
                <a:lnTo>
                  <a:pt x="671406" y="1134504"/>
                </a:lnTo>
                <a:lnTo>
                  <a:pt x="671406" y="864885"/>
                </a:lnTo>
                <a:lnTo>
                  <a:pt x="671406" y="1134504"/>
                </a:lnTo>
                <a:lnTo>
                  <a:pt x="671406" y="1101191"/>
                </a:lnTo>
                <a:lnTo>
                  <a:pt x="671406" y="1134504"/>
                </a:lnTo>
                <a:lnTo>
                  <a:pt x="671406" y="864314"/>
                </a:lnTo>
                <a:lnTo>
                  <a:pt x="671406" y="1101191"/>
                </a:lnTo>
                <a:lnTo>
                  <a:pt x="671406" y="552410"/>
                </a:lnTo>
                <a:lnTo>
                  <a:pt x="671406" y="1134504"/>
                </a:lnTo>
                <a:lnTo>
                  <a:pt x="671406" y="748689"/>
                </a:lnTo>
                <a:lnTo>
                  <a:pt x="672520" y="1101191"/>
                </a:lnTo>
                <a:lnTo>
                  <a:pt x="672520" y="1134504"/>
                </a:lnTo>
                <a:lnTo>
                  <a:pt x="672520" y="816172"/>
                </a:lnTo>
                <a:lnTo>
                  <a:pt x="672520" y="1134504"/>
                </a:lnTo>
                <a:lnTo>
                  <a:pt x="672520" y="864885"/>
                </a:lnTo>
                <a:lnTo>
                  <a:pt x="672520" y="1134504"/>
                </a:lnTo>
                <a:lnTo>
                  <a:pt x="672520" y="1101191"/>
                </a:lnTo>
                <a:lnTo>
                  <a:pt x="672520" y="1134504"/>
                </a:lnTo>
                <a:lnTo>
                  <a:pt x="672520" y="864314"/>
                </a:lnTo>
                <a:lnTo>
                  <a:pt x="672520" y="1101191"/>
                </a:lnTo>
                <a:lnTo>
                  <a:pt x="672520" y="552410"/>
                </a:lnTo>
                <a:lnTo>
                  <a:pt x="672520" y="1101191"/>
                </a:lnTo>
                <a:lnTo>
                  <a:pt x="672520" y="748689"/>
                </a:lnTo>
                <a:lnTo>
                  <a:pt x="673377" y="1101191"/>
                </a:lnTo>
                <a:lnTo>
                  <a:pt x="673377" y="1134504"/>
                </a:lnTo>
                <a:lnTo>
                  <a:pt x="673377" y="816172"/>
                </a:lnTo>
                <a:lnTo>
                  <a:pt x="673377" y="1134504"/>
                </a:lnTo>
                <a:lnTo>
                  <a:pt x="673377" y="857599"/>
                </a:lnTo>
              </a:path>
              <a:path w="1776729" h="1168400">
                <a:moveTo>
                  <a:pt x="673377" y="857599"/>
                </a:moveTo>
                <a:lnTo>
                  <a:pt x="673377" y="1134504"/>
                </a:lnTo>
                <a:lnTo>
                  <a:pt x="673377" y="1101191"/>
                </a:lnTo>
                <a:lnTo>
                  <a:pt x="673377" y="1134504"/>
                </a:lnTo>
                <a:lnTo>
                  <a:pt x="673377" y="864314"/>
                </a:lnTo>
                <a:lnTo>
                  <a:pt x="673377" y="1101191"/>
                </a:lnTo>
                <a:lnTo>
                  <a:pt x="673377" y="552410"/>
                </a:lnTo>
                <a:lnTo>
                  <a:pt x="673377" y="1101191"/>
                </a:lnTo>
                <a:lnTo>
                  <a:pt x="673377" y="748689"/>
                </a:lnTo>
                <a:lnTo>
                  <a:pt x="674206" y="1101191"/>
                </a:lnTo>
                <a:lnTo>
                  <a:pt x="674206" y="1134504"/>
                </a:lnTo>
                <a:lnTo>
                  <a:pt x="674206" y="816172"/>
                </a:lnTo>
                <a:lnTo>
                  <a:pt x="674206" y="1134504"/>
                </a:lnTo>
                <a:lnTo>
                  <a:pt x="674206" y="857599"/>
                </a:lnTo>
                <a:lnTo>
                  <a:pt x="674206" y="1134504"/>
                </a:lnTo>
                <a:lnTo>
                  <a:pt x="674206" y="1101191"/>
                </a:lnTo>
                <a:lnTo>
                  <a:pt x="674206" y="1134504"/>
                </a:lnTo>
                <a:lnTo>
                  <a:pt x="674206" y="864314"/>
                </a:lnTo>
                <a:lnTo>
                  <a:pt x="674206" y="1101191"/>
                </a:lnTo>
                <a:lnTo>
                  <a:pt x="674206" y="552410"/>
                </a:lnTo>
                <a:lnTo>
                  <a:pt x="674206" y="1101191"/>
                </a:lnTo>
                <a:lnTo>
                  <a:pt x="674206" y="748689"/>
                </a:lnTo>
                <a:lnTo>
                  <a:pt x="675034" y="1101191"/>
                </a:lnTo>
                <a:lnTo>
                  <a:pt x="675034" y="1134504"/>
                </a:lnTo>
                <a:lnTo>
                  <a:pt x="675034" y="816172"/>
                </a:lnTo>
                <a:lnTo>
                  <a:pt x="675034" y="1101191"/>
                </a:lnTo>
                <a:lnTo>
                  <a:pt x="675034" y="857599"/>
                </a:lnTo>
                <a:lnTo>
                  <a:pt x="675034" y="1134504"/>
                </a:lnTo>
                <a:lnTo>
                  <a:pt x="675034" y="1101191"/>
                </a:lnTo>
                <a:lnTo>
                  <a:pt x="675034" y="1134504"/>
                </a:lnTo>
                <a:lnTo>
                  <a:pt x="675034" y="832686"/>
                </a:lnTo>
                <a:lnTo>
                  <a:pt x="675034" y="1101191"/>
                </a:lnTo>
                <a:lnTo>
                  <a:pt x="675034" y="552410"/>
                </a:lnTo>
                <a:lnTo>
                  <a:pt x="675034" y="1101191"/>
                </a:lnTo>
                <a:lnTo>
                  <a:pt x="675034" y="748689"/>
                </a:lnTo>
                <a:lnTo>
                  <a:pt x="675891" y="1101191"/>
                </a:lnTo>
                <a:lnTo>
                  <a:pt x="675891" y="1134504"/>
                </a:lnTo>
                <a:lnTo>
                  <a:pt x="675891" y="816172"/>
                </a:lnTo>
                <a:lnTo>
                  <a:pt x="675891" y="1101191"/>
                </a:lnTo>
                <a:lnTo>
                  <a:pt x="675891" y="857599"/>
                </a:lnTo>
                <a:lnTo>
                  <a:pt x="675891" y="1134504"/>
                </a:lnTo>
                <a:lnTo>
                  <a:pt x="675891" y="1101191"/>
                </a:lnTo>
                <a:lnTo>
                  <a:pt x="675891" y="1134504"/>
                </a:lnTo>
                <a:lnTo>
                  <a:pt x="675891" y="832686"/>
                </a:lnTo>
                <a:lnTo>
                  <a:pt x="675891" y="1101191"/>
                </a:lnTo>
                <a:lnTo>
                  <a:pt x="675891" y="552410"/>
                </a:lnTo>
                <a:lnTo>
                  <a:pt x="675891" y="1101191"/>
                </a:lnTo>
                <a:lnTo>
                  <a:pt x="675891" y="748689"/>
                </a:lnTo>
                <a:lnTo>
                  <a:pt x="676720" y="1101191"/>
                </a:lnTo>
                <a:lnTo>
                  <a:pt x="676720" y="1134504"/>
                </a:lnTo>
                <a:lnTo>
                  <a:pt x="676720" y="816172"/>
                </a:lnTo>
                <a:lnTo>
                  <a:pt x="676720" y="1101191"/>
                </a:lnTo>
                <a:lnTo>
                  <a:pt x="676720" y="857599"/>
                </a:lnTo>
                <a:lnTo>
                  <a:pt x="676720" y="1134504"/>
                </a:lnTo>
                <a:lnTo>
                  <a:pt x="676720" y="1101191"/>
                </a:lnTo>
                <a:lnTo>
                  <a:pt x="676720" y="1134504"/>
                </a:lnTo>
                <a:lnTo>
                  <a:pt x="676720" y="832686"/>
                </a:lnTo>
                <a:lnTo>
                  <a:pt x="676720" y="1101191"/>
                </a:lnTo>
                <a:lnTo>
                  <a:pt x="676720" y="552410"/>
                </a:lnTo>
                <a:lnTo>
                  <a:pt x="676720" y="1101191"/>
                </a:lnTo>
                <a:lnTo>
                  <a:pt x="676720" y="748689"/>
                </a:lnTo>
                <a:lnTo>
                  <a:pt x="677834" y="1067592"/>
                </a:lnTo>
                <a:lnTo>
                  <a:pt x="677834" y="1134504"/>
                </a:lnTo>
                <a:lnTo>
                  <a:pt x="677834" y="816172"/>
                </a:lnTo>
                <a:lnTo>
                  <a:pt x="677834" y="1101191"/>
                </a:lnTo>
                <a:lnTo>
                  <a:pt x="677834" y="857599"/>
                </a:lnTo>
                <a:lnTo>
                  <a:pt x="677834" y="1134504"/>
                </a:lnTo>
                <a:lnTo>
                  <a:pt x="677834" y="1101191"/>
                </a:lnTo>
                <a:lnTo>
                  <a:pt x="677834" y="1134504"/>
                </a:lnTo>
                <a:lnTo>
                  <a:pt x="677834" y="832686"/>
                </a:lnTo>
                <a:lnTo>
                  <a:pt x="677834" y="1101191"/>
                </a:lnTo>
                <a:lnTo>
                  <a:pt x="677834" y="552410"/>
                </a:lnTo>
                <a:lnTo>
                  <a:pt x="677834" y="1101191"/>
                </a:lnTo>
                <a:lnTo>
                  <a:pt x="677834" y="746174"/>
                </a:lnTo>
                <a:lnTo>
                  <a:pt x="678691" y="1067592"/>
                </a:lnTo>
                <a:lnTo>
                  <a:pt x="678691" y="1101191"/>
                </a:lnTo>
                <a:lnTo>
                  <a:pt x="678691" y="791516"/>
                </a:lnTo>
                <a:lnTo>
                  <a:pt x="678691" y="1101191"/>
                </a:lnTo>
                <a:lnTo>
                  <a:pt x="678691" y="857599"/>
                </a:lnTo>
                <a:lnTo>
                  <a:pt x="678691" y="1134504"/>
                </a:lnTo>
                <a:lnTo>
                  <a:pt x="678691" y="1101191"/>
                </a:lnTo>
                <a:lnTo>
                  <a:pt x="678691" y="1134504"/>
                </a:lnTo>
                <a:lnTo>
                  <a:pt x="678691" y="832686"/>
                </a:lnTo>
                <a:lnTo>
                  <a:pt x="678691" y="1101191"/>
                </a:lnTo>
                <a:lnTo>
                  <a:pt x="678691" y="552410"/>
                </a:lnTo>
                <a:lnTo>
                  <a:pt x="678691" y="1101191"/>
                </a:lnTo>
                <a:lnTo>
                  <a:pt x="678691" y="746174"/>
                </a:lnTo>
                <a:lnTo>
                  <a:pt x="679520" y="1067592"/>
                </a:lnTo>
                <a:lnTo>
                  <a:pt x="679520" y="1101191"/>
                </a:lnTo>
                <a:lnTo>
                  <a:pt x="679520" y="791516"/>
                </a:lnTo>
                <a:lnTo>
                  <a:pt x="679520" y="1101191"/>
                </a:lnTo>
                <a:lnTo>
                  <a:pt x="679520" y="857599"/>
                </a:lnTo>
                <a:lnTo>
                  <a:pt x="679520" y="1134504"/>
                </a:lnTo>
                <a:lnTo>
                  <a:pt x="679520" y="832686"/>
                </a:lnTo>
                <a:lnTo>
                  <a:pt x="679520" y="1101191"/>
                </a:lnTo>
                <a:lnTo>
                  <a:pt x="679520" y="545124"/>
                </a:lnTo>
                <a:lnTo>
                  <a:pt x="679520" y="1101191"/>
                </a:lnTo>
                <a:lnTo>
                  <a:pt x="679520" y="746174"/>
                </a:lnTo>
                <a:lnTo>
                  <a:pt x="680377" y="1067592"/>
                </a:lnTo>
                <a:lnTo>
                  <a:pt x="680377" y="1101191"/>
                </a:lnTo>
                <a:lnTo>
                  <a:pt x="680377" y="791516"/>
                </a:lnTo>
                <a:lnTo>
                  <a:pt x="680377" y="1101191"/>
                </a:lnTo>
                <a:lnTo>
                  <a:pt x="680377" y="857599"/>
                </a:lnTo>
                <a:lnTo>
                  <a:pt x="680377" y="1101191"/>
                </a:lnTo>
                <a:lnTo>
                  <a:pt x="680377" y="832686"/>
                </a:lnTo>
                <a:lnTo>
                  <a:pt x="680377" y="1101191"/>
                </a:lnTo>
                <a:lnTo>
                  <a:pt x="680377" y="520496"/>
                </a:lnTo>
                <a:lnTo>
                  <a:pt x="680377" y="1101191"/>
                </a:lnTo>
                <a:lnTo>
                  <a:pt x="680377" y="746174"/>
                </a:lnTo>
                <a:lnTo>
                  <a:pt x="681205" y="1067592"/>
                </a:lnTo>
                <a:lnTo>
                  <a:pt x="681205" y="1101191"/>
                </a:lnTo>
                <a:lnTo>
                  <a:pt x="681205" y="785659"/>
                </a:lnTo>
                <a:lnTo>
                  <a:pt x="681205" y="1101191"/>
                </a:lnTo>
                <a:lnTo>
                  <a:pt x="681205" y="833257"/>
                </a:lnTo>
                <a:lnTo>
                  <a:pt x="681205" y="1101191"/>
                </a:lnTo>
                <a:lnTo>
                  <a:pt x="681205" y="832686"/>
                </a:lnTo>
                <a:lnTo>
                  <a:pt x="681205" y="1101191"/>
                </a:lnTo>
                <a:lnTo>
                  <a:pt x="681205" y="520496"/>
                </a:lnTo>
                <a:lnTo>
                  <a:pt x="681205" y="1101191"/>
                </a:lnTo>
                <a:lnTo>
                  <a:pt x="681205" y="717890"/>
                </a:lnTo>
                <a:lnTo>
                  <a:pt x="682034" y="1067592"/>
                </a:lnTo>
                <a:lnTo>
                  <a:pt x="682034" y="1101191"/>
                </a:lnTo>
                <a:lnTo>
                  <a:pt x="682034" y="785659"/>
                </a:lnTo>
                <a:lnTo>
                  <a:pt x="682034" y="1101191"/>
                </a:lnTo>
                <a:lnTo>
                  <a:pt x="682034" y="833257"/>
                </a:lnTo>
                <a:lnTo>
                  <a:pt x="682034" y="1101191"/>
                </a:lnTo>
                <a:lnTo>
                  <a:pt x="682034" y="1034279"/>
                </a:lnTo>
                <a:lnTo>
                  <a:pt x="682034" y="1101191"/>
                </a:lnTo>
                <a:lnTo>
                  <a:pt x="682034" y="832686"/>
                </a:lnTo>
                <a:lnTo>
                  <a:pt x="682034" y="1067592"/>
                </a:lnTo>
                <a:lnTo>
                  <a:pt x="682034" y="520496"/>
                </a:lnTo>
                <a:lnTo>
                  <a:pt x="682034" y="1101191"/>
                </a:lnTo>
                <a:lnTo>
                  <a:pt x="682034" y="717890"/>
                </a:lnTo>
                <a:lnTo>
                  <a:pt x="683176" y="1067592"/>
                </a:lnTo>
                <a:lnTo>
                  <a:pt x="683176" y="1101191"/>
                </a:lnTo>
                <a:lnTo>
                  <a:pt x="683176" y="785659"/>
                </a:lnTo>
                <a:lnTo>
                  <a:pt x="683176" y="1101191"/>
                </a:lnTo>
                <a:lnTo>
                  <a:pt x="683176" y="833257"/>
                </a:lnTo>
                <a:lnTo>
                  <a:pt x="683176" y="1101191"/>
                </a:lnTo>
                <a:lnTo>
                  <a:pt x="683176" y="1034279"/>
                </a:lnTo>
                <a:lnTo>
                  <a:pt x="683176" y="1101191"/>
                </a:lnTo>
                <a:lnTo>
                  <a:pt x="683176" y="832686"/>
                </a:lnTo>
                <a:lnTo>
                  <a:pt x="683176" y="1067592"/>
                </a:lnTo>
                <a:lnTo>
                  <a:pt x="683176" y="520496"/>
                </a:lnTo>
                <a:lnTo>
                  <a:pt x="683176" y="1034279"/>
                </a:lnTo>
                <a:lnTo>
                  <a:pt x="683176" y="717890"/>
                </a:lnTo>
                <a:lnTo>
                  <a:pt x="684005" y="1067592"/>
                </a:lnTo>
                <a:lnTo>
                  <a:pt x="684005" y="1101191"/>
                </a:lnTo>
                <a:lnTo>
                  <a:pt x="684005" y="785659"/>
                </a:lnTo>
                <a:lnTo>
                  <a:pt x="684005" y="1101191"/>
                </a:lnTo>
                <a:lnTo>
                  <a:pt x="684005" y="826515"/>
                </a:lnTo>
                <a:lnTo>
                  <a:pt x="684005" y="1101191"/>
                </a:lnTo>
                <a:lnTo>
                  <a:pt x="684005" y="1034279"/>
                </a:lnTo>
                <a:lnTo>
                  <a:pt x="684005" y="1101191"/>
                </a:lnTo>
                <a:lnTo>
                  <a:pt x="684005" y="832686"/>
                </a:lnTo>
                <a:lnTo>
                  <a:pt x="684005" y="1067592"/>
                </a:lnTo>
                <a:lnTo>
                  <a:pt x="684005" y="520496"/>
                </a:lnTo>
                <a:lnTo>
                  <a:pt x="684005" y="1034279"/>
                </a:lnTo>
                <a:lnTo>
                  <a:pt x="684005" y="717890"/>
                </a:lnTo>
                <a:lnTo>
                  <a:pt x="684834" y="1067592"/>
                </a:lnTo>
                <a:lnTo>
                  <a:pt x="684834" y="1101191"/>
                </a:lnTo>
                <a:lnTo>
                  <a:pt x="684834" y="785659"/>
                </a:lnTo>
                <a:lnTo>
                  <a:pt x="684834" y="1101191"/>
                </a:lnTo>
                <a:lnTo>
                  <a:pt x="684834" y="826515"/>
                </a:lnTo>
                <a:lnTo>
                  <a:pt x="684834" y="1101191"/>
                </a:lnTo>
                <a:lnTo>
                  <a:pt x="684834" y="1034279"/>
                </a:lnTo>
                <a:lnTo>
                  <a:pt x="684834" y="1101191"/>
                </a:lnTo>
                <a:lnTo>
                  <a:pt x="684834" y="822886"/>
                </a:lnTo>
                <a:lnTo>
                  <a:pt x="684834" y="1067592"/>
                </a:lnTo>
                <a:lnTo>
                  <a:pt x="684834" y="520496"/>
                </a:lnTo>
                <a:lnTo>
                  <a:pt x="684834" y="1034279"/>
                </a:lnTo>
                <a:lnTo>
                  <a:pt x="684834" y="717890"/>
                </a:lnTo>
                <a:lnTo>
                  <a:pt x="685691" y="1067592"/>
                </a:lnTo>
                <a:lnTo>
                  <a:pt x="685691" y="1101191"/>
                </a:lnTo>
                <a:lnTo>
                  <a:pt x="685691" y="785659"/>
                </a:lnTo>
                <a:lnTo>
                  <a:pt x="685691" y="1034279"/>
                </a:lnTo>
                <a:lnTo>
                  <a:pt x="685691" y="994252"/>
                </a:lnTo>
              </a:path>
              <a:path w="1776729" h="1168400">
                <a:moveTo>
                  <a:pt x="685691" y="994252"/>
                </a:moveTo>
                <a:lnTo>
                  <a:pt x="685691" y="826515"/>
                </a:lnTo>
                <a:lnTo>
                  <a:pt x="685691" y="1101191"/>
                </a:lnTo>
                <a:lnTo>
                  <a:pt x="685691" y="1034279"/>
                </a:lnTo>
                <a:lnTo>
                  <a:pt x="685691" y="1101191"/>
                </a:lnTo>
                <a:lnTo>
                  <a:pt x="685691" y="800772"/>
                </a:lnTo>
                <a:lnTo>
                  <a:pt x="685691" y="1067592"/>
                </a:lnTo>
                <a:lnTo>
                  <a:pt x="685691" y="520496"/>
                </a:lnTo>
                <a:lnTo>
                  <a:pt x="685691" y="1034279"/>
                </a:lnTo>
                <a:lnTo>
                  <a:pt x="685691" y="717890"/>
                </a:lnTo>
                <a:lnTo>
                  <a:pt x="686520" y="1067592"/>
                </a:lnTo>
                <a:lnTo>
                  <a:pt x="686520" y="1101191"/>
                </a:lnTo>
                <a:lnTo>
                  <a:pt x="686520" y="1034279"/>
                </a:lnTo>
                <a:lnTo>
                  <a:pt x="686520" y="1037365"/>
                </a:lnTo>
                <a:lnTo>
                  <a:pt x="686520" y="785659"/>
                </a:lnTo>
                <a:lnTo>
                  <a:pt x="686520" y="1034279"/>
                </a:lnTo>
                <a:lnTo>
                  <a:pt x="686520" y="826515"/>
                </a:lnTo>
                <a:lnTo>
                  <a:pt x="686520" y="1101191"/>
                </a:lnTo>
                <a:lnTo>
                  <a:pt x="686520" y="1034279"/>
                </a:lnTo>
                <a:lnTo>
                  <a:pt x="686520" y="1101191"/>
                </a:lnTo>
                <a:lnTo>
                  <a:pt x="686520" y="800772"/>
                </a:lnTo>
                <a:lnTo>
                  <a:pt x="686520" y="1067592"/>
                </a:lnTo>
                <a:lnTo>
                  <a:pt x="686520" y="520496"/>
                </a:lnTo>
                <a:lnTo>
                  <a:pt x="686520" y="1034279"/>
                </a:lnTo>
                <a:lnTo>
                  <a:pt x="686520" y="717890"/>
                </a:lnTo>
                <a:lnTo>
                  <a:pt x="687634" y="1067592"/>
                </a:lnTo>
                <a:lnTo>
                  <a:pt x="687634" y="1101191"/>
                </a:lnTo>
                <a:lnTo>
                  <a:pt x="687634" y="1034279"/>
                </a:lnTo>
                <a:lnTo>
                  <a:pt x="687634" y="1037365"/>
                </a:lnTo>
                <a:lnTo>
                  <a:pt x="687634" y="785659"/>
                </a:lnTo>
                <a:lnTo>
                  <a:pt x="687634" y="1034279"/>
                </a:lnTo>
                <a:lnTo>
                  <a:pt x="687634" y="826515"/>
                </a:lnTo>
                <a:lnTo>
                  <a:pt x="687634" y="1101191"/>
                </a:lnTo>
                <a:lnTo>
                  <a:pt x="687634" y="1034279"/>
                </a:lnTo>
                <a:lnTo>
                  <a:pt x="687634" y="1101191"/>
                </a:lnTo>
                <a:lnTo>
                  <a:pt x="687634" y="800772"/>
                </a:lnTo>
                <a:lnTo>
                  <a:pt x="687634" y="1067592"/>
                </a:lnTo>
                <a:lnTo>
                  <a:pt x="687634" y="520496"/>
                </a:lnTo>
                <a:lnTo>
                  <a:pt x="687634" y="1034279"/>
                </a:lnTo>
                <a:lnTo>
                  <a:pt x="687634" y="717890"/>
                </a:lnTo>
                <a:lnTo>
                  <a:pt x="688491" y="987795"/>
                </a:lnTo>
                <a:lnTo>
                  <a:pt x="688491" y="1101191"/>
                </a:lnTo>
                <a:lnTo>
                  <a:pt x="688491" y="1034279"/>
                </a:lnTo>
                <a:lnTo>
                  <a:pt x="688491" y="1037365"/>
                </a:lnTo>
                <a:lnTo>
                  <a:pt x="688491" y="785659"/>
                </a:lnTo>
                <a:lnTo>
                  <a:pt x="688491" y="1034279"/>
                </a:lnTo>
                <a:lnTo>
                  <a:pt x="688491" y="826515"/>
                </a:lnTo>
                <a:lnTo>
                  <a:pt x="688491" y="1101191"/>
                </a:lnTo>
                <a:lnTo>
                  <a:pt x="688491" y="1034279"/>
                </a:lnTo>
                <a:lnTo>
                  <a:pt x="688491" y="1101191"/>
                </a:lnTo>
                <a:lnTo>
                  <a:pt x="688491" y="800772"/>
                </a:lnTo>
                <a:lnTo>
                  <a:pt x="688491" y="1067592"/>
                </a:lnTo>
                <a:lnTo>
                  <a:pt x="688491" y="520496"/>
                </a:lnTo>
                <a:lnTo>
                  <a:pt x="688491" y="1034279"/>
                </a:lnTo>
                <a:lnTo>
                  <a:pt x="688491" y="715375"/>
                </a:lnTo>
                <a:lnTo>
                  <a:pt x="689319" y="987795"/>
                </a:lnTo>
                <a:lnTo>
                  <a:pt x="689319" y="1037365"/>
                </a:lnTo>
                <a:lnTo>
                  <a:pt x="689319" y="760174"/>
                </a:lnTo>
                <a:lnTo>
                  <a:pt x="689319" y="1034279"/>
                </a:lnTo>
                <a:lnTo>
                  <a:pt x="689319" y="826515"/>
                </a:lnTo>
                <a:lnTo>
                  <a:pt x="689319" y="1101191"/>
                </a:lnTo>
                <a:lnTo>
                  <a:pt x="689319" y="1034279"/>
                </a:lnTo>
                <a:lnTo>
                  <a:pt x="689319" y="1101191"/>
                </a:lnTo>
                <a:lnTo>
                  <a:pt x="689319" y="800772"/>
                </a:lnTo>
                <a:lnTo>
                  <a:pt x="689319" y="1067592"/>
                </a:lnTo>
                <a:lnTo>
                  <a:pt x="689319" y="520496"/>
                </a:lnTo>
                <a:lnTo>
                  <a:pt x="689319" y="1034279"/>
                </a:lnTo>
                <a:lnTo>
                  <a:pt x="689319" y="715375"/>
                </a:lnTo>
                <a:lnTo>
                  <a:pt x="690176" y="987795"/>
                </a:lnTo>
                <a:lnTo>
                  <a:pt x="690176" y="1037365"/>
                </a:lnTo>
                <a:lnTo>
                  <a:pt x="690176" y="760174"/>
                </a:lnTo>
                <a:lnTo>
                  <a:pt x="690176" y="1034279"/>
                </a:lnTo>
                <a:lnTo>
                  <a:pt x="690176" y="826515"/>
                </a:lnTo>
                <a:lnTo>
                  <a:pt x="690176" y="1101191"/>
                </a:lnTo>
                <a:lnTo>
                  <a:pt x="690176" y="1034279"/>
                </a:lnTo>
                <a:lnTo>
                  <a:pt x="690176" y="1056678"/>
                </a:lnTo>
                <a:lnTo>
                  <a:pt x="690176" y="800772"/>
                </a:lnTo>
                <a:lnTo>
                  <a:pt x="690176" y="1067592"/>
                </a:lnTo>
                <a:lnTo>
                  <a:pt x="690176" y="501726"/>
                </a:lnTo>
                <a:lnTo>
                  <a:pt x="690176" y="1034279"/>
                </a:lnTo>
                <a:lnTo>
                  <a:pt x="690176" y="715375"/>
                </a:lnTo>
                <a:lnTo>
                  <a:pt x="691005" y="987795"/>
                </a:lnTo>
                <a:lnTo>
                  <a:pt x="691005" y="1034279"/>
                </a:lnTo>
                <a:lnTo>
                  <a:pt x="691005" y="760174"/>
                </a:lnTo>
                <a:lnTo>
                  <a:pt x="691005" y="1034279"/>
                </a:lnTo>
                <a:lnTo>
                  <a:pt x="691005" y="826515"/>
                </a:lnTo>
                <a:lnTo>
                  <a:pt x="691005" y="1056678"/>
                </a:lnTo>
                <a:lnTo>
                  <a:pt x="691005" y="1034279"/>
                </a:lnTo>
                <a:lnTo>
                  <a:pt x="691005" y="1056678"/>
                </a:lnTo>
                <a:lnTo>
                  <a:pt x="691005" y="800772"/>
                </a:lnTo>
                <a:lnTo>
                  <a:pt x="691005" y="1067592"/>
                </a:lnTo>
                <a:lnTo>
                  <a:pt x="691005" y="488583"/>
                </a:lnTo>
                <a:lnTo>
                  <a:pt x="691005" y="1034279"/>
                </a:lnTo>
                <a:lnTo>
                  <a:pt x="691005" y="691291"/>
                </a:lnTo>
                <a:lnTo>
                  <a:pt x="691834" y="987795"/>
                </a:lnTo>
                <a:lnTo>
                  <a:pt x="691834" y="1034279"/>
                </a:lnTo>
                <a:lnTo>
                  <a:pt x="691834" y="754860"/>
                </a:lnTo>
                <a:lnTo>
                  <a:pt x="691834" y="1034279"/>
                </a:lnTo>
                <a:lnTo>
                  <a:pt x="691834" y="801316"/>
                </a:lnTo>
                <a:lnTo>
                  <a:pt x="691834" y="1056678"/>
                </a:lnTo>
                <a:lnTo>
                  <a:pt x="691834" y="956710"/>
                </a:lnTo>
                <a:lnTo>
                  <a:pt x="691834" y="1056678"/>
                </a:lnTo>
                <a:lnTo>
                  <a:pt x="691834" y="800772"/>
                </a:lnTo>
                <a:lnTo>
                  <a:pt x="691834" y="1067592"/>
                </a:lnTo>
                <a:lnTo>
                  <a:pt x="691834" y="488583"/>
                </a:lnTo>
                <a:lnTo>
                  <a:pt x="691834" y="1034279"/>
                </a:lnTo>
                <a:lnTo>
                  <a:pt x="691834" y="686805"/>
                </a:lnTo>
                <a:lnTo>
                  <a:pt x="692976" y="987795"/>
                </a:lnTo>
                <a:lnTo>
                  <a:pt x="692976" y="1034279"/>
                </a:lnTo>
                <a:lnTo>
                  <a:pt x="692976" y="754860"/>
                </a:lnTo>
                <a:lnTo>
                  <a:pt x="692976" y="1034279"/>
                </a:lnTo>
                <a:lnTo>
                  <a:pt x="692976" y="801316"/>
                </a:lnTo>
                <a:lnTo>
                  <a:pt x="692976" y="1056678"/>
                </a:lnTo>
                <a:lnTo>
                  <a:pt x="692976" y="956710"/>
                </a:lnTo>
                <a:lnTo>
                  <a:pt x="692976" y="1056678"/>
                </a:lnTo>
                <a:lnTo>
                  <a:pt x="692976" y="800772"/>
                </a:lnTo>
                <a:lnTo>
                  <a:pt x="692976" y="1034279"/>
                </a:lnTo>
                <a:lnTo>
                  <a:pt x="692976" y="488583"/>
                </a:lnTo>
                <a:lnTo>
                  <a:pt x="692976" y="956710"/>
                </a:lnTo>
                <a:lnTo>
                  <a:pt x="692976" y="686805"/>
                </a:lnTo>
                <a:lnTo>
                  <a:pt x="693805" y="987795"/>
                </a:lnTo>
                <a:lnTo>
                  <a:pt x="693805" y="1034279"/>
                </a:lnTo>
                <a:lnTo>
                  <a:pt x="693805" y="754860"/>
                </a:lnTo>
                <a:lnTo>
                  <a:pt x="693805" y="1034279"/>
                </a:lnTo>
                <a:lnTo>
                  <a:pt x="693805" y="795173"/>
                </a:lnTo>
                <a:lnTo>
                  <a:pt x="693805" y="1056678"/>
                </a:lnTo>
                <a:lnTo>
                  <a:pt x="693805" y="956710"/>
                </a:lnTo>
                <a:lnTo>
                  <a:pt x="693805" y="1056678"/>
                </a:lnTo>
                <a:lnTo>
                  <a:pt x="693805" y="800772"/>
                </a:lnTo>
                <a:lnTo>
                  <a:pt x="693805" y="1034279"/>
                </a:lnTo>
                <a:lnTo>
                  <a:pt x="693805" y="488583"/>
                </a:lnTo>
                <a:lnTo>
                  <a:pt x="693805" y="956710"/>
                </a:lnTo>
                <a:lnTo>
                  <a:pt x="693805" y="686805"/>
                </a:lnTo>
                <a:lnTo>
                  <a:pt x="694634" y="987795"/>
                </a:lnTo>
                <a:lnTo>
                  <a:pt x="694634" y="1034279"/>
                </a:lnTo>
                <a:lnTo>
                  <a:pt x="694634" y="754860"/>
                </a:lnTo>
                <a:lnTo>
                  <a:pt x="694634" y="1034279"/>
                </a:lnTo>
                <a:lnTo>
                  <a:pt x="694634" y="795173"/>
                </a:lnTo>
                <a:lnTo>
                  <a:pt x="694634" y="1056678"/>
                </a:lnTo>
                <a:lnTo>
                  <a:pt x="694634" y="956710"/>
                </a:lnTo>
                <a:lnTo>
                  <a:pt x="694634" y="1056678"/>
                </a:lnTo>
                <a:lnTo>
                  <a:pt x="694634" y="800772"/>
                </a:lnTo>
                <a:lnTo>
                  <a:pt x="694634" y="1034279"/>
                </a:lnTo>
                <a:lnTo>
                  <a:pt x="694634" y="488583"/>
                </a:lnTo>
                <a:lnTo>
                  <a:pt x="694634" y="956710"/>
                </a:lnTo>
                <a:lnTo>
                  <a:pt x="694634" y="686805"/>
                </a:lnTo>
                <a:lnTo>
                  <a:pt x="695490" y="987795"/>
                </a:lnTo>
                <a:lnTo>
                  <a:pt x="695490" y="1034279"/>
                </a:lnTo>
                <a:lnTo>
                  <a:pt x="695490" y="754860"/>
                </a:lnTo>
                <a:lnTo>
                  <a:pt x="695490" y="1034279"/>
                </a:lnTo>
                <a:lnTo>
                  <a:pt x="695490" y="795173"/>
                </a:lnTo>
                <a:lnTo>
                  <a:pt x="695490" y="1056678"/>
                </a:lnTo>
                <a:lnTo>
                  <a:pt x="695490" y="956710"/>
                </a:lnTo>
                <a:lnTo>
                  <a:pt x="695490" y="1056678"/>
                </a:lnTo>
                <a:lnTo>
                  <a:pt x="695490" y="771659"/>
                </a:lnTo>
                <a:lnTo>
                  <a:pt x="695490" y="1034279"/>
                </a:lnTo>
                <a:lnTo>
                  <a:pt x="695490" y="488583"/>
                </a:lnTo>
                <a:lnTo>
                  <a:pt x="695490" y="956710"/>
                </a:lnTo>
                <a:lnTo>
                  <a:pt x="695490" y="686805"/>
                </a:lnTo>
                <a:lnTo>
                  <a:pt x="696319" y="987795"/>
                </a:lnTo>
                <a:lnTo>
                  <a:pt x="696319" y="1034279"/>
                </a:lnTo>
                <a:lnTo>
                  <a:pt x="696319" y="754860"/>
                </a:lnTo>
                <a:lnTo>
                  <a:pt x="696319" y="981652"/>
                </a:lnTo>
                <a:lnTo>
                  <a:pt x="696319" y="795173"/>
                </a:lnTo>
                <a:lnTo>
                  <a:pt x="696319" y="1056678"/>
                </a:lnTo>
                <a:lnTo>
                  <a:pt x="696319" y="956710"/>
                </a:lnTo>
                <a:lnTo>
                  <a:pt x="696319" y="1056678"/>
                </a:lnTo>
                <a:lnTo>
                  <a:pt x="696319" y="771659"/>
                </a:lnTo>
                <a:lnTo>
                  <a:pt x="696319" y="1034279"/>
                </a:lnTo>
                <a:lnTo>
                  <a:pt x="696319" y="488583"/>
                </a:lnTo>
                <a:lnTo>
                  <a:pt x="696319" y="956710"/>
                </a:lnTo>
                <a:lnTo>
                  <a:pt x="696319" y="686805"/>
                </a:lnTo>
                <a:lnTo>
                  <a:pt x="697176" y="987795"/>
                </a:lnTo>
                <a:lnTo>
                  <a:pt x="697176" y="1034279"/>
                </a:lnTo>
                <a:lnTo>
                  <a:pt x="697176" y="981652"/>
                </a:lnTo>
                <a:lnTo>
                  <a:pt x="697176" y="1013280"/>
                </a:lnTo>
                <a:lnTo>
                  <a:pt x="697176" y="754860"/>
                </a:lnTo>
                <a:lnTo>
                  <a:pt x="697176" y="981652"/>
                </a:lnTo>
                <a:lnTo>
                  <a:pt x="697176" y="795173"/>
                </a:lnTo>
                <a:lnTo>
                  <a:pt x="697176" y="1056678"/>
                </a:lnTo>
              </a:path>
              <a:path w="1776729" h="1168400">
                <a:moveTo>
                  <a:pt x="697176" y="1056678"/>
                </a:moveTo>
                <a:lnTo>
                  <a:pt x="697176" y="956710"/>
                </a:lnTo>
                <a:lnTo>
                  <a:pt x="697176" y="1056678"/>
                </a:lnTo>
                <a:lnTo>
                  <a:pt x="697176" y="771659"/>
                </a:lnTo>
                <a:lnTo>
                  <a:pt x="697176" y="1034279"/>
                </a:lnTo>
                <a:lnTo>
                  <a:pt x="697176" y="488583"/>
                </a:lnTo>
                <a:lnTo>
                  <a:pt x="697176" y="956710"/>
                </a:lnTo>
                <a:lnTo>
                  <a:pt x="697176" y="686805"/>
                </a:lnTo>
                <a:lnTo>
                  <a:pt x="698290" y="987795"/>
                </a:lnTo>
                <a:lnTo>
                  <a:pt x="698290" y="1034279"/>
                </a:lnTo>
                <a:lnTo>
                  <a:pt x="698290" y="981652"/>
                </a:lnTo>
                <a:lnTo>
                  <a:pt x="698290" y="1013280"/>
                </a:lnTo>
                <a:lnTo>
                  <a:pt x="698290" y="754860"/>
                </a:lnTo>
                <a:lnTo>
                  <a:pt x="698290" y="981652"/>
                </a:lnTo>
                <a:lnTo>
                  <a:pt x="698290" y="795173"/>
                </a:lnTo>
                <a:lnTo>
                  <a:pt x="698290" y="1056678"/>
                </a:lnTo>
                <a:lnTo>
                  <a:pt x="698290" y="956710"/>
                </a:lnTo>
                <a:lnTo>
                  <a:pt x="698290" y="1056678"/>
                </a:lnTo>
                <a:lnTo>
                  <a:pt x="698290" y="771659"/>
                </a:lnTo>
                <a:lnTo>
                  <a:pt x="698290" y="1034279"/>
                </a:lnTo>
                <a:lnTo>
                  <a:pt x="698290" y="488583"/>
                </a:lnTo>
                <a:lnTo>
                  <a:pt x="698290" y="956710"/>
                </a:lnTo>
                <a:lnTo>
                  <a:pt x="698290" y="684291"/>
                </a:lnTo>
                <a:lnTo>
                  <a:pt x="699119" y="958967"/>
                </a:lnTo>
                <a:lnTo>
                  <a:pt x="699119" y="1034279"/>
                </a:lnTo>
                <a:lnTo>
                  <a:pt x="699119" y="981652"/>
                </a:lnTo>
                <a:lnTo>
                  <a:pt x="699119" y="1013280"/>
                </a:lnTo>
                <a:lnTo>
                  <a:pt x="699119" y="738889"/>
                </a:lnTo>
                <a:lnTo>
                  <a:pt x="699119" y="981652"/>
                </a:lnTo>
                <a:lnTo>
                  <a:pt x="699119" y="795173"/>
                </a:lnTo>
                <a:lnTo>
                  <a:pt x="699119" y="1056678"/>
                </a:lnTo>
                <a:lnTo>
                  <a:pt x="699119" y="956710"/>
                </a:lnTo>
                <a:lnTo>
                  <a:pt x="699119" y="1056678"/>
                </a:lnTo>
                <a:lnTo>
                  <a:pt x="699119" y="771659"/>
                </a:lnTo>
                <a:lnTo>
                  <a:pt x="699119" y="1034279"/>
                </a:lnTo>
                <a:lnTo>
                  <a:pt x="699119" y="488583"/>
                </a:lnTo>
                <a:lnTo>
                  <a:pt x="699119" y="956710"/>
                </a:lnTo>
                <a:lnTo>
                  <a:pt x="699119" y="684291"/>
                </a:lnTo>
                <a:lnTo>
                  <a:pt x="699976" y="958967"/>
                </a:lnTo>
                <a:lnTo>
                  <a:pt x="699976" y="1013280"/>
                </a:lnTo>
                <a:lnTo>
                  <a:pt x="699976" y="728518"/>
                </a:lnTo>
                <a:lnTo>
                  <a:pt x="699976" y="981652"/>
                </a:lnTo>
                <a:lnTo>
                  <a:pt x="699976" y="795173"/>
                </a:lnTo>
                <a:lnTo>
                  <a:pt x="699976" y="1056678"/>
                </a:lnTo>
                <a:lnTo>
                  <a:pt x="699976" y="956710"/>
                </a:lnTo>
                <a:lnTo>
                  <a:pt x="699976" y="1028965"/>
                </a:lnTo>
                <a:lnTo>
                  <a:pt x="699976" y="771659"/>
                </a:lnTo>
                <a:lnTo>
                  <a:pt x="699976" y="1034279"/>
                </a:lnTo>
                <a:lnTo>
                  <a:pt x="699976" y="486897"/>
                </a:lnTo>
                <a:lnTo>
                  <a:pt x="699976" y="956710"/>
                </a:lnTo>
                <a:lnTo>
                  <a:pt x="699976" y="684291"/>
                </a:lnTo>
                <a:lnTo>
                  <a:pt x="700805" y="958967"/>
                </a:lnTo>
                <a:lnTo>
                  <a:pt x="700805" y="1013280"/>
                </a:lnTo>
                <a:lnTo>
                  <a:pt x="700805" y="728518"/>
                </a:lnTo>
                <a:lnTo>
                  <a:pt x="700805" y="981652"/>
                </a:lnTo>
                <a:lnTo>
                  <a:pt x="700805" y="795173"/>
                </a:lnTo>
                <a:lnTo>
                  <a:pt x="700805" y="1056678"/>
                </a:lnTo>
                <a:lnTo>
                  <a:pt x="700805" y="956710"/>
                </a:lnTo>
                <a:lnTo>
                  <a:pt x="700805" y="1028965"/>
                </a:lnTo>
                <a:lnTo>
                  <a:pt x="700805" y="771659"/>
                </a:lnTo>
                <a:lnTo>
                  <a:pt x="700805" y="1034279"/>
                </a:lnTo>
                <a:lnTo>
                  <a:pt x="700805" y="458070"/>
                </a:lnTo>
                <a:lnTo>
                  <a:pt x="700805" y="956710"/>
                </a:lnTo>
                <a:lnTo>
                  <a:pt x="700805" y="684291"/>
                </a:lnTo>
                <a:lnTo>
                  <a:pt x="701633" y="958967"/>
                </a:lnTo>
                <a:lnTo>
                  <a:pt x="701633" y="999280"/>
                </a:lnTo>
                <a:lnTo>
                  <a:pt x="701633" y="723489"/>
                </a:lnTo>
                <a:lnTo>
                  <a:pt x="701633" y="981652"/>
                </a:lnTo>
                <a:lnTo>
                  <a:pt x="701633" y="786487"/>
                </a:lnTo>
                <a:lnTo>
                  <a:pt x="701633" y="1028965"/>
                </a:lnTo>
                <a:lnTo>
                  <a:pt x="701633" y="956710"/>
                </a:lnTo>
                <a:lnTo>
                  <a:pt x="701633" y="1028965"/>
                </a:lnTo>
                <a:lnTo>
                  <a:pt x="701633" y="771659"/>
                </a:lnTo>
                <a:lnTo>
                  <a:pt x="701633" y="1034279"/>
                </a:lnTo>
                <a:lnTo>
                  <a:pt x="701633" y="456384"/>
                </a:lnTo>
                <a:lnTo>
                  <a:pt x="701633" y="956710"/>
                </a:lnTo>
                <a:lnTo>
                  <a:pt x="701633" y="655177"/>
                </a:lnTo>
                <a:lnTo>
                  <a:pt x="702490" y="958967"/>
                </a:lnTo>
                <a:lnTo>
                  <a:pt x="702490" y="999280"/>
                </a:lnTo>
                <a:lnTo>
                  <a:pt x="702490" y="723489"/>
                </a:lnTo>
                <a:lnTo>
                  <a:pt x="702490" y="981652"/>
                </a:lnTo>
                <a:lnTo>
                  <a:pt x="702490" y="771917"/>
                </a:lnTo>
                <a:lnTo>
                  <a:pt x="702490" y="1028965"/>
                </a:lnTo>
                <a:lnTo>
                  <a:pt x="702490" y="926768"/>
                </a:lnTo>
                <a:lnTo>
                  <a:pt x="702490" y="1028965"/>
                </a:lnTo>
                <a:lnTo>
                  <a:pt x="702490" y="771659"/>
                </a:lnTo>
                <a:lnTo>
                  <a:pt x="702490" y="953653"/>
                </a:lnTo>
                <a:lnTo>
                  <a:pt x="702490" y="456384"/>
                </a:lnTo>
                <a:lnTo>
                  <a:pt x="702490" y="956710"/>
                </a:lnTo>
                <a:lnTo>
                  <a:pt x="702490" y="655177"/>
                </a:lnTo>
                <a:lnTo>
                  <a:pt x="703605" y="958967"/>
                </a:lnTo>
                <a:lnTo>
                  <a:pt x="703605" y="986109"/>
                </a:lnTo>
                <a:lnTo>
                  <a:pt x="703605" y="723489"/>
                </a:lnTo>
                <a:lnTo>
                  <a:pt x="703605" y="981652"/>
                </a:lnTo>
                <a:lnTo>
                  <a:pt x="703605" y="771917"/>
                </a:lnTo>
                <a:lnTo>
                  <a:pt x="703605" y="1028965"/>
                </a:lnTo>
                <a:lnTo>
                  <a:pt x="703605" y="926768"/>
                </a:lnTo>
                <a:lnTo>
                  <a:pt x="703605" y="1028965"/>
                </a:lnTo>
                <a:lnTo>
                  <a:pt x="703605" y="771659"/>
                </a:lnTo>
                <a:lnTo>
                  <a:pt x="703605" y="953653"/>
                </a:lnTo>
                <a:lnTo>
                  <a:pt x="703605" y="456384"/>
                </a:lnTo>
                <a:lnTo>
                  <a:pt x="703605" y="926768"/>
                </a:lnTo>
                <a:lnTo>
                  <a:pt x="703605" y="655177"/>
                </a:lnTo>
                <a:lnTo>
                  <a:pt x="704433" y="958967"/>
                </a:lnTo>
                <a:lnTo>
                  <a:pt x="704433" y="986109"/>
                </a:lnTo>
                <a:lnTo>
                  <a:pt x="704433" y="723489"/>
                </a:lnTo>
                <a:lnTo>
                  <a:pt x="704433" y="981652"/>
                </a:lnTo>
                <a:lnTo>
                  <a:pt x="704433" y="763517"/>
                </a:lnTo>
                <a:lnTo>
                  <a:pt x="704433" y="1028965"/>
                </a:lnTo>
                <a:lnTo>
                  <a:pt x="704433" y="926768"/>
                </a:lnTo>
                <a:lnTo>
                  <a:pt x="704433" y="1028965"/>
                </a:lnTo>
                <a:lnTo>
                  <a:pt x="704433" y="771659"/>
                </a:lnTo>
                <a:lnTo>
                  <a:pt x="704433" y="923968"/>
                </a:lnTo>
                <a:lnTo>
                  <a:pt x="704433" y="456384"/>
                </a:lnTo>
                <a:lnTo>
                  <a:pt x="704433" y="926768"/>
                </a:lnTo>
                <a:lnTo>
                  <a:pt x="704433" y="655177"/>
                </a:lnTo>
                <a:lnTo>
                  <a:pt x="705290" y="958967"/>
                </a:lnTo>
                <a:lnTo>
                  <a:pt x="705290" y="986109"/>
                </a:lnTo>
                <a:lnTo>
                  <a:pt x="705290" y="723489"/>
                </a:lnTo>
                <a:lnTo>
                  <a:pt x="705290" y="981652"/>
                </a:lnTo>
                <a:lnTo>
                  <a:pt x="705290" y="763517"/>
                </a:lnTo>
                <a:lnTo>
                  <a:pt x="705290" y="1028965"/>
                </a:lnTo>
                <a:lnTo>
                  <a:pt x="705290" y="926768"/>
                </a:lnTo>
                <a:lnTo>
                  <a:pt x="705290" y="1028965"/>
                </a:lnTo>
                <a:lnTo>
                  <a:pt x="705290" y="771659"/>
                </a:lnTo>
                <a:lnTo>
                  <a:pt x="705290" y="923968"/>
                </a:lnTo>
                <a:lnTo>
                  <a:pt x="705290" y="456384"/>
                </a:lnTo>
                <a:lnTo>
                  <a:pt x="705290" y="926768"/>
                </a:lnTo>
                <a:lnTo>
                  <a:pt x="705290" y="655177"/>
                </a:lnTo>
                <a:lnTo>
                  <a:pt x="706119" y="958967"/>
                </a:lnTo>
                <a:lnTo>
                  <a:pt x="706119" y="986109"/>
                </a:lnTo>
                <a:lnTo>
                  <a:pt x="706119" y="723489"/>
                </a:lnTo>
                <a:lnTo>
                  <a:pt x="706119" y="953653"/>
                </a:lnTo>
                <a:lnTo>
                  <a:pt x="706119" y="763517"/>
                </a:lnTo>
                <a:lnTo>
                  <a:pt x="706119" y="1028965"/>
                </a:lnTo>
                <a:lnTo>
                  <a:pt x="706119" y="926768"/>
                </a:lnTo>
                <a:lnTo>
                  <a:pt x="706119" y="1028965"/>
                </a:lnTo>
                <a:lnTo>
                  <a:pt x="706119" y="741689"/>
                </a:lnTo>
                <a:lnTo>
                  <a:pt x="706119" y="923968"/>
                </a:lnTo>
                <a:lnTo>
                  <a:pt x="706119" y="456384"/>
                </a:lnTo>
                <a:lnTo>
                  <a:pt x="706119" y="926768"/>
                </a:lnTo>
                <a:lnTo>
                  <a:pt x="706119" y="655177"/>
                </a:lnTo>
                <a:lnTo>
                  <a:pt x="706976" y="958967"/>
                </a:lnTo>
                <a:lnTo>
                  <a:pt x="706976" y="981652"/>
                </a:lnTo>
                <a:lnTo>
                  <a:pt x="706976" y="958967"/>
                </a:lnTo>
                <a:lnTo>
                  <a:pt x="706976" y="986109"/>
                </a:lnTo>
                <a:lnTo>
                  <a:pt x="706976" y="723489"/>
                </a:lnTo>
                <a:lnTo>
                  <a:pt x="706976" y="953653"/>
                </a:lnTo>
                <a:lnTo>
                  <a:pt x="706976" y="763517"/>
                </a:lnTo>
                <a:lnTo>
                  <a:pt x="706976" y="1028965"/>
                </a:lnTo>
                <a:lnTo>
                  <a:pt x="706976" y="926768"/>
                </a:lnTo>
                <a:lnTo>
                  <a:pt x="706976" y="1028965"/>
                </a:lnTo>
                <a:lnTo>
                  <a:pt x="706976" y="741689"/>
                </a:lnTo>
                <a:lnTo>
                  <a:pt x="706976" y="923968"/>
                </a:lnTo>
                <a:lnTo>
                  <a:pt x="706976" y="456384"/>
                </a:lnTo>
                <a:lnTo>
                  <a:pt x="706976" y="926768"/>
                </a:lnTo>
                <a:lnTo>
                  <a:pt x="706976" y="655177"/>
                </a:lnTo>
                <a:lnTo>
                  <a:pt x="707804" y="958967"/>
                </a:lnTo>
                <a:lnTo>
                  <a:pt x="707804" y="981652"/>
                </a:lnTo>
                <a:lnTo>
                  <a:pt x="707804" y="953653"/>
                </a:lnTo>
                <a:lnTo>
                  <a:pt x="707804" y="986109"/>
                </a:lnTo>
                <a:lnTo>
                  <a:pt x="707804" y="723489"/>
                </a:lnTo>
                <a:lnTo>
                  <a:pt x="707804" y="953653"/>
                </a:lnTo>
                <a:lnTo>
                  <a:pt x="707804" y="763517"/>
                </a:lnTo>
                <a:lnTo>
                  <a:pt x="707804" y="1028965"/>
                </a:lnTo>
                <a:lnTo>
                  <a:pt x="707804" y="926768"/>
                </a:lnTo>
                <a:lnTo>
                  <a:pt x="707804" y="1028965"/>
                </a:lnTo>
                <a:lnTo>
                  <a:pt x="707804" y="741689"/>
                </a:lnTo>
                <a:lnTo>
                  <a:pt x="707804" y="923968"/>
                </a:lnTo>
                <a:lnTo>
                  <a:pt x="707804" y="456384"/>
                </a:lnTo>
                <a:lnTo>
                  <a:pt x="707804" y="926768"/>
                </a:lnTo>
                <a:lnTo>
                  <a:pt x="707804" y="655177"/>
                </a:lnTo>
                <a:lnTo>
                  <a:pt x="708919" y="928711"/>
                </a:lnTo>
                <a:lnTo>
                  <a:pt x="708919" y="981652"/>
                </a:lnTo>
                <a:lnTo>
                  <a:pt x="708919" y="953653"/>
                </a:lnTo>
                <a:lnTo>
                  <a:pt x="708919" y="986109"/>
                </a:lnTo>
                <a:lnTo>
                  <a:pt x="708919" y="723489"/>
                </a:lnTo>
                <a:lnTo>
                  <a:pt x="708919" y="953653"/>
                </a:lnTo>
              </a:path>
              <a:path w="1776729" h="1168400">
                <a:moveTo>
                  <a:pt x="708919" y="953653"/>
                </a:moveTo>
                <a:lnTo>
                  <a:pt x="708919" y="763517"/>
                </a:lnTo>
                <a:lnTo>
                  <a:pt x="708919" y="1028965"/>
                </a:lnTo>
                <a:lnTo>
                  <a:pt x="708919" y="926768"/>
                </a:lnTo>
                <a:lnTo>
                  <a:pt x="708919" y="1028965"/>
                </a:lnTo>
                <a:lnTo>
                  <a:pt x="708919" y="741689"/>
                </a:lnTo>
                <a:lnTo>
                  <a:pt x="708919" y="923968"/>
                </a:lnTo>
                <a:lnTo>
                  <a:pt x="708919" y="456384"/>
                </a:lnTo>
                <a:lnTo>
                  <a:pt x="708919" y="926768"/>
                </a:lnTo>
                <a:lnTo>
                  <a:pt x="708919" y="653206"/>
                </a:lnTo>
                <a:lnTo>
                  <a:pt x="709776" y="928711"/>
                </a:lnTo>
                <a:lnTo>
                  <a:pt x="709776" y="986109"/>
                </a:lnTo>
                <a:lnTo>
                  <a:pt x="709776" y="696605"/>
                </a:lnTo>
                <a:lnTo>
                  <a:pt x="709776" y="953653"/>
                </a:lnTo>
                <a:lnTo>
                  <a:pt x="709776" y="763517"/>
                </a:lnTo>
                <a:lnTo>
                  <a:pt x="709776" y="1028965"/>
                </a:lnTo>
                <a:lnTo>
                  <a:pt x="709776" y="926768"/>
                </a:lnTo>
                <a:lnTo>
                  <a:pt x="709776" y="1028965"/>
                </a:lnTo>
                <a:lnTo>
                  <a:pt x="709776" y="741689"/>
                </a:lnTo>
                <a:lnTo>
                  <a:pt x="709776" y="923968"/>
                </a:lnTo>
                <a:lnTo>
                  <a:pt x="709776" y="456384"/>
                </a:lnTo>
                <a:lnTo>
                  <a:pt x="709776" y="926768"/>
                </a:lnTo>
                <a:lnTo>
                  <a:pt x="709776" y="653206"/>
                </a:lnTo>
                <a:lnTo>
                  <a:pt x="710604" y="928711"/>
                </a:lnTo>
                <a:lnTo>
                  <a:pt x="710604" y="986109"/>
                </a:lnTo>
                <a:lnTo>
                  <a:pt x="710604" y="696605"/>
                </a:lnTo>
                <a:lnTo>
                  <a:pt x="710604" y="953653"/>
                </a:lnTo>
                <a:lnTo>
                  <a:pt x="710604" y="763517"/>
                </a:lnTo>
                <a:lnTo>
                  <a:pt x="710604" y="1028965"/>
                </a:lnTo>
                <a:lnTo>
                  <a:pt x="710604" y="926768"/>
                </a:lnTo>
                <a:lnTo>
                  <a:pt x="710604" y="999280"/>
                </a:lnTo>
                <a:lnTo>
                  <a:pt x="710604" y="741689"/>
                </a:lnTo>
                <a:lnTo>
                  <a:pt x="710604" y="923968"/>
                </a:lnTo>
                <a:lnTo>
                  <a:pt x="710604" y="440985"/>
                </a:lnTo>
                <a:lnTo>
                  <a:pt x="710604" y="926768"/>
                </a:lnTo>
                <a:lnTo>
                  <a:pt x="710604" y="653206"/>
                </a:lnTo>
                <a:lnTo>
                  <a:pt x="711433" y="928711"/>
                </a:lnTo>
                <a:lnTo>
                  <a:pt x="711433" y="968481"/>
                </a:lnTo>
                <a:lnTo>
                  <a:pt x="711433" y="696605"/>
                </a:lnTo>
                <a:lnTo>
                  <a:pt x="711433" y="953653"/>
                </a:lnTo>
                <a:lnTo>
                  <a:pt x="711433" y="763517"/>
                </a:lnTo>
                <a:lnTo>
                  <a:pt x="711433" y="999280"/>
                </a:lnTo>
                <a:lnTo>
                  <a:pt x="711433" y="926768"/>
                </a:lnTo>
                <a:lnTo>
                  <a:pt x="711433" y="999280"/>
                </a:lnTo>
                <a:lnTo>
                  <a:pt x="711433" y="741689"/>
                </a:lnTo>
                <a:lnTo>
                  <a:pt x="711433" y="923968"/>
                </a:lnTo>
                <a:lnTo>
                  <a:pt x="711433" y="424471"/>
                </a:lnTo>
                <a:lnTo>
                  <a:pt x="711433" y="926768"/>
                </a:lnTo>
                <a:lnTo>
                  <a:pt x="711433" y="653206"/>
                </a:lnTo>
                <a:lnTo>
                  <a:pt x="712290" y="928711"/>
                </a:lnTo>
                <a:lnTo>
                  <a:pt x="712290" y="968481"/>
                </a:lnTo>
                <a:lnTo>
                  <a:pt x="712290" y="692119"/>
                </a:lnTo>
                <a:lnTo>
                  <a:pt x="712290" y="953653"/>
                </a:lnTo>
                <a:lnTo>
                  <a:pt x="712290" y="741974"/>
                </a:lnTo>
                <a:lnTo>
                  <a:pt x="712290" y="999280"/>
                </a:lnTo>
                <a:lnTo>
                  <a:pt x="712290" y="926768"/>
                </a:lnTo>
                <a:lnTo>
                  <a:pt x="712290" y="999280"/>
                </a:lnTo>
                <a:lnTo>
                  <a:pt x="712290" y="741689"/>
                </a:lnTo>
                <a:lnTo>
                  <a:pt x="712290" y="923968"/>
                </a:lnTo>
                <a:lnTo>
                  <a:pt x="712290" y="424471"/>
                </a:lnTo>
                <a:lnTo>
                  <a:pt x="712290" y="926768"/>
                </a:lnTo>
                <a:lnTo>
                  <a:pt x="712290" y="623522"/>
                </a:lnTo>
                <a:lnTo>
                  <a:pt x="713404" y="928711"/>
                </a:lnTo>
                <a:lnTo>
                  <a:pt x="713404" y="968481"/>
                </a:lnTo>
                <a:lnTo>
                  <a:pt x="713404" y="692119"/>
                </a:lnTo>
                <a:lnTo>
                  <a:pt x="713404" y="953653"/>
                </a:lnTo>
                <a:lnTo>
                  <a:pt x="713404" y="741974"/>
                </a:lnTo>
                <a:lnTo>
                  <a:pt x="713404" y="999280"/>
                </a:lnTo>
                <a:lnTo>
                  <a:pt x="713404" y="896255"/>
                </a:lnTo>
                <a:lnTo>
                  <a:pt x="713404" y="999280"/>
                </a:lnTo>
                <a:lnTo>
                  <a:pt x="713404" y="741689"/>
                </a:lnTo>
                <a:lnTo>
                  <a:pt x="713404" y="923968"/>
                </a:lnTo>
                <a:lnTo>
                  <a:pt x="713404" y="424471"/>
                </a:lnTo>
                <a:lnTo>
                  <a:pt x="713404" y="917512"/>
                </a:lnTo>
                <a:lnTo>
                  <a:pt x="713404" y="623522"/>
                </a:lnTo>
                <a:lnTo>
                  <a:pt x="714233" y="928711"/>
                </a:lnTo>
                <a:lnTo>
                  <a:pt x="714233" y="957567"/>
                </a:lnTo>
                <a:lnTo>
                  <a:pt x="714233" y="692119"/>
                </a:lnTo>
                <a:lnTo>
                  <a:pt x="714233" y="953653"/>
                </a:lnTo>
                <a:lnTo>
                  <a:pt x="714233" y="731604"/>
                </a:lnTo>
                <a:lnTo>
                  <a:pt x="714233" y="999280"/>
                </a:lnTo>
                <a:lnTo>
                  <a:pt x="714233" y="896255"/>
                </a:lnTo>
                <a:lnTo>
                  <a:pt x="714233" y="999280"/>
                </a:lnTo>
                <a:lnTo>
                  <a:pt x="714233" y="741689"/>
                </a:lnTo>
                <a:lnTo>
                  <a:pt x="714233" y="923968"/>
                </a:lnTo>
                <a:lnTo>
                  <a:pt x="714233" y="424471"/>
                </a:lnTo>
                <a:lnTo>
                  <a:pt x="714233" y="896255"/>
                </a:lnTo>
                <a:lnTo>
                  <a:pt x="714233" y="623522"/>
                </a:lnTo>
                <a:lnTo>
                  <a:pt x="715090" y="928711"/>
                </a:lnTo>
                <a:lnTo>
                  <a:pt x="715090" y="957567"/>
                </a:lnTo>
                <a:lnTo>
                  <a:pt x="715090" y="692119"/>
                </a:lnTo>
                <a:lnTo>
                  <a:pt x="715090" y="953653"/>
                </a:lnTo>
                <a:lnTo>
                  <a:pt x="715090" y="731604"/>
                </a:lnTo>
                <a:lnTo>
                  <a:pt x="715090" y="999280"/>
                </a:lnTo>
                <a:lnTo>
                  <a:pt x="715090" y="896255"/>
                </a:lnTo>
                <a:lnTo>
                  <a:pt x="715090" y="999280"/>
                </a:lnTo>
                <a:lnTo>
                  <a:pt x="715090" y="741689"/>
                </a:lnTo>
                <a:lnTo>
                  <a:pt x="715090" y="893713"/>
                </a:lnTo>
                <a:lnTo>
                  <a:pt x="715090" y="424471"/>
                </a:lnTo>
                <a:lnTo>
                  <a:pt x="715090" y="896255"/>
                </a:lnTo>
                <a:lnTo>
                  <a:pt x="715090" y="623522"/>
                </a:lnTo>
                <a:lnTo>
                  <a:pt x="715919" y="928711"/>
                </a:lnTo>
                <a:lnTo>
                  <a:pt x="715919" y="957567"/>
                </a:lnTo>
                <a:lnTo>
                  <a:pt x="715919" y="692119"/>
                </a:lnTo>
                <a:lnTo>
                  <a:pt x="715919" y="953653"/>
                </a:lnTo>
                <a:lnTo>
                  <a:pt x="715919" y="731604"/>
                </a:lnTo>
                <a:lnTo>
                  <a:pt x="715919" y="999280"/>
                </a:lnTo>
                <a:lnTo>
                  <a:pt x="715919" y="896255"/>
                </a:lnTo>
                <a:lnTo>
                  <a:pt x="715919" y="999280"/>
                </a:lnTo>
                <a:lnTo>
                  <a:pt x="715919" y="713690"/>
                </a:lnTo>
                <a:lnTo>
                  <a:pt x="715919" y="893713"/>
                </a:lnTo>
                <a:lnTo>
                  <a:pt x="715919" y="424471"/>
                </a:lnTo>
                <a:lnTo>
                  <a:pt x="715919" y="896255"/>
                </a:lnTo>
                <a:lnTo>
                  <a:pt x="715919" y="623522"/>
                </a:lnTo>
                <a:lnTo>
                  <a:pt x="716775" y="928711"/>
                </a:lnTo>
                <a:lnTo>
                  <a:pt x="716775" y="957567"/>
                </a:lnTo>
                <a:lnTo>
                  <a:pt x="716775" y="692119"/>
                </a:lnTo>
                <a:lnTo>
                  <a:pt x="716775" y="923968"/>
                </a:lnTo>
                <a:lnTo>
                  <a:pt x="716775" y="731604"/>
                </a:lnTo>
                <a:lnTo>
                  <a:pt x="716775" y="999280"/>
                </a:lnTo>
                <a:lnTo>
                  <a:pt x="716775" y="896255"/>
                </a:lnTo>
                <a:lnTo>
                  <a:pt x="716775" y="999280"/>
                </a:lnTo>
                <a:lnTo>
                  <a:pt x="716775" y="711461"/>
                </a:lnTo>
                <a:lnTo>
                  <a:pt x="716775" y="893713"/>
                </a:lnTo>
                <a:lnTo>
                  <a:pt x="716775" y="424471"/>
                </a:lnTo>
                <a:lnTo>
                  <a:pt x="716775" y="896255"/>
                </a:lnTo>
                <a:lnTo>
                  <a:pt x="716775" y="623522"/>
                </a:lnTo>
                <a:lnTo>
                  <a:pt x="717604" y="928711"/>
                </a:lnTo>
                <a:lnTo>
                  <a:pt x="717604" y="953653"/>
                </a:lnTo>
                <a:lnTo>
                  <a:pt x="717604" y="923968"/>
                </a:lnTo>
                <a:lnTo>
                  <a:pt x="717604" y="957567"/>
                </a:lnTo>
                <a:lnTo>
                  <a:pt x="717604" y="692119"/>
                </a:lnTo>
                <a:lnTo>
                  <a:pt x="717604" y="923968"/>
                </a:lnTo>
                <a:lnTo>
                  <a:pt x="717604" y="731604"/>
                </a:lnTo>
                <a:lnTo>
                  <a:pt x="717604" y="999280"/>
                </a:lnTo>
                <a:lnTo>
                  <a:pt x="717604" y="896255"/>
                </a:lnTo>
                <a:lnTo>
                  <a:pt x="717604" y="999280"/>
                </a:lnTo>
                <a:lnTo>
                  <a:pt x="717604" y="711461"/>
                </a:lnTo>
                <a:lnTo>
                  <a:pt x="717604" y="893713"/>
                </a:lnTo>
                <a:lnTo>
                  <a:pt x="717604" y="424471"/>
                </a:lnTo>
                <a:lnTo>
                  <a:pt x="717604" y="896255"/>
                </a:lnTo>
                <a:lnTo>
                  <a:pt x="717604" y="623522"/>
                </a:lnTo>
                <a:lnTo>
                  <a:pt x="718718" y="928711"/>
                </a:lnTo>
                <a:lnTo>
                  <a:pt x="718718" y="953653"/>
                </a:lnTo>
                <a:lnTo>
                  <a:pt x="718718" y="923968"/>
                </a:lnTo>
                <a:lnTo>
                  <a:pt x="718718" y="957567"/>
                </a:lnTo>
                <a:lnTo>
                  <a:pt x="718718" y="692119"/>
                </a:lnTo>
                <a:lnTo>
                  <a:pt x="718718" y="923968"/>
                </a:lnTo>
                <a:lnTo>
                  <a:pt x="718718" y="731604"/>
                </a:lnTo>
                <a:lnTo>
                  <a:pt x="718718" y="999280"/>
                </a:lnTo>
                <a:lnTo>
                  <a:pt x="718718" y="896255"/>
                </a:lnTo>
                <a:lnTo>
                  <a:pt x="718718" y="999280"/>
                </a:lnTo>
                <a:lnTo>
                  <a:pt x="718718" y="711461"/>
                </a:lnTo>
                <a:lnTo>
                  <a:pt x="718718" y="893713"/>
                </a:lnTo>
                <a:lnTo>
                  <a:pt x="718718" y="424471"/>
                </a:lnTo>
                <a:lnTo>
                  <a:pt x="718718" y="896255"/>
                </a:lnTo>
                <a:lnTo>
                  <a:pt x="718718" y="621579"/>
                </a:lnTo>
                <a:lnTo>
                  <a:pt x="719575" y="897912"/>
                </a:lnTo>
                <a:lnTo>
                  <a:pt x="719575" y="953653"/>
                </a:lnTo>
                <a:lnTo>
                  <a:pt x="719575" y="923968"/>
                </a:lnTo>
                <a:lnTo>
                  <a:pt x="719575" y="957567"/>
                </a:lnTo>
                <a:lnTo>
                  <a:pt x="719575" y="685120"/>
                </a:lnTo>
                <a:lnTo>
                  <a:pt x="719575" y="923968"/>
                </a:lnTo>
                <a:lnTo>
                  <a:pt x="719575" y="731604"/>
                </a:lnTo>
                <a:lnTo>
                  <a:pt x="719575" y="999280"/>
                </a:lnTo>
                <a:lnTo>
                  <a:pt x="719575" y="896255"/>
                </a:lnTo>
                <a:lnTo>
                  <a:pt x="719575" y="999280"/>
                </a:lnTo>
                <a:lnTo>
                  <a:pt x="719575" y="711461"/>
                </a:lnTo>
                <a:lnTo>
                  <a:pt x="719575" y="893713"/>
                </a:lnTo>
                <a:lnTo>
                  <a:pt x="719575" y="424471"/>
                </a:lnTo>
                <a:lnTo>
                  <a:pt x="719575" y="896255"/>
                </a:lnTo>
                <a:lnTo>
                  <a:pt x="719575" y="621579"/>
                </a:lnTo>
                <a:lnTo>
                  <a:pt x="720404" y="897912"/>
                </a:lnTo>
                <a:lnTo>
                  <a:pt x="720404" y="957567"/>
                </a:lnTo>
                <a:lnTo>
                  <a:pt x="720404" y="664691"/>
                </a:lnTo>
                <a:lnTo>
                  <a:pt x="720404" y="896255"/>
                </a:lnTo>
              </a:path>
              <a:path w="1776729" h="1168400">
                <a:moveTo>
                  <a:pt x="720404" y="896255"/>
                </a:moveTo>
                <a:lnTo>
                  <a:pt x="720404" y="923968"/>
                </a:lnTo>
                <a:lnTo>
                  <a:pt x="720404" y="731604"/>
                </a:lnTo>
                <a:lnTo>
                  <a:pt x="720404" y="999280"/>
                </a:lnTo>
                <a:lnTo>
                  <a:pt x="720404" y="896255"/>
                </a:lnTo>
                <a:lnTo>
                  <a:pt x="720404" y="992566"/>
                </a:lnTo>
                <a:lnTo>
                  <a:pt x="720404" y="711461"/>
                </a:lnTo>
                <a:lnTo>
                  <a:pt x="720404" y="893713"/>
                </a:lnTo>
                <a:lnTo>
                  <a:pt x="720404" y="424471"/>
                </a:lnTo>
                <a:lnTo>
                  <a:pt x="720404" y="896255"/>
                </a:lnTo>
                <a:lnTo>
                  <a:pt x="720404" y="621579"/>
                </a:lnTo>
                <a:lnTo>
                  <a:pt x="721233" y="897912"/>
                </a:lnTo>
                <a:lnTo>
                  <a:pt x="721233" y="957567"/>
                </a:lnTo>
                <a:lnTo>
                  <a:pt x="721233" y="664691"/>
                </a:lnTo>
                <a:lnTo>
                  <a:pt x="721233" y="923968"/>
                </a:lnTo>
                <a:lnTo>
                  <a:pt x="721233" y="731604"/>
                </a:lnTo>
                <a:lnTo>
                  <a:pt x="721233" y="999280"/>
                </a:lnTo>
                <a:lnTo>
                  <a:pt x="721233" y="896255"/>
                </a:lnTo>
                <a:lnTo>
                  <a:pt x="721233" y="968481"/>
                </a:lnTo>
                <a:lnTo>
                  <a:pt x="721233" y="711461"/>
                </a:lnTo>
                <a:lnTo>
                  <a:pt x="721233" y="893713"/>
                </a:lnTo>
                <a:lnTo>
                  <a:pt x="721233" y="406529"/>
                </a:lnTo>
                <a:lnTo>
                  <a:pt x="721233" y="896255"/>
                </a:lnTo>
                <a:lnTo>
                  <a:pt x="721233" y="621579"/>
                </a:lnTo>
                <a:lnTo>
                  <a:pt x="722090" y="897912"/>
                </a:lnTo>
                <a:lnTo>
                  <a:pt x="722090" y="941882"/>
                </a:lnTo>
                <a:lnTo>
                  <a:pt x="722090" y="664691"/>
                </a:lnTo>
                <a:lnTo>
                  <a:pt x="722090" y="923968"/>
                </a:lnTo>
                <a:lnTo>
                  <a:pt x="722090" y="731604"/>
                </a:lnTo>
                <a:lnTo>
                  <a:pt x="722090" y="968481"/>
                </a:lnTo>
                <a:lnTo>
                  <a:pt x="722090" y="896255"/>
                </a:lnTo>
                <a:lnTo>
                  <a:pt x="722090" y="968481"/>
                </a:lnTo>
                <a:lnTo>
                  <a:pt x="722090" y="711461"/>
                </a:lnTo>
                <a:lnTo>
                  <a:pt x="722090" y="893713"/>
                </a:lnTo>
                <a:lnTo>
                  <a:pt x="722090" y="391986"/>
                </a:lnTo>
                <a:lnTo>
                  <a:pt x="722090" y="896255"/>
                </a:lnTo>
                <a:lnTo>
                  <a:pt x="722090" y="609522"/>
                </a:lnTo>
                <a:lnTo>
                  <a:pt x="722918" y="897912"/>
                </a:lnTo>
                <a:lnTo>
                  <a:pt x="722918" y="941882"/>
                </a:lnTo>
                <a:lnTo>
                  <a:pt x="722918" y="660206"/>
                </a:lnTo>
                <a:lnTo>
                  <a:pt x="722918" y="923968"/>
                </a:lnTo>
                <a:lnTo>
                  <a:pt x="722918" y="711719"/>
                </a:lnTo>
                <a:lnTo>
                  <a:pt x="722918" y="968481"/>
                </a:lnTo>
                <a:lnTo>
                  <a:pt x="722918" y="876084"/>
                </a:lnTo>
                <a:lnTo>
                  <a:pt x="722918" y="968481"/>
                </a:lnTo>
                <a:lnTo>
                  <a:pt x="722918" y="711461"/>
                </a:lnTo>
                <a:lnTo>
                  <a:pt x="722918" y="893713"/>
                </a:lnTo>
                <a:lnTo>
                  <a:pt x="722918" y="391986"/>
                </a:lnTo>
                <a:lnTo>
                  <a:pt x="722918" y="896255"/>
                </a:lnTo>
                <a:lnTo>
                  <a:pt x="722918" y="591894"/>
                </a:lnTo>
                <a:lnTo>
                  <a:pt x="724033" y="897912"/>
                </a:lnTo>
                <a:lnTo>
                  <a:pt x="724033" y="941882"/>
                </a:lnTo>
                <a:lnTo>
                  <a:pt x="724033" y="660206"/>
                </a:lnTo>
                <a:lnTo>
                  <a:pt x="724033" y="923968"/>
                </a:lnTo>
                <a:lnTo>
                  <a:pt x="724033" y="711719"/>
                </a:lnTo>
                <a:lnTo>
                  <a:pt x="724033" y="968481"/>
                </a:lnTo>
                <a:lnTo>
                  <a:pt x="724033" y="864885"/>
                </a:lnTo>
                <a:lnTo>
                  <a:pt x="724033" y="968481"/>
                </a:lnTo>
                <a:lnTo>
                  <a:pt x="724033" y="711461"/>
                </a:lnTo>
                <a:lnTo>
                  <a:pt x="724033" y="893713"/>
                </a:lnTo>
                <a:lnTo>
                  <a:pt x="724033" y="391986"/>
                </a:lnTo>
                <a:lnTo>
                  <a:pt x="724033" y="879999"/>
                </a:lnTo>
                <a:lnTo>
                  <a:pt x="724033" y="591894"/>
                </a:lnTo>
                <a:lnTo>
                  <a:pt x="724889" y="897912"/>
                </a:lnTo>
                <a:lnTo>
                  <a:pt x="724889" y="927311"/>
                </a:lnTo>
                <a:lnTo>
                  <a:pt x="724889" y="660206"/>
                </a:lnTo>
                <a:lnTo>
                  <a:pt x="724889" y="923968"/>
                </a:lnTo>
                <a:lnTo>
                  <a:pt x="724889" y="699690"/>
                </a:lnTo>
                <a:lnTo>
                  <a:pt x="724889" y="968481"/>
                </a:lnTo>
                <a:lnTo>
                  <a:pt x="724889" y="864885"/>
                </a:lnTo>
                <a:lnTo>
                  <a:pt x="724889" y="968481"/>
                </a:lnTo>
                <a:lnTo>
                  <a:pt x="724889" y="711461"/>
                </a:lnTo>
                <a:lnTo>
                  <a:pt x="724889" y="862656"/>
                </a:lnTo>
                <a:lnTo>
                  <a:pt x="724889" y="391986"/>
                </a:lnTo>
                <a:lnTo>
                  <a:pt x="724889" y="864885"/>
                </a:lnTo>
                <a:lnTo>
                  <a:pt x="724889" y="591894"/>
                </a:lnTo>
                <a:lnTo>
                  <a:pt x="725718" y="897912"/>
                </a:lnTo>
                <a:lnTo>
                  <a:pt x="725718" y="927311"/>
                </a:lnTo>
                <a:lnTo>
                  <a:pt x="725718" y="660206"/>
                </a:lnTo>
                <a:lnTo>
                  <a:pt x="725718" y="923968"/>
                </a:lnTo>
                <a:lnTo>
                  <a:pt x="725718" y="699690"/>
                </a:lnTo>
                <a:lnTo>
                  <a:pt x="725718" y="968481"/>
                </a:lnTo>
                <a:lnTo>
                  <a:pt x="725718" y="864885"/>
                </a:lnTo>
                <a:lnTo>
                  <a:pt x="725718" y="968481"/>
                </a:lnTo>
                <a:lnTo>
                  <a:pt x="725718" y="711461"/>
                </a:lnTo>
                <a:lnTo>
                  <a:pt x="725718" y="862656"/>
                </a:lnTo>
                <a:lnTo>
                  <a:pt x="725718" y="391986"/>
                </a:lnTo>
                <a:lnTo>
                  <a:pt x="725718" y="864885"/>
                </a:lnTo>
                <a:lnTo>
                  <a:pt x="725718" y="591894"/>
                </a:lnTo>
                <a:lnTo>
                  <a:pt x="726575" y="897912"/>
                </a:lnTo>
                <a:lnTo>
                  <a:pt x="726575" y="927311"/>
                </a:lnTo>
                <a:lnTo>
                  <a:pt x="726575" y="660206"/>
                </a:lnTo>
                <a:lnTo>
                  <a:pt x="726575" y="893713"/>
                </a:lnTo>
                <a:lnTo>
                  <a:pt x="726575" y="699690"/>
                </a:lnTo>
                <a:lnTo>
                  <a:pt x="726575" y="968481"/>
                </a:lnTo>
                <a:lnTo>
                  <a:pt x="726575" y="864885"/>
                </a:lnTo>
                <a:lnTo>
                  <a:pt x="726575" y="968481"/>
                </a:lnTo>
                <a:lnTo>
                  <a:pt x="726575" y="680662"/>
                </a:lnTo>
                <a:lnTo>
                  <a:pt x="726575" y="862656"/>
                </a:lnTo>
                <a:lnTo>
                  <a:pt x="726575" y="391986"/>
                </a:lnTo>
                <a:lnTo>
                  <a:pt x="726575" y="864885"/>
                </a:lnTo>
                <a:lnTo>
                  <a:pt x="726575" y="591894"/>
                </a:lnTo>
                <a:lnTo>
                  <a:pt x="727404" y="897912"/>
                </a:lnTo>
                <a:lnTo>
                  <a:pt x="727404" y="923968"/>
                </a:lnTo>
                <a:lnTo>
                  <a:pt x="727404" y="919483"/>
                </a:lnTo>
                <a:lnTo>
                  <a:pt x="727404" y="927311"/>
                </a:lnTo>
                <a:lnTo>
                  <a:pt x="727404" y="660206"/>
                </a:lnTo>
                <a:lnTo>
                  <a:pt x="727404" y="893713"/>
                </a:lnTo>
                <a:lnTo>
                  <a:pt x="727404" y="699690"/>
                </a:lnTo>
                <a:lnTo>
                  <a:pt x="727404" y="968481"/>
                </a:lnTo>
                <a:lnTo>
                  <a:pt x="727404" y="864885"/>
                </a:lnTo>
                <a:lnTo>
                  <a:pt x="727404" y="968481"/>
                </a:lnTo>
                <a:lnTo>
                  <a:pt x="727404" y="680662"/>
                </a:lnTo>
                <a:lnTo>
                  <a:pt x="727404" y="862656"/>
                </a:lnTo>
                <a:lnTo>
                  <a:pt x="727404" y="391986"/>
                </a:lnTo>
                <a:lnTo>
                  <a:pt x="727404" y="864885"/>
                </a:lnTo>
                <a:lnTo>
                  <a:pt x="727404" y="591894"/>
                </a:lnTo>
                <a:lnTo>
                  <a:pt x="728233" y="897912"/>
                </a:lnTo>
                <a:lnTo>
                  <a:pt x="728233" y="923968"/>
                </a:lnTo>
                <a:lnTo>
                  <a:pt x="728233" y="893713"/>
                </a:lnTo>
                <a:lnTo>
                  <a:pt x="728233" y="927311"/>
                </a:lnTo>
                <a:lnTo>
                  <a:pt x="728233" y="660206"/>
                </a:lnTo>
                <a:lnTo>
                  <a:pt x="728233" y="893713"/>
                </a:lnTo>
                <a:lnTo>
                  <a:pt x="728233" y="699690"/>
                </a:lnTo>
                <a:lnTo>
                  <a:pt x="728233" y="968481"/>
                </a:lnTo>
                <a:lnTo>
                  <a:pt x="728233" y="864885"/>
                </a:lnTo>
                <a:lnTo>
                  <a:pt x="728233" y="968481"/>
                </a:lnTo>
                <a:lnTo>
                  <a:pt x="728233" y="680662"/>
                </a:lnTo>
                <a:lnTo>
                  <a:pt x="728233" y="862656"/>
                </a:lnTo>
                <a:lnTo>
                  <a:pt x="728233" y="391986"/>
                </a:lnTo>
                <a:lnTo>
                  <a:pt x="728233" y="864885"/>
                </a:lnTo>
                <a:lnTo>
                  <a:pt x="728233" y="591894"/>
                </a:lnTo>
                <a:lnTo>
                  <a:pt x="729375" y="866570"/>
                </a:lnTo>
                <a:lnTo>
                  <a:pt x="729375" y="923968"/>
                </a:lnTo>
                <a:lnTo>
                  <a:pt x="729375" y="893713"/>
                </a:lnTo>
                <a:lnTo>
                  <a:pt x="729375" y="927311"/>
                </a:lnTo>
                <a:lnTo>
                  <a:pt x="729375" y="660206"/>
                </a:lnTo>
                <a:lnTo>
                  <a:pt x="729375" y="893713"/>
                </a:lnTo>
                <a:lnTo>
                  <a:pt x="729375" y="699690"/>
                </a:lnTo>
                <a:lnTo>
                  <a:pt x="729375" y="968481"/>
                </a:lnTo>
                <a:lnTo>
                  <a:pt x="729375" y="864885"/>
                </a:lnTo>
                <a:lnTo>
                  <a:pt x="729375" y="968481"/>
                </a:lnTo>
                <a:lnTo>
                  <a:pt x="729375" y="680662"/>
                </a:lnTo>
                <a:lnTo>
                  <a:pt x="729375" y="862656"/>
                </a:lnTo>
                <a:lnTo>
                  <a:pt x="729375" y="391986"/>
                </a:lnTo>
                <a:lnTo>
                  <a:pt x="729375" y="864885"/>
                </a:lnTo>
                <a:lnTo>
                  <a:pt x="729375" y="589923"/>
                </a:lnTo>
                <a:lnTo>
                  <a:pt x="730204" y="866570"/>
                </a:lnTo>
                <a:lnTo>
                  <a:pt x="730204" y="902112"/>
                </a:lnTo>
                <a:lnTo>
                  <a:pt x="730204" y="893713"/>
                </a:lnTo>
                <a:lnTo>
                  <a:pt x="730204" y="927311"/>
                </a:lnTo>
                <a:lnTo>
                  <a:pt x="730204" y="640892"/>
                </a:lnTo>
                <a:lnTo>
                  <a:pt x="730204" y="893713"/>
                </a:lnTo>
                <a:lnTo>
                  <a:pt x="730204" y="699690"/>
                </a:lnTo>
                <a:lnTo>
                  <a:pt x="730204" y="968481"/>
                </a:lnTo>
                <a:lnTo>
                  <a:pt x="730204" y="864885"/>
                </a:lnTo>
                <a:lnTo>
                  <a:pt x="730204" y="968481"/>
                </a:lnTo>
                <a:lnTo>
                  <a:pt x="730204" y="680662"/>
                </a:lnTo>
                <a:lnTo>
                  <a:pt x="730204" y="862656"/>
                </a:lnTo>
                <a:lnTo>
                  <a:pt x="730204" y="391986"/>
                </a:lnTo>
                <a:lnTo>
                  <a:pt x="730204" y="864885"/>
                </a:lnTo>
                <a:lnTo>
                  <a:pt x="730204" y="589923"/>
                </a:lnTo>
                <a:lnTo>
                  <a:pt x="731032" y="866570"/>
                </a:lnTo>
                <a:lnTo>
                  <a:pt x="731032" y="927311"/>
                </a:lnTo>
                <a:lnTo>
                  <a:pt x="731032" y="632493"/>
                </a:lnTo>
                <a:lnTo>
                  <a:pt x="731032" y="893713"/>
                </a:lnTo>
                <a:lnTo>
                  <a:pt x="731032" y="699690"/>
                </a:lnTo>
                <a:lnTo>
                  <a:pt x="731032" y="968481"/>
                </a:lnTo>
                <a:lnTo>
                  <a:pt x="731032" y="864885"/>
                </a:lnTo>
                <a:lnTo>
                  <a:pt x="731032" y="941882"/>
                </a:lnTo>
                <a:lnTo>
                  <a:pt x="731032" y="680662"/>
                </a:lnTo>
                <a:lnTo>
                  <a:pt x="731032" y="862656"/>
                </a:lnTo>
                <a:lnTo>
                  <a:pt x="731032" y="382187"/>
                </a:lnTo>
                <a:lnTo>
                  <a:pt x="731032" y="864885"/>
                </a:lnTo>
                <a:lnTo>
                  <a:pt x="731032" y="589923"/>
                </a:lnTo>
                <a:lnTo>
                  <a:pt x="731889" y="866570"/>
                </a:lnTo>
                <a:lnTo>
                  <a:pt x="731889" y="927311"/>
                </a:lnTo>
              </a:path>
              <a:path w="1776729" h="1168400">
                <a:moveTo>
                  <a:pt x="731889" y="927311"/>
                </a:moveTo>
                <a:lnTo>
                  <a:pt x="731889" y="632493"/>
                </a:lnTo>
                <a:lnTo>
                  <a:pt x="731889" y="893713"/>
                </a:lnTo>
                <a:lnTo>
                  <a:pt x="731889" y="699690"/>
                </a:lnTo>
                <a:lnTo>
                  <a:pt x="731889" y="968481"/>
                </a:lnTo>
                <a:lnTo>
                  <a:pt x="731889" y="864885"/>
                </a:lnTo>
                <a:lnTo>
                  <a:pt x="731889" y="941882"/>
                </a:lnTo>
                <a:lnTo>
                  <a:pt x="731889" y="680662"/>
                </a:lnTo>
                <a:lnTo>
                  <a:pt x="731889" y="862656"/>
                </a:lnTo>
                <a:lnTo>
                  <a:pt x="731889" y="361187"/>
                </a:lnTo>
                <a:lnTo>
                  <a:pt x="731889" y="864885"/>
                </a:lnTo>
                <a:lnTo>
                  <a:pt x="731889" y="589923"/>
                </a:lnTo>
                <a:lnTo>
                  <a:pt x="732718" y="866570"/>
                </a:lnTo>
                <a:lnTo>
                  <a:pt x="732718" y="913883"/>
                </a:lnTo>
                <a:lnTo>
                  <a:pt x="732718" y="632493"/>
                </a:lnTo>
                <a:lnTo>
                  <a:pt x="732718" y="893713"/>
                </a:lnTo>
                <a:lnTo>
                  <a:pt x="732718" y="699690"/>
                </a:lnTo>
                <a:lnTo>
                  <a:pt x="732718" y="941882"/>
                </a:lnTo>
                <a:lnTo>
                  <a:pt x="732718" y="864885"/>
                </a:lnTo>
                <a:lnTo>
                  <a:pt x="732718" y="941882"/>
                </a:lnTo>
                <a:lnTo>
                  <a:pt x="732718" y="680662"/>
                </a:lnTo>
                <a:lnTo>
                  <a:pt x="732718" y="862656"/>
                </a:lnTo>
                <a:lnTo>
                  <a:pt x="732718" y="359787"/>
                </a:lnTo>
                <a:lnTo>
                  <a:pt x="732718" y="864885"/>
                </a:lnTo>
                <a:lnTo>
                  <a:pt x="732718" y="561666"/>
                </a:lnTo>
                <a:lnTo>
                  <a:pt x="733575" y="866570"/>
                </a:lnTo>
                <a:lnTo>
                  <a:pt x="733575" y="913883"/>
                </a:lnTo>
                <a:lnTo>
                  <a:pt x="733575" y="628293"/>
                </a:lnTo>
                <a:lnTo>
                  <a:pt x="733575" y="893713"/>
                </a:lnTo>
                <a:lnTo>
                  <a:pt x="733575" y="680920"/>
                </a:lnTo>
                <a:lnTo>
                  <a:pt x="733575" y="941882"/>
                </a:lnTo>
                <a:lnTo>
                  <a:pt x="733575" y="833257"/>
                </a:lnTo>
                <a:lnTo>
                  <a:pt x="733575" y="941882"/>
                </a:lnTo>
                <a:lnTo>
                  <a:pt x="733575" y="680662"/>
                </a:lnTo>
                <a:lnTo>
                  <a:pt x="733575" y="862656"/>
                </a:lnTo>
                <a:lnTo>
                  <a:pt x="733575" y="359787"/>
                </a:lnTo>
                <a:lnTo>
                  <a:pt x="733575" y="864885"/>
                </a:lnTo>
                <a:lnTo>
                  <a:pt x="733575" y="559695"/>
                </a:lnTo>
                <a:lnTo>
                  <a:pt x="734689" y="866570"/>
                </a:lnTo>
                <a:lnTo>
                  <a:pt x="734689" y="913883"/>
                </a:lnTo>
                <a:lnTo>
                  <a:pt x="734689" y="628293"/>
                </a:lnTo>
                <a:lnTo>
                  <a:pt x="734689" y="893713"/>
                </a:lnTo>
                <a:lnTo>
                  <a:pt x="734689" y="680920"/>
                </a:lnTo>
                <a:lnTo>
                  <a:pt x="734689" y="941882"/>
                </a:lnTo>
                <a:lnTo>
                  <a:pt x="734689" y="833257"/>
                </a:lnTo>
                <a:lnTo>
                  <a:pt x="734689" y="941882"/>
                </a:lnTo>
                <a:lnTo>
                  <a:pt x="734689" y="680662"/>
                </a:lnTo>
                <a:lnTo>
                  <a:pt x="734689" y="862656"/>
                </a:lnTo>
                <a:lnTo>
                  <a:pt x="734689" y="359787"/>
                </a:lnTo>
                <a:lnTo>
                  <a:pt x="734689" y="833257"/>
                </a:lnTo>
                <a:lnTo>
                  <a:pt x="734689" y="559695"/>
                </a:lnTo>
                <a:lnTo>
                  <a:pt x="735518" y="866570"/>
                </a:lnTo>
                <a:lnTo>
                  <a:pt x="735518" y="896798"/>
                </a:lnTo>
                <a:lnTo>
                  <a:pt x="735518" y="628293"/>
                </a:lnTo>
                <a:lnTo>
                  <a:pt x="735518" y="893713"/>
                </a:lnTo>
                <a:lnTo>
                  <a:pt x="735518" y="667491"/>
                </a:lnTo>
                <a:lnTo>
                  <a:pt x="735518" y="941882"/>
                </a:lnTo>
                <a:lnTo>
                  <a:pt x="735518" y="833257"/>
                </a:lnTo>
                <a:lnTo>
                  <a:pt x="735518" y="941882"/>
                </a:lnTo>
                <a:lnTo>
                  <a:pt x="735518" y="680662"/>
                </a:lnTo>
                <a:lnTo>
                  <a:pt x="735518" y="831286"/>
                </a:lnTo>
                <a:lnTo>
                  <a:pt x="735518" y="359787"/>
                </a:lnTo>
                <a:lnTo>
                  <a:pt x="735518" y="833257"/>
                </a:lnTo>
                <a:lnTo>
                  <a:pt x="735518" y="559695"/>
                </a:lnTo>
                <a:lnTo>
                  <a:pt x="736375" y="866570"/>
                </a:lnTo>
                <a:lnTo>
                  <a:pt x="736375" y="896798"/>
                </a:lnTo>
                <a:lnTo>
                  <a:pt x="736375" y="628293"/>
                </a:lnTo>
                <a:lnTo>
                  <a:pt x="736375" y="893713"/>
                </a:lnTo>
                <a:lnTo>
                  <a:pt x="736375" y="667491"/>
                </a:lnTo>
                <a:lnTo>
                  <a:pt x="736375" y="941882"/>
                </a:lnTo>
                <a:lnTo>
                  <a:pt x="736375" y="833257"/>
                </a:lnTo>
                <a:lnTo>
                  <a:pt x="736375" y="941882"/>
                </a:lnTo>
                <a:lnTo>
                  <a:pt x="736375" y="662463"/>
                </a:lnTo>
                <a:lnTo>
                  <a:pt x="736375" y="831286"/>
                </a:lnTo>
                <a:lnTo>
                  <a:pt x="736375" y="359787"/>
                </a:lnTo>
                <a:lnTo>
                  <a:pt x="736375" y="833257"/>
                </a:lnTo>
                <a:lnTo>
                  <a:pt x="736375" y="559695"/>
                </a:lnTo>
                <a:lnTo>
                  <a:pt x="737203" y="866570"/>
                </a:lnTo>
                <a:lnTo>
                  <a:pt x="737203" y="896798"/>
                </a:lnTo>
                <a:lnTo>
                  <a:pt x="737203" y="628293"/>
                </a:lnTo>
                <a:lnTo>
                  <a:pt x="737203" y="862656"/>
                </a:lnTo>
                <a:lnTo>
                  <a:pt x="737203" y="667491"/>
                </a:lnTo>
                <a:lnTo>
                  <a:pt x="737203" y="941882"/>
                </a:lnTo>
                <a:lnTo>
                  <a:pt x="737203" y="833257"/>
                </a:lnTo>
                <a:lnTo>
                  <a:pt x="737203" y="941882"/>
                </a:lnTo>
                <a:lnTo>
                  <a:pt x="737203" y="649578"/>
                </a:lnTo>
                <a:lnTo>
                  <a:pt x="737203" y="831286"/>
                </a:lnTo>
                <a:lnTo>
                  <a:pt x="737203" y="359787"/>
                </a:lnTo>
                <a:lnTo>
                  <a:pt x="737203" y="833257"/>
                </a:lnTo>
                <a:lnTo>
                  <a:pt x="737203" y="559695"/>
                </a:lnTo>
                <a:lnTo>
                  <a:pt x="738032" y="866570"/>
                </a:lnTo>
                <a:lnTo>
                  <a:pt x="738032" y="893713"/>
                </a:lnTo>
                <a:lnTo>
                  <a:pt x="738032" y="862656"/>
                </a:lnTo>
                <a:lnTo>
                  <a:pt x="738032" y="896798"/>
                </a:lnTo>
                <a:lnTo>
                  <a:pt x="738032" y="628293"/>
                </a:lnTo>
                <a:lnTo>
                  <a:pt x="738032" y="862656"/>
                </a:lnTo>
                <a:lnTo>
                  <a:pt x="738032" y="667491"/>
                </a:lnTo>
                <a:lnTo>
                  <a:pt x="738032" y="941882"/>
                </a:lnTo>
                <a:lnTo>
                  <a:pt x="738032" y="833257"/>
                </a:lnTo>
                <a:lnTo>
                  <a:pt x="738032" y="941882"/>
                </a:lnTo>
                <a:lnTo>
                  <a:pt x="738032" y="649578"/>
                </a:lnTo>
                <a:lnTo>
                  <a:pt x="738032" y="831286"/>
                </a:lnTo>
                <a:lnTo>
                  <a:pt x="738032" y="359787"/>
                </a:lnTo>
                <a:lnTo>
                  <a:pt x="738032" y="833257"/>
                </a:lnTo>
                <a:lnTo>
                  <a:pt x="738032" y="559695"/>
                </a:lnTo>
                <a:lnTo>
                  <a:pt x="739175" y="866570"/>
                </a:lnTo>
                <a:lnTo>
                  <a:pt x="739175" y="893713"/>
                </a:lnTo>
                <a:lnTo>
                  <a:pt x="739175" y="862656"/>
                </a:lnTo>
                <a:lnTo>
                  <a:pt x="739175" y="896798"/>
                </a:lnTo>
                <a:lnTo>
                  <a:pt x="739175" y="628293"/>
                </a:lnTo>
                <a:lnTo>
                  <a:pt x="739175" y="862656"/>
                </a:lnTo>
                <a:lnTo>
                  <a:pt x="739175" y="667491"/>
                </a:lnTo>
                <a:lnTo>
                  <a:pt x="739175" y="941882"/>
                </a:lnTo>
                <a:lnTo>
                  <a:pt x="739175" y="833257"/>
                </a:lnTo>
                <a:lnTo>
                  <a:pt x="739175" y="941882"/>
                </a:lnTo>
                <a:lnTo>
                  <a:pt x="739175" y="649578"/>
                </a:lnTo>
                <a:lnTo>
                  <a:pt x="739175" y="831286"/>
                </a:lnTo>
                <a:lnTo>
                  <a:pt x="739175" y="359787"/>
                </a:lnTo>
                <a:lnTo>
                  <a:pt x="739175" y="833257"/>
                </a:lnTo>
                <a:lnTo>
                  <a:pt x="739175" y="558009"/>
                </a:lnTo>
                <a:lnTo>
                  <a:pt x="740003" y="834657"/>
                </a:lnTo>
                <a:lnTo>
                  <a:pt x="740003" y="893713"/>
                </a:lnTo>
                <a:lnTo>
                  <a:pt x="740003" y="862656"/>
                </a:lnTo>
                <a:lnTo>
                  <a:pt x="740003" y="896798"/>
                </a:lnTo>
                <a:lnTo>
                  <a:pt x="740003" y="628293"/>
                </a:lnTo>
                <a:lnTo>
                  <a:pt x="740003" y="862656"/>
                </a:lnTo>
                <a:lnTo>
                  <a:pt x="740003" y="667491"/>
                </a:lnTo>
                <a:lnTo>
                  <a:pt x="740003" y="941882"/>
                </a:lnTo>
                <a:lnTo>
                  <a:pt x="740003" y="833257"/>
                </a:lnTo>
                <a:lnTo>
                  <a:pt x="740003" y="941882"/>
                </a:lnTo>
                <a:lnTo>
                  <a:pt x="740003" y="649578"/>
                </a:lnTo>
                <a:lnTo>
                  <a:pt x="740003" y="831286"/>
                </a:lnTo>
                <a:lnTo>
                  <a:pt x="740003" y="359787"/>
                </a:lnTo>
                <a:lnTo>
                  <a:pt x="740003" y="833257"/>
                </a:lnTo>
                <a:lnTo>
                  <a:pt x="740003" y="558009"/>
                </a:lnTo>
                <a:lnTo>
                  <a:pt x="740832" y="834657"/>
                </a:lnTo>
                <a:lnTo>
                  <a:pt x="740832" y="896798"/>
                </a:lnTo>
                <a:lnTo>
                  <a:pt x="740832" y="600008"/>
                </a:lnTo>
                <a:lnTo>
                  <a:pt x="740832" y="862656"/>
                </a:lnTo>
                <a:lnTo>
                  <a:pt x="740832" y="667491"/>
                </a:lnTo>
                <a:lnTo>
                  <a:pt x="740832" y="941882"/>
                </a:lnTo>
                <a:lnTo>
                  <a:pt x="740832" y="833257"/>
                </a:lnTo>
                <a:lnTo>
                  <a:pt x="740832" y="941882"/>
                </a:lnTo>
                <a:lnTo>
                  <a:pt x="740832" y="649578"/>
                </a:lnTo>
                <a:lnTo>
                  <a:pt x="740832" y="831286"/>
                </a:lnTo>
                <a:lnTo>
                  <a:pt x="740832" y="359787"/>
                </a:lnTo>
                <a:lnTo>
                  <a:pt x="740832" y="833257"/>
                </a:lnTo>
                <a:lnTo>
                  <a:pt x="740832" y="558009"/>
                </a:lnTo>
                <a:lnTo>
                  <a:pt x="741689" y="834657"/>
                </a:lnTo>
                <a:lnTo>
                  <a:pt x="741689" y="896798"/>
                </a:lnTo>
                <a:lnTo>
                  <a:pt x="741689" y="600008"/>
                </a:lnTo>
                <a:lnTo>
                  <a:pt x="741689" y="862656"/>
                </a:lnTo>
                <a:lnTo>
                  <a:pt x="741689" y="667491"/>
                </a:lnTo>
                <a:lnTo>
                  <a:pt x="741689" y="941882"/>
                </a:lnTo>
                <a:lnTo>
                  <a:pt x="741689" y="833257"/>
                </a:lnTo>
                <a:lnTo>
                  <a:pt x="741689" y="913883"/>
                </a:lnTo>
                <a:lnTo>
                  <a:pt x="741689" y="649578"/>
                </a:lnTo>
                <a:lnTo>
                  <a:pt x="741689" y="831286"/>
                </a:lnTo>
                <a:lnTo>
                  <a:pt x="741689" y="346073"/>
                </a:lnTo>
                <a:lnTo>
                  <a:pt x="741689" y="833257"/>
                </a:lnTo>
                <a:lnTo>
                  <a:pt x="741689" y="558009"/>
                </a:lnTo>
                <a:lnTo>
                  <a:pt x="742518" y="834657"/>
                </a:lnTo>
                <a:lnTo>
                  <a:pt x="742518" y="884484"/>
                </a:lnTo>
                <a:lnTo>
                  <a:pt x="742518" y="600008"/>
                </a:lnTo>
                <a:lnTo>
                  <a:pt x="742518" y="862656"/>
                </a:lnTo>
                <a:lnTo>
                  <a:pt x="742518" y="667491"/>
                </a:lnTo>
                <a:lnTo>
                  <a:pt x="742518" y="932082"/>
                </a:lnTo>
                <a:lnTo>
                  <a:pt x="742518" y="833257"/>
                </a:lnTo>
                <a:lnTo>
                  <a:pt x="742518" y="913883"/>
                </a:lnTo>
                <a:lnTo>
                  <a:pt x="742518" y="649578"/>
                </a:lnTo>
                <a:lnTo>
                  <a:pt x="742518" y="831286"/>
                </a:lnTo>
                <a:lnTo>
                  <a:pt x="742518" y="327303"/>
                </a:lnTo>
                <a:lnTo>
                  <a:pt x="742518" y="833257"/>
                </a:lnTo>
                <a:lnTo>
                  <a:pt x="742518" y="558009"/>
                </a:lnTo>
                <a:lnTo>
                  <a:pt x="743374" y="834657"/>
                </a:lnTo>
                <a:lnTo>
                  <a:pt x="743374" y="862656"/>
                </a:lnTo>
              </a:path>
              <a:path w="1776729" h="1168400">
                <a:moveTo>
                  <a:pt x="743374" y="862656"/>
                </a:moveTo>
                <a:lnTo>
                  <a:pt x="743374" y="862656"/>
                </a:lnTo>
                <a:lnTo>
                  <a:pt x="743374" y="884484"/>
                </a:lnTo>
                <a:lnTo>
                  <a:pt x="743374" y="596094"/>
                </a:lnTo>
                <a:lnTo>
                  <a:pt x="743374" y="862656"/>
                </a:lnTo>
                <a:lnTo>
                  <a:pt x="743374" y="665263"/>
                </a:lnTo>
                <a:lnTo>
                  <a:pt x="743374" y="913883"/>
                </a:lnTo>
                <a:lnTo>
                  <a:pt x="743374" y="833257"/>
                </a:lnTo>
                <a:lnTo>
                  <a:pt x="743374" y="913883"/>
                </a:lnTo>
                <a:lnTo>
                  <a:pt x="743374" y="649578"/>
                </a:lnTo>
                <a:lnTo>
                  <a:pt x="743374" y="831286"/>
                </a:lnTo>
                <a:lnTo>
                  <a:pt x="743374" y="327303"/>
                </a:lnTo>
                <a:lnTo>
                  <a:pt x="743374" y="833257"/>
                </a:lnTo>
                <a:lnTo>
                  <a:pt x="743374" y="527496"/>
                </a:lnTo>
                <a:lnTo>
                  <a:pt x="744489" y="834657"/>
                </a:lnTo>
                <a:lnTo>
                  <a:pt x="744489" y="884484"/>
                </a:lnTo>
                <a:lnTo>
                  <a:pt x="744489" y="596094"/>
                </a:lnTo>
                <a:lnTo>
                  <a:pt x="744489" y="862656"/>
                </a:lnTo>
                <a:lnTo>
                  <a:pt x="744489" y="649863"/>
                </a:lnTo>
                <a:lnTo>
                  <a:pt x="744489" y="913883"/>
                </a:lnTo>
                <a:lnTo>
                  <a:pt x="744489" y="801316"/>
                </a:lnTo>
                <a:lnTo>
                  <a:pt x="744489" y="913883"/>
                </a:lnTo>
                <a:lnTo>
                  <a:pt x="744489" y="649578"/>
                </a:lnTo>
                <a:lnTo>
                  <a:pt x="744489" y="831286"/>
                </a:lnTo>
                <a:lnTo>
                  <a:pt x="744489" y="327303"/>
                </a:lnTo>
                <a:lnTo>
                  <a:pt x="744489" y="833257"/>
                </a:lnTo>
                <a:lnTo>
                  <a:pt x="744489" y="527496"/>
                </a:lnTo>
                <a:lnTo>
                  <a:pt x="745318" y="834657"/>
                </a:lnTo>
                <a:lnTo>
                  <a:pt x="745318" y="880570"/>
                </a:lnTo>
                <a:lnTo>
                  <a:pt x="745318" y="596094"/>
                </a:lnTo>
                <a:lnTo>
                  <a:pt x="745318" y="862656"/>
                </a:lnTo>
                <a:lnTo>
                  <a:pt x="745318" y="649863"/>
                </a:lnTo>
                <a:lnTo>
                  <a:pt x="745318" y="913883"/>
                </a:lnTo>
                <a:lnTo>
                  <a:pt x="745318" y="801316"/>
                </a:lnTo>
                <a:lnTo>
                  <a:pt x="745318" y="913883"/>
                </a:lnTo>
                <a:lnTo>
                  <a:pt x="745318" y="649578"/>
                </a:lnTo>
                <a:lnTo>
                  <a:pt x="745318" y="831286"/>
                </a:lnTo>
                <a:lnTo>
                  <a:pt x="745318" y="327303"/>
                </a:lnTo>
                <a:lnTo>
                  <a:pt x="745318" y="801316"/>
                </a:lnTo>
                <a:lnTo>
                  <a:pt x="745318" y="527496"/>
                </a:lnTo>
                <a:lnTo>
                  <a:pt x="746174" y="834657"/>
                </a:lnTo>
                <a:lnTo>
                  <a:pt x="746174" y="865456"/>
                </a:lnTo>
                <a:lnTo>
                  <a:pt x="746174" y="596094"/>
                </a:lnTo>
                <a:lnTo>
                  <a:pt x="746174" y="862656"/>
                </a:lnTo>
                <a:lnTo>
                  <a:pt x="746174" y="636978"/>
                </a:lnTo>
                <a:lnTo>
                  <a:pt x="746174" y="913883"/>
                </a:lnTo>
                <a:lnTo>
                  <a:pt x="746174" y="801316"/>
                </a:lnTo>
                <a:lnTo>
                  <a:pt x="746174" y="913883"/>
                </a:lnTo>
                <a:lnTo>
                  <a:pt x="746174" y="649578"/>
                </a:lnTo>
                <a:lnTo>
                  <a:pt x="746174" y="799658"/>
                </a:lnTo>
                <a:lnTo>
                  <a:pt x="746174" y="327303"/>
                </a:lnTo>
                <a:lnTo>
                  <a:pt x="746174" y="801316"/>
                </a:lnTo>
                <a:lnTo>
                  <a:pt x="746174" y="527496"/>
                </a:lnTo>
                <a:lnTo>
                  <a:pt x="747003" y="834657"/>
                </a:lnTo>
                <a:lnTo>
                  <a:pt x="747003" y="865456"/>
                </a:lnTo>
                <a:lnTo>
                  <a:pt x="747003" y="596094"/>
                </a:lnTo>
                <a:lnTo>
                  <a:pt x="747003" y="848371"/>
                </a:lnTo>
                <a:lnTo>
                  <a:pt x="747003" y="636978"/>
                </a:lnTo>
                <a:lnTo>
                  <a:pt x="747003" y="913883"/>
                </a:lnTo>
                <a:lnTo>
                  <a:pt x="747003" y="801316"/>
                </a:lnTo>
                <a:lnTo>
                  <a:pt x="747003" y="913883"/>
                </a:lnTo>
                <a:lnTo>
                  <a:pt x="747003" y="618207"/>
                </a:lnTo>
                <a:lnTo>
                  <a:pt x="747003" y="799658"/>
                </a:lnTo>
                <a:lnTo>
                  <a:pt x="747003" y="327303"/>
                </a:lnTo>
                <a:lnTo>
                  <a:pt x="747003" y="801316"/>
                </a:lnTo>
                <a:lnTo>
                  <a:pt x="747003" y="527496"/>
                </a:lnTo>
                <a:lnTo>
                  <a:pt x="747832" y="834657"/>
                </a:lnTo>
                <a:lnTo>
                  <a:pt x="747832" y="865456"/>
                </a:lnTo>
                <a:lnTo>
                  <a:pt x="747832" y="596094"/>
                </a:lnTo>
                <a:lnTo>
                  <a:pt x="747832" y="831286"/>
                </a:lnTo>
                <a:lnTo>
                  <a:pt x="747832" y="636978"/>
                </a:lnTo>
                <a:lnTo>
                  <a:pt x="747832" y="913883"/>
                </a:lnTo>
                <a:lnTo>
                  <a:pt x="747832" y="801316"/>
                </a:lnTo>
                <a:lnTo>
                  <a:pt x="747832" y="913883"/>
                </a:lnTo>
                <a:lnTo>
                  <a:pt x="747832" y="618207"/>
                </a:lnTo>
                <a:lnTo>
                  <a:pt x="747832" y="799658"/>
                </a:lnTo>
                <a:lnTo>
                  <a:pt x="747832" y="327303"/>
                </a:lnTo>
                <a:lnTo>
                  <a:pt x="747832" y="801316"/>
                </a:lnTo>
                <a:lnTo>
                  <a:pt x="747832" y="527496"/>
                </a:lnTo>
                <a:lnTo>
                  <a:pt x="748689" y="834657"/>
                </a:lnTo>
                <a:lnTo>
                  <a:pt x="748689" y="862656"/>
                </a:lnTo>
                <a:lnTo>
                  <a:pt x="748689" y="831286"/>
                </a:lnTo>
                <a:lnTo>
                  <a:pt x="748689" y="865456"/>
                </a:lnTo>
                <a:lnTo>
                  <a:pt x="748689" y="596094"/>
                </a:lnTo>
                <a:lnTo>
                  <a:pt x="748689" y="831286"/>
                </a:lnTo>
                <a:lnTo>
                  <a:pt x="748689" y="636978"/>
                </a:lnTo>
                <a:lnTo>
                  <a:pt x="748689" y="913883"/>
                </a:lnTo>
                <a:lnTo>
                  <a:pt x="748689" y="801316"/>
                </a:lnTo>
                <a:lnTo>
                  <a:pt x="748689" y="913883"/>
                </a:lnTo>
                <a:lnTo>
                  <a:pt x="748689" y="618207"/>
                </a:lnTo>
                <a:lnTo>
                  <a:pt x="748689" y="799658"/>
                </a:lnTo>
                <a:lnTo>
                  <a:pt x="748689" y="327303"/>
                </a:lnTo>
                <a:lnTo>
                  <a:pt x="748689" y="801316"/>
                </a:lnTo>
                <a:lnTo>
                  <a:pt x="748689" y="527496"/>
                </a:lnTo>
                <a:lnTo>
                  <a:pt x="749803" y="818401"/>
                </a:lnTo>
                <a:lnTo>
                  <a:pt x="749803" y="862656"/>
                </a:lnTo>
                <a:lnTo>
                  <a:pt x="749803" y="831286"/>
                </a:lnTo>
                <a:lnTo>
                  <a:pt x="749803" y="865456"/>
                </a:lnTo>
                <a:lnTo>
                  <a:pt x="749803" y="596094"/>
                </a:lnTo>
                <a:lnTo>
                  <a:pt x="749803" y="831286"/>
                </a:lnTo>
                <a:lnTo>
                  <a:pt x="749803" y="636978"/>
                </a:lnTo>
                <a:lnTo>
                  <a:pt x="749803" y="913883"/>
                </a:lnTo>
                <a:lnTo>
                  <a:pt x="749803" y="801316"/>
                </a:lnTo>
                <a:lnTo>
                  <a:pt x="749803" y="913883"/>
                </a:lnTo>
                <a:lnTo>
                  <a:pt x="749803" y="618207"/>
                </a:lnTo>
                <a:lnTo>
                  <a:pt x="749803" y="799658"/>
                </a:lnTo>
                <a:lnTo>
                  <a:pt x="749803" y="327303"/>
                </a:lnTo>
                <a:lnTo>
                  <a:pt x="749803" y="801316"/>
                </a:lnTo>
                <a:lnTo>
                  <a:pt x="749803" y="525811"/>
                </a:lnTo>
                <a:lnTo>
                  <a:pt x="750632" y="805801"/>
                </a:lnTo>
                <a:lnTo>
                  <a:pt x="750632" y="855371"/>
                </a:lnTo>
                <a:lnTo>
                  <a:pt x="750632" y="831286"/>
                </a:lnTo>
                <a:lnTo>
                  <a:pt x="750632" y="865456"/>
                </a:lnTo>
                <a:lnTo>
                  <a:pt x="750632" y="578723"/>
                </a:lnTo>
                <a:lnTo>
                  <a:pt x="750632" y="831286"/>
                </a:lnTo>
                <a:lnTo>
                  <a:pt x="750632" y="636978"/>
                </a:lnTo>
                <a:lnTo>
                  <a:pt x="750632" y="913883"/>
                </a:lnTo>
                <a:lnTo>
                  <a:pt x="750632" y="801316"/>
                </a:lnTo>
                <a:lnTo>
                  <a:pt x="750632" y="913883"/>
                </a:lnTo>
                <a:lnTo>
                  <a:pt x="750632" y="618207"/>
                </a:lnTo>
                <a:lnTo>
                  <a:pt x="750632" y="799658"/>
                </a:lnTo>
                <a:lnTo>
                  <a:pt x="750632" y="327303"/>
                </a:lnTo>
                <a:lnTo>
                  <a:pt x="750632" y="801316"/>
                </a:lnTo>
                <a:lnTo>
                  <a:pt x="750632" y="525811"/>
                </a:lnTo>
                <a:lnTo>
                  <a:pt x="751489" y="805801"/>
                </a:lnTo>
                <a:lnTo>
                  <a:pt x="751489" y="865456"/>
                </a:lnTo>
                <a:lnTo>
                  <a:pt x="751489" y="567524"/>
                </a:lnTo>
                <a:lnTo>
                  <a:pt x="751489" y="831286"/>
                </a:lnTo>
                <a:lnTo>
                  <a:pt x="751489" y="636978"/>
                </a:lnTo>
                <a:lnTo>
                  <a:pt x="751489" y="913883"/>
                </a:lnTo>
                <a:lnTo>
                  <a:pt x="751489" y="801316"/>
                </a:lnTo>
                <a:lnTo>
                  <a:pt x="751489" y="888684"/>
                </a:lnTo>
                <a:lnTo>
                  <a:pt x="751489" y="618207"/>
                </a:lnTo>
                <a:lnTo>
                  <a:pt x="751489" y="799658"/>
                </a:lnTo>
                <a:lnTo>
                  <a:pt x="751489" y="327303"/>
                </a:lnTo>
                <a:lnTo>
                  <a:pt x="751489" y="801316"/>
                </a:lnTo>
                <a:lnTo>
                  <a:pt x="751489" y="525811"/>
                </a:lnTo>
                <a:lnTo>
                  <a:pt x="752317" y="805801"/>
                </a:lnTo>
                <a:lnTo>
                  <a:pt x="752317" y="865456"/>
                </a:lnTo>
                <a:lnTo>
                  <a:pt x="752317" y="567524"/>
                </a:lnTo>
                <a:lnTo>
                  <a:pt x="752317" y="831286"/>
                </a:lnTo>
                <a:lnTo>
                  <a:pt x="752317" y="636978"/>
                </a:lnTo>
                <a:lnTo>
                  <a:pt x="752317" y="913883"/>
                </a:lnTo>
                <a:lnTo>
                  <a:pt x="752317" y="801316"/>
                </a:lnTo>
                <a:lnTo>
                  <a:pt x="752317" y="884484"/>
                </a:lnTo>
                <a:lnTo>
                  <a:pt x="752317" y="618207"/>
                </a:lnTo>
                <a:lnTo>
                  <a:pt x="752317" y="799658"/>
                </a:lnTo>
                <a:lnTo>
                  <a:pt x="752317" y="310218"/>
                </a:lnTo>
                <a:lnTo>
                  <a:pt x="752317" y="801316"/>
                </a:lnTo>
                <a:lnTo>
                  <a:pt x="752317" y="525811"/>
                </a:lnTo>
                <a:lnTo>
                  <a:pt x="753174" y="805801"/>
                </a:lnTo>
                <a:lnTo>
                  <a:pt x="753174" y="854514"/>
                </a:lnTo>
                <a:lnTo>
                  <a:pt x="753174" y="567524"/>
                </a:lnTo>
                <a:lnTo>
                  <a:pt x="753174" y="831286"/>
                </a:lnTo>
                <a:lnTo>
                  <a:pt x="753174" y="636978"/>
                </a:lnTo>
                <a:lnTo>
                  <a:pt x="753174" y="884484"/>
                </a:lnTo>
                <a:lnTo>
                  <a:pt x="753174" y="801316"/>
                </a:lnTo>
                <a:lnTo>
                  <a:pt x="753174" y="884484"/>
                </a:lnTo>
                <a:lnTo>
                  <a:pt x="753174" y="618207"/>
                </a:lnTo>
                <a:lnTo>
                  <a:pt x="753174" y="799658"/>
                </a:lnTo>
                <a:lnTo>
                  <a:pt x="753174" y="294818"/>
                </a:lnTo>
                <a:lnTo>
                  <a:pt x="753174" y="801316"/>
                </a:lnTo>
                <a:lnTo>
                  <a:pt x="753174" y="522467"/>
                </a:lnTo>
                <a:lnTo>
                  <a:pt x="754003" y="805801"/>
                </a:lnTo>
                <a:lnTo>
                  <a:pt x="754003" y="854514"/>
                </a:lnTo>
                <a:lnTo>
                  <a:pt x="754003" y="563895"/>
                </a:lnTo>
                <a:lnTo>
                  <a:pt x="754003" y="831286"/>
                </a:lnTo>
                <a:lnTo>
                  <a:pt x="754003" y="624664"/>
                </a:lnTo>
                <a:lnTo>
                  <a:pt x="754003" y="884484"/>
                </a:lnTo>
                <a:lnTo>
                  <a:pt x="754003" y="801316"/>
                </a:lnTo>
                <a:lnTo>
                  <a:pt x="754003" y="884484"/>
                </a:lnTo>
                <a:lnTo>
                  <a:pt x="754003" y="618207"/>
                </a:lnTo>
                <a:lnTo>
                  <a:pt x="754003" y="799658"/>
                </a:lnTo>
                <a:lnTo>
                  <a:pt x="754003" y="294818"/>
                </a:lnTo>
                <a:lnTo>
                  <a:pt x="754003" y="801316"/>
                </a:lnTo>
                <a:lnTo>
                  <a:pt x="754003" y="495297"/>
                </a:lnTo>
                <a:lnTo>
                  <a:pt x="755117" y="805801"/>
                </a:lnTo>
              </a:path>
              <a:path w="1776729" h="1168400">
                <a:moveTo>
                  <a:pt x="755117" y="805801"/>
                </a:moveTo>
                <a:lnTo>
                  <a:pt x="755117" y="805801"/>
                </a:lnTo>
                <a:lnTo>
                  <a:pt x="755117" y="854514"/>
                </a:lnTo>
                <a:lnTo>
                  <a:pt x="755117" y="563895"/>
                </a:lnTo>
                <a:lnTo>
                  <a:pt x="755117" y="831286"/>
                </a:lnTo>
                <a:lnTo>
                  <a:pt x="755117" y="618493"/>
                </a:lnTo>
                <a:lnTo>
                  <a:pt x="755117" y="884484"/>
                </a:lnTo>
                <a:lnTo>
                  <a:pt x="755117" y="771917"/>
                </a:lnTo>
                <a:lnTo>
                  <a:pt x="755117" y="884484"/>
                </a:lnTo>
                <a:lnTo>
                  <a:pt x="755117" y="618207"/>
                </a:lnTo>
                <a:lnTo>
                  <a:pt x="755117" y="799658"/>
                </a:lnTo>
                <a:lnTo>
                  <a:pt x="755117" y="294818"/>
                </a:lnTo>
                <a:lnTo>
                  <a:pt x="755117" y="801316"/>
                </a:lnTo>
                <a:lnTo>
                  <a:pt x="755117" y="495297"/>
                </a:lnTo>
                <a:lnTo>
                  <a:pt x="755974" y="805801"/>
                </a:lnTo>
                <a:lnTo>
                  <a:pt x="755974" y="847514"/>
                </a:lnTo>
                <a:lnTo>
                  <a:pt x="755974" y="563895"/>
                </a:lnTo>
                <a:lnTo>
                  <a:pt x="755974" y="831286"/>
                </a:lnTo>
                <a:lnTo>
                  <a:pt x="755974" y="618493"/>
                </a:lnTo>
                <a:lnTo>
                  <a:pt x="755974" y="884484"/>
                </a:lnTo>
                <a:lnTo>
                  <a:pt x="755974" y="771917"/>
                </a:lnTo>
                <a:lnTo>
                  <a:pt x="755974" y="884484"/>
                </a:lnTo>
                <a:lnTo>
                  <a:pt x="755974" y="618207"/>
                </a:lnTo>
                <a:lnTo>
                  <a:pt x="755974" y="799658"/>
                </a:lnTo>
                <a:lnTo>
                  <a:pt x="755974" y="294818"/>
                </a:lnTo>
                <a:lnTo>
                  <a:pt x="755974" y="771917"/>
                </a:lnTo>
                <a:lnTo>
                  <a:pt x="755974" y="495297"/>
                </a:lnTo>
                <a:lnTo>
                  <a:pt x="756803" y="805801"/>
                </a:lnTo>
                <a:lnTo>
                  <a:pt x="756803" y="833800"/>
                </a:lnTo>
                <a:lnTo>
                  <a:pt x="756803" y="563895"/>
                </a:lnTo>
                <a:lnTo>
                  <a:pt x="756803" y="831286"/>
                </a:lnTo>
                <a:lnTo>
                  <a:pt x="756803" y="606465"/>
                </a:lnTo>
                <a:lnTo>
                  <a:pt x="756803" y="884484"/>
                </a:lnTo>
                <a:lnTo>
                  <a:pt x="756803" y="771917"/>
                </a:lnTo>
                <a:lnTo>
                  <a:pt x="756803" y="884484"/>
                </a:lnTo>
                <a:lnTo>
                  <a:pt x="756803" y="612064"/>
                </a:lnTo>
                <a:lnTo>
                  <a:pt x="756803" y="767717"/>
                </a:lnTo>
                <a:lnTo>
                  <a:pt x="756803" y="294818"/>
                </a:lnTo>
                <a:lnTo>
                  <a:pt x="756803" y="771917"/>
                </a:lnTo>
                <a:lnTo>
                  <a:pt x="756803" y="495297"/>
                </a:lnTo>
                <a:lnTo>
                  <a:pt x="757632" y="805801"/>
                </a:lnTo>
                <a:lnTo>
                  <a:pt x="757632" y="833800"/>
                </a:lnTo>
                <a:lnTo>
                  <a:pt x="757632" y="563895"/>
                </a:lnTo>
                <a:lnTo>
                  <a:pt x="757632" y="799658"/>
                </a:lnTo>
                <a:lnTo>
                  <a:pt x="757632" y="606465"/>
                </a:lnTo>
                <a:lnTo>
                  <a:pt x="757632" y="884484"/>
                </a:lnTo>
                <a:lnTo>
                  <a:pt x="757632" y="771917"/>
                </a:lnTo>
                <a:lnTo>
                  <a:pt x="757632" y="884484"/>
                </a:lnTo>
                <a:lnTo>
                  <a:pt x="757632" y="586580"/>
                </a:lnTo>
                <a:lnTo>
                  <a:pt x="757632" y="767717"/>
                </a:lnTo>
                <a:lnTo>
                  <a:pt x="757632" y="294818"/>
                </a:lnTo>
                <a:lnTo>
                  <a:pt x="757632" y="771917"/>
                </a:lnTo>
                <a:lnTo>
                  <a:pt x="757632" y="495297"/>
                </a:lnTo>
                <a:lnTo>
                  <a:pt x="758488" y="805801"/>
                </a:lnTo>
                <a:lnTo>
                  <a:pt x="758488" y="831286"/>
                </a:lnTo>
                <a:lnTo>
                  <a:pt x="758488" y="805801"/>
                </a:lnTo>
                <a:lnTo>
                  <a:pt x="758488" y="833800"/>
                </a:lnTo>
                <a:lnTo>
                  <a:pt x="758488" y="563895"/>
                </a:lnTo>
                <a:lnTo>
                  <a:pt x="758488" y="799658"/>
                </a:lnTo>
                <a:lnTo>
                  <a:pt x="758488" y="606465"/>
                </a:lnTo>
                <a:lnTo>
                  <a:pt x="758488" y="884484"/>
                </a:lnTo>
                <a:lnTo>
                  <a:pt x="758488" y="771917"/>
                </a:lnTo>
                <a:lnTo>
                  <a:pt x="758488" y="884484"/>
                </a:lnTo>
                <a:lnTo>
                  <a:pt x="758488" y="586580"/>
                </a:lnTo>
                <a:lnTo>
                  <a:pt x="758488" y="767717"/>
                </a:lnTo>
                <a:lnTo>
                  <a:pt x="758488" y="294818"/>
                </a:lnTo>
                <a:lnTo>
                  <a:pt x="758488" y="771917"/>
                </a:lnTo>
                <a:lnTo>
                  <a:pt x="758488" y="495297"/>
                </a:lnTo>
                <a:lnTo>
                  <a:pt x="759317" y="805801"/>
                </a:lnTo>
                <a:lnTo>
                  <a:pt x="759317" y="831286"/>
                </a:lnTo>
                <a:lnTo>
                  <a:pt x="759317" y="799658"/>
                </a:lnTo>
                <a:lnTo>
                  <a:pt x="759317" y="833800"/>
                </a:lnTo>
                <a:lnTo>
                  <a:pt x="759317" y="563895"/>
                </a:lnTo>
                <a:lnTo>
                  <a:pt x="759317" y="799658"/>
                </a:lnTo>
                <a:lnTo>
                  <a:pt x="759317" y="606465"/>
                </a:lnTo>
                <a:lnTo>
                  <a:pt x="759317" y="884484"/>
                </a:lnTo>
                <a:lnTo>
                  <a:pt x="759317" y="771917"/>
                </a:lnTo>
                <a:lnTo>
                  <a:pt x="759317" y="884484"/>
                </a:lnTo>
                <a:lnTo>
                  <a:pt x="759317" y="586580"/>
                </a:lnTo>
                <a:lnTo>
                  <a:pt x="759317" y="767717"/>
                </a:lnTo>
                <a:lnTo>
                  <a:pt x="759317" y="294818"/>
                </a:lnTo>
                <a:lnTo>
                  <a:pt x="759317" y="771917"/>
                </a:lnTo>
                <a:lnTo>
                  <a:pt x="759317" y="495297"/>
                </a:lnTo>
                <a:lnTo>
                  <a:pt x="760431" y="776117"/>
                </a:lnTo>
                <a:lnTo>
                  <a:pt x="760431" y="831286"/>
                </a:lnTo>
                <a:lnTo>
                  <a:pt x="760431" y="799658"/>
                </a:lnTo>
                <a:lnTo>
                  <a:pt x="760431" y="833800"/>
                </a:lnTo>
                <a:lnTo>
                  <a:pt x="760431" y="563895"/>
                </a:lnTo>
                <a:lnTo>
                  <a:pt x="760431" y="799658"/>
                </a:lnTo>
                <a:lnTo>
                  <a:pt x="760431" y="606465"/>
                </a:lnTo>
                <a:lnTo>
                  <a:pt x="760431" y="884484"/>
                </a:lnTo>
                <a:lnTo>
                  <a:pt x="760431" y="771917"/>
                </a:lnTo>
                <a:lnTo>
                  <a:pt x="760431" y="884484"/>
                </a:lnTo>
                <a:lnTo>
                  <a:pt x="760431" y="586580"/>
                </a:lnTo>
                <a:lnTo>
                  <a:pt x="760431" y="767717"/>
                </a:lnTo>
                <a:lnTo>
                  <a:pt x="760431" y="294818"/>
                </a:lnTo>
                <a:lnTo>
                  <a:pt x="760431" y="771917"/>
                </a:lnTo>
                <a:lnTo>
                  <a:pt x="760431" y="493612"/>
                </a:lnTo>
                <a:lnTo>
                  <a:pt x="761288" y="776117"/>
                </a:lnTo>
                <a:lnTo>
                  <a:pt x="761288" y="833800"/>
                </a:lnTo>
                <a:lnTo>
                  <a:pt x="761288" y="544010"/>
                </a:lnTo>
                <a:lnTo>
                  <a:pt x="761288" y="799658"/>
                </a:lnTo>
                <a:lnTo>
                  <a:pt x="761288" y="606465"/>
                </a:lnTo>
                <a:lnTo>
                  <a:pt x="761288" y="884484"/>
                </a:lnTo>
                <a:lnTo>
                  <a:pt x="761288" y="771917"/>
                </a:lnTo>
                <a:lnTo>
                  <a:pt x="761288" y="884484"/>
                </a:lnTo>
                <a:lnTo>
                  <a:pt x="761288" y="586580"/>
                </a:lnTo>
                <a:lnTo>
                  <a:pt x="761288" y="767717"/>
                </a:lnTo>
                <a:lnTo>
                  <a:pt x="761288" y="294818"/>
                </a:lnTo>
                <a:lnTo>
                  <a:pt x="761288" y="771917"/>
                </a:lnTo>
                <a:lnTo>
                  <a:pt x="761288" y="493612"/>
                </a:lnTo>
                <a:lnTo>
                  <a:pt x="762117" y="776117"/>
                </a:lnTo>
                <a:lnTo>
                  <a:pt x="762117" y="833800"/>
                </a:lnTo>
                <a:lnTo>
                  <a:pt x="762117" y="536725"/>
                </a:lnTo>
                <a:lnTo>
                  <a:pt x="762117" y="799658"/>
                </a:lnTo>
                <a:lnTo>
                  <a:pt x="762117" y="606465"/>
                </a:lnTo>
                <a:lnTo>
                  <a:pt x="762117" y="884484"/>
                </a:lnTo>
                <a:lnTo>
                  <a:pt x="762117" y="771917"/>
                </a:lnTo>
                <a:lnTo>
                  <a:pt x="762117" y="854514"/>
                </a:lnTo>
                <a:lnTo>
                  <a:pt x="762117" y="586580"/>
                </a:lnTo>
                <a:lnTo>
                  <a:pt x="762117" y="767717"/>
                </a:lnTo>
                <a:lnTo>
                  <a:pt x="762117" y="285875"/>
                </a:lnTo>
                <a:lnTo>
                  <a:pt x="762117" y="771917"/>
                </a:lnTo>
                <a:lnTo>
                  <a:pt x="762117" y="493612"/>
                </a:lnTo>
                <a:lnTo>
                  <a:pt x="762974" y="776117"/>
                </a:lnTo>
                <a:lnTo>
                  <a:pt x="762974" y="833800"/>
                </a:lnTo>
                <a:lnTo>
                  <a:pt x="762974" y="536725"/>
                </a:lnTo>
                <a:lnTo>
                  <a:pt x="762974" y="799658"/>
                </a:lnTo>
                <a:lnTo>
                  <a:pt x="762974" y="606465"/>
                </a:lnTo>
                <a:lnTo>
                  <a:pt x="762974" y="884484"/>
                </a:lnTo>
                <a:lnTo>
                  <a:pt x="762974" y="771917"/>
                </a:lnTo>
                <a:lnTo>
                  <a:pt x="762974" y="854514"/>
                </a:lnTo>
                <a:lnTo>
                  <a:pt x="762974" y="586580"/>
                </a:lnTo>
                <a:lnTo>
                  <a:pt x="762974" y="767717"/>
                </a:lnTo>
                <a:lnTo>
                  <a:pt x="762974" y="269619"/>
                </a:lnTo>
                <a:lnTo>
                  <a:pt x="762974" y="771917"/>
                </a:lnTo>
                <a:lnTo>
                  <a:pt x="762974" y="493612"/>
                </a:lnTo>
                <a:lnTo>
                  <a:pt x="763803" y="776117"/>
                </a:lnTo>
                <a:lnTo>
                  <a:pt x="763803" y="824001"/>
                </a:lnTo>
                <a:lnTo>
                  <a:pt x="763803" y="536725"/>
                </a:lnTo>
                <a:lnTo>
                  <a:pt x="763803" y="799658"/>
                </a:lnTo>
                <a:lnTo>
                  <a:pt x="763803" y="606465"/>
                </a:lnTo>
                <a:lnTo>
                  <a:pt x="763803" y="854514"/>
                </a:lnTo>
                <a:lnTo>
                  <a:pt x="763803" y="771917"/>
                </a:lnTo>
                <a:lnTo>
                  <a:pt x="763803" y="854514"/>
                </a:lnTo>
                <a:lnTo>
                  <a:pt x="763803" y="586580"/>
                </a:lnTo>
                <a:lnTo>
                  <a:pt x="763803" y="767717"/>
                </a:lnTo>
                <a:lnTo>
                  <a:pt x="763803" y="262076"/>
                </a:lnTo>
                <a:lnTo>
                  <a:pt x="763803" y="771917"/>
                </a:lnTo>
                <a:lnTo>
                  <a:pt x="763803" y="482126"/>
                </a:lnTo>
                <a:lnTo>
                  <a:pt x="764917" y="776117"/>
                </a:lnTo>
                <a:lnTo>
                  <a:pt x="764917" y="824001"/>
                </a:lnTo>
                <a:lnTo>
                  <a:pt x="764917" y="531410"/>
                </a:lnTo>
                <a:lnTo>
                  <a:pt x="764917" y="799658"/>
                </a:lnTo>
                <a:lnTo>
                  <a:pt x="764917" y="586865"/>
                </a:lnTo>
                <a:lnTo>
                  <a:pt x="764917" y="854514"/>
                </a:lnTo>
                <a:lnTo>
                  <a:pt x="764917" y="771917"/>
                </a:lnTo>
                <a:lnTo>
                  <a:pt x="764917" y="854514"/>
                </a:lnTo>
                <a:lnTo>
                  <a:pt x="764917" y="586580"/>
                </a:lnTo>
                <a:lnTo>
                  <a:pt x="764917" y="767717"/>
                </a:lnTo>
                <a:lnTo>
                  <a:pt x="764917" y="262076"/>
                </a:lnTo>
                <a:lnTo>
                  <a:pt x="764917" y="771917"/>
                </a:lnTo>
                <a:lnTo>
                  <a:pt x="764917" y="462813"/>
                </a:lnTo>
                <a:lnTo>
                  <a:pt x="765774" y="776117"/>
                </a:lnTo>
                <a:lnTo>
                  <a:pt x="765774" y="824001"/>
                </a:lnTo>
                <a:lnTo>
                  <a:pt x="765774" y="531410"/>
                </a:lnTo>
                <a:lnTo>
                  <a:pt x="765774" y="799658"/>
                </a:lnTo>
                <a:lnTo>
                  <a:pt x="765774" y="586865"/>
                </a:lnTo>
                <a:lnTo>
                  <a:pt x="765774" y="854514"/>
                </a:lnTo>
                <a:lnTo>
                  <a:pt x="765774" y="742260"/>
                </a:lnTo>
                <a:lnTo>
                  <a:pt x="765774" y="854514"/>
                </a:lnTo>
                <a:lnTo>
                  <a:pt x="765774" y="586580"/>
                </a:lnTo>
                <a:lnTo>
                  <a:pt x="765774" y="767717"/>
                </a:lnTo>
                <a:lnTo>
                  <a:pt x="765774" y="262076"/>
                </a:lnTo>
                <a:lnTo>
                  <a:pt x="765774" y="771917"/>
                </a:lnTo>
                <a:lnTo>
                  <a:pt x="765774" y="462813"/>
                </a:lnTo>
              </a:path>
              <a:path w="1776729" h="1168400">
                <a:moveTo>
                  <a:pt x="765774" y="462813"/>
                </a:moveTo>
                <a:lnTo>
                  <a:pt x="766602" y="776117"/>
                </a:lnTo>
                <a:lnTo>
                  <a:pt x="766602" y="820657"/>
                </a:lnTo>
                <a:lnTo>
                  <a:pt x="766602" y="531410"/>
                </a:lnTo>
                <a:lnTo>
                  <a:pt x="766602" y="799658"/>
                </a:lnTo>
                <a:lnTo>
                  <a:pt x="766602" y="586865"/>
                </a:lnTo>
                <a:lnTo>
                  <a:pt x="766602" y="854514"/>
                </a:lnTo>
                <a:lnTo>
                  <a:pt x="766602" y="742260"/>
                </a:lnTo>
                <a:lnTo>
                  <a:pt x="766602" y="854514"/>
                </a:lnTo>
                <a:lnTo>
                  <a:pt x="766602" y="586580"/>
                </a:lnTo>
                <a:lnTo>
                  <a:pt x="766602" y="767717"/>
                </a:lnTo>
                <a:lnTo>
                  <a:pt x="766602" y="262076"/>
                </a:lnTo>
                <a:lnTo>
                  <a:pt x="766602" y="742260"/>
                </a:lnTo>
                <a:lnTo>
                  <a:pt x="766602" y="462813"/>
                </a:lnTo>
                <a:lnTo>
                  <a:pt x="767431" y="776117"/>
                </a:lnTo>
                <a:lnTo>
                  <a:pt x="767431" y="801887"/>
                </a:lnTo>
                <a:lnTo>
                  <a:pt x="767431" y="531410"/>
                </a:lnTo>
                <a:lnTo>
                  <a:pt x="767431" y="799658"/>
                </a:lnTo>
                <a:lnTo>
                  <a:pt x="767431" y="575380"/>
                </a:lnTo>
                <a:lnTo>
                  <a:pt x="767431" y="854514"/>
                </a:lnTo>
                <a:lnTo>
                  <a:pt x="767431" y="742260"/>
                </a:lnTo>
                <a:lnTo>
                  <a:pt x="767431" y="854514"/>
                </a:lnTo>
                <a:lnTo>
                  <a:pt x="767431" y="584609"/>
                </a:lnTo>
                <a:lnTo>
                  <a:pt x="767431" y="738060"/>
                </a:lnTo>
                <a:lnTo>
                  <a:pt x="767431" y="262076"/>
                </a:lnTo>
                <a:lnTo>
                  <a:pt x="767431" y="742260"/>
                </a:lnTo>
                <a:lnTo>
                  <a:pt x="767431" y="462813"/>
                </a:lnTo>
                <a:lnTo>
                  <a:pt x="768288" y="776117"/>
                </a:lnTo>
                <a:lnTo>
                  <a:pt x="768288" y="801887"/>
                </a:lnTo>
                <a:lnTo>
                  <a:pt x="768288" y="531410"/>
                </a:lnTo>
                <a:lnTo>
                  <a:pt x="768288" y="776117"/>
                </a:lnTo>
                <a:lnTo>
                  <a:pt x="768288" y="575380"/>
                </a:lnTo>
                <a:lnTo>
                  <a:pt x="768288" y="854514"/>
                </a:lnTo>
                <a:lnTo>
                  <a:pt x="768288" y="742260"/>
                </a:lnTo>
                <a:lnTo>
                  <a:pt x="768288" y="854514"/>
                </a:lnTo>
                <a:lnTo>
                  <a:pt x="768288" y="554924"/>
                </a:lnTo>
                <a:lnTo>
                  <a:pt x="768288" y="738060"/>
                </a:lnTo>
                <a:lnTo>
                  <a:pt x="768288" y="262076"/>
                </a:lnTo>
                <a:lnTo>
                  <a:pt x="768288" y="742260"/>
                </a:lnTo>
                <a:lnTo>
                  <a:pt x="768288" y="462813"/>
                </a:lnTo>
                <a:lnTo>
                  <a:pt x="769117" y="776117"/>
                </a:lnTo>
                <a:lnTo>
                  <a:pt x="769117" y="799658"/>
                </a:lnTo>
                <a:lnTo>
                  <a:pt x="769117" y="767717"/>
                </a:lnTo>
                <a:lnTo>
                  <a:pt x="769117" y="801887"/>
                </a:lnTo>
                <a:lnTo>
                  <a:pt x="769117" y="531410"/>
                </a:lnTo>
                <a:lnTo>
                  <a:pt x="769117" y="767717"/>
                </a:lnTo>
                <a:lnTo>
                  <a:pt x="769117" y="575380"/>
                </a:lnTo>
                <a:lnTo>
                  <a:pt x="769117" y="854514"/>
                </a:lnTo>
                <a:lnTo>
                  <a:pt x="769117" y="742260"/>
                </a:lnTo>
                <a:lnTo>
                  <a:pt x="769117" y="854514"/>
                </a:lnTo>
                <a:lnTo>
                  <a:pt x="769117" y="554924"/>
                </a:lnTo>
                <a:lnTo>
                  <a:pt x="769117" y="738060"/>
                </a:lnTo>
                <a:lnTo>
                  <a:pt x="769117" y="262076"/>
                </a:lnTo>
                <a:lnTo>
                  <a:pt x="769117" y="742260"/>
                </a:lnTo>
                <a:lnTo>
                  <a:pt x="769117" y="462813"/>
                </a:lnTo>
                <a:lnTo>
                  <a:pt x="770231" y="770517"/>
                </a:lnTo>
                <a:lnTo>
                  <a:pt x="770231" y="799658"/>
                </a:lnTo>
                <a:lnTo>
                  <a:pt x="770231" y="767717"/>
                </a:lnTo>
                <a:lnTo>
                  <a:pt x="770231" y="801887"/>
                </a:lnTo>
                <a:lnTo>
                  <a:pt x="770231" y="531410"/>
                </a:lnTo>
                <a:lnTo>
                  <a:pt x="770231" y="767717"/>
                </a:lnTo>
                <a:lnTo>
                  <a:pt x="770231" y="575380"/>
                </a:lnTo>
                <a:lnTo>
                  <a:pt x="770231" y="854514"/>
                </a:lnTo>
                <a:lnTo>
                  <a:pt x="770231" y="742260"/>
                </a:lnTo>
                <a:lnTo>
                  <a:pt x="770231" y="854514"/>
                </a:lnTo>
                <a:lnTo>
                  <a:pt x="770231" y="554924"/>
                </a:lnTo>
                <a:lnTo>
                  <a:pt x="770231" y="738060"/>
                </a:lnTo>
                <a:lnTo>
                  <a:pt x="770231" y="262076"/>
                </a:lnTo>
                <a:lnTo>
                  <a:pt x="770231" y="742260"/>
                </a:lnTo>
                <a:lnTo>
                  <a:pt x="770231" y="461413"/>
                </a:lnTo>
                <a:lnTo>
                  <a:pt x="771088" y="745889"/>
                </a:lnTo>
                <a:lnTo>
                  <a:pt x="771088" y="799658"/>
                </a:lnTo>
                <a:lnTo>
                  <a:pt x="771088" y="767717"/>
                </a:lnTo>
                <a:lnTo>
                  <a:pt x="771088" y="801887"/>
                </a:lnTo>
                <a:lnTo>
                  <a:pt x="771088" y="517696"/>
                </a:lnTo>
                <a:lnTo>
                  <a:pt x="771088" y="767717"/>
                </a:lnTo>
                <a:lnTo>
                  <a:pt x="771088" y="575380"/>
                </a:lnTo>
                <a:lnTo>
                  <a:pt x="771088" y="854514"/>
                </a:lnTo>
                <a:lnTo>
                  <a:pt x="771088" y="742260"/>
                </a:lnTo>
                <a:lnTo>
                  <a:pt x="771088" y="854514"/>
                </a:lnTo>
                <a:lnTo>
                  <a:pt x="771088" y="554924"/>
                </a:lnTo>
                <a:lnTo>
                  <a:pt x="771088" y="738060"/>
                </a:lnTo>
                <a:lnTo>
                  <a:pt x="771088" y="262076"/>
                </a:lnTo>
                <a:lnTo>
                  <a:pt x="771088" y="742260"/>
                </a:lnTo>
                <a:lnTo>
                  <a:pt x="771088" y="461413"/>
                </a:lnTo>
                <a:lnTo>
                  <a:pt x="771917" y="745889"/>
                </a:lnTo>
                <a:lnTo>
                  <a:pt x="771917" y="801887"/>
                </a:lnTo>
                <a:lnTo>
                  <a:pt x="771917" y="505668"/>
                </a:lnTo>
                <a:lnTo>
                  <a:pt x="771917" y="767717"/>
                </a:lnTo>
                <a:lnTo>
                  <a:pt x="771917" y="575380"/>
                </a:lnTo>
                <a:lnTo>
                  <a:pt x="771917" y="854514"/>
                </a:lnTo>
                <a:lnTo>
                  <a:pt x="771917" y="742260"/>
                </a:lnTo>
                <a:lnTo>
                  <a:pt x="771917" y="854514"/>
                </a:lnTo>
                <a:lnTo>
                  <a:pt x="771917" y="554924"/>
                </a:lnTo>
                <a:lnTo>
                  <a:pt x="771917" y="738060"/>
                </a:lnTo>
                <a:lnTo>
                  <a:pt x="771917" y="262076"/>
                </a:lnTo>
                <a:lnTo>
                  <a:pt x="771917" y="742260"/>
                </a:lnTo>
                <a:lnTo>
                  <a:pt x="771917" y="461413"/>
                </a:lnTo>
                <a:lnTo>
                  <a:pt x="772773" y="745889"/>
                </a:lnTo>
                <a:lnTo>
                  <a:pt x="772773" y="801887"/>
                </a:lnTo>
                <a:lnTo>
                  <a:pt x="772773" y="505668"/>
                </a:lnTo>
                <a:lnTo>
                  <a:pt x="772773" y="767717"/>
                </a:lnTo>
                <a:lnTo>
                  <a:pt x="772773" y="575380"/>
                </a:lnTo>
                <a:lnTo>
                  <a:pt x="772773" y="854514"/>
                </a:lnTo>
                <a:lnTo>
                  <a:pt x="772773" y="742260"/>
                </a:lnTo>
                <a:lnTo>
                  <a:pt x="772773" y="824001"/>
                </a:lnTo>
                <a:lnTo>
                  <a:pt x="772773" y="554924"/>
                </a:lnTo>
                <a:lnTo>
                  <a:pt x="772773" y="738060"/>
                </a:lnTo>
                <a:lnTo>
                  <a:pt x="772773" y="250020"/>
                </a:lnTo>
                <a:lnTo>
                  <a:pt x="772773" y="742260"/>
                </a:lnTo>
                <a:lnTo>
                  <a:pt x="772773" y="461413"/>
                </a:lnTo>
                <a:lnTo>
                  <a:pt x="773602" y="745889"/>
                </a:lnTo>
                <a:lnTo>
                  <a:pt x="773602" y="801887"/>
                </a:lnTo>
                <a:lnTo>
                  <a:pt x="773602" y="505668"/>
                </a:lnTo>
                <a:lnTo>
                  <a:pt x="773602" y="767717"/>
                </a:lnTo>
                <a:lnTo>
                  <a:pt x="773602" y="575380"/>
                </a:lnTo>
                <a:lnTo>
                  <a:pt x="773602" y="854514"/>
                </a:lnTo>
                <a:lnTo>
                  <a:pt x="773602" y="742260"/>
                </a:lnTo>
                <a:lnTo>
                  <a:pt x="773602" y="824001"/>
                </a:lnTo>
                <a:lnTo>
                  <a:pt x="773602" y="554924"/>
                </a:lnTo>
                <a:lnTo>
                  <a:pt x="773602" y="738060"/>
                </a:lnTo>
                <a:lnTo>
                  <a:pt x="773602" y="229592"/>
                </a:lnTo>
                <a:lnTo>
                  <a:pt x="773602" y="742260"/>
                </a:lnTo>
                <a:lnTo>
                  <a:pt x="773602" y="461413"/>
                </a:lnTo>
                <a:lnTo>
                  <a:pt x="774431" y="745889"/>
                </a:lnTo>
                <a:lnTo>
                  <a:pt x="774431" y="792658"/>
                </a:lnTo>
                <a:lnTo>
                  <a:pt x="774431" y="505668"/>
                </a:lnTo>
                <a:lnTo>
                  <a:pt x="774431" y="767717"/>
                </a:lnTo>
                <a:lnTo>
                  <a:pt x="774431" y="575380"/>
                </a:lnTo>
                <a:lnTo>
                  <a:pt x="774431" y="824001"/>
                </a:lnTo>
                <a:lnTo>
                  <a:pt x="774431" y="742260"/>
                </a:lnTo>
                <a:lnTo>
                  <a:pt x="774431" y="824001"/>
                </a:lnTo>
                <a:lnTo>
                  <a:pt x="774431" y="554924"/>
                </a:lnTo>
                <a:lnTo>
                  <a:pt x="774431" y="738060"/>
                </a:lnTo>
                <a:lnTo>
                  <a:pt x="774431" y="229592"/>
                </a:lnTo>
                <a:lnTo>
                  <a:pt x="774431" y="742260"/>
                </a:lnTo>
                <a:lnTo>
                  <a:pt x="774431" y="442670"/>
                </a:lnTo>
                <a:lnTo>
                  <a:pt x="775573" y="745889"/>
                </a:lnTo>
                <a:lnTo>
                  <a:pt x="775573" y="792658"/>
                </a:lnTo>
                <a:lnTo>
                  <a:pt x="775573" y="498926"/>
                </a:lnTo>
                <a:lnTo>
                  <a:pt x="775573" y="767717"/>
                </a:lnTo>
                <a:lnTo>
                  <a:pt x="775573" y="555210"/>
                </a:lnTo>
                <a:lnTo>
                  <a:pt x="775573" y="824001"/>
                </a:lnTo>
                <a:lnTo>
                  <a:pt x="775573" y="739460"/>
                </a:lnTo>
                <a:lnTo>
                  <a:pt x="775573" y="824001"/>
                </a:lnTo>
                <a:lnTo>
                  <a:pt x="775573" y="554924"/>
                </a:lnTo>
                <a:lnTo>
                  <a:pt x="775573" y="738060"/>
                </a:lnTo>
                <a:lnTo>
                  <a:pt x="775573" y="229592"/>
                </a:lnTo>
                <a:lnTo>
                  <a:pt x="775573" y="742260"/>
                </a:lnTo>
                <a:lnTo>
                  <a:pt x="775573" y="430614"/>
                </a:lnTo>
                <a:lnTo>
                  <a:pt x="776402" y="745889"/>
                </a:lnTo>
                <a:lnTo>
                  <a:pt x="776402" y="792658"/>
                </a:lnTo>
                <a:lnTo>
                  <a:pt x="776402" y="498926"/>
                </a:lnTo>
                <a:lnTo>
                  <a:pt x="776402" y="767717"/>
                </a:lnTo>
                <a:lnTo>
                  <a:pt x="776402" y="555210"/>
                </a:lnTo>
                <a:lnTo>
                  <a:pt x="776402" y="824001"/>
                </a:lnTo>
                <a:lnTo>
                  <a:pt x="776402" y="711719"/>
                </a:lnTo>
                <a:lnTo>
                  <a:pt x="776402" y="824001"/>
                </a:lnTo>
                <a:lnTo>
                  <a:pt x="776402" y="554924"/>
                </a:lnTo>
                <a:lnTo>
                  <a:pt x="776402" y="738060"/>
                </a:lnTo>
                <a:lnTo>
                  <a:pt x="776402" y="229592"/>
                </a:lnTo>
                <a:lnTo>
                  <a:pt x="776402" y="742260"/>
                </a:lnTo>
                <a:lnTo>
                  <a:pt x="776402" y="430614"/>
                </a:lnTo>
                <a:lnTo>
                  <a:pt x="777231" y="745889"/>
                </a:lnTo>
                <a:lnTo>
                  <a:pt x="777231" y="792658"/>
                </a:lnTo>
                <a:lnTo>
                  <a:pt x="777231" y="498926"/>
                </a:lnTo>
                <a:lnTo>
                  <a:pt x="777231" y="767717"/>
                </a:lnTo>
                <a:lnTo>
                  <a:pt x="777231" y="555210"/>
                </a:lnTo>
                <a:lnTo>
                  <a:pt x="777231" y="824001"/>
                </a:lnTo>
                <a:lnTo>
                  <a:pt x="777231" y="711719"/>
                </a:lnTo>
                <a:lnTo>
                  <a:pt x="777231" y="824001"/>
                </a:lnTo>
                <a:lnTo>
                  <a:pt x="777231" y="554924"/>
                </a:lnTo>
                <a:lnTo>
                  <a:pt x="777231" y="738060"/>
                </a:lnTo>
                <a:lnTo>
                  <a:pt x="777231" y="229592"/>
                </a:lnTo>
                <a:lnTo>
                  <a:pt x="777231" y="716775"/>
                </a:lnTo>
              </a:path>
              <a:path w="1776729" h="1168400">
                <a:moveTo>
                  <a:pt x="777231" y="716775"/>
                </a:moveTo>
                <a:lnTo>
                  <a:pt x="777231" y="430614"/>
                </a:lnTo>
                <a:lnTo>
                  <a:pt x="778088" y="745889"/>
                </a:lnTo>
                <a:lnTo>
                  <a:pt x="778088" y="772488"/>
                </a:lnTo>
                <a:lnTo>
                  <a:pt x="778088" y="498926"/>
                </a:lnTo>
                <a:lnTo>
                  <a:pt x="778088" y="767717"/>
                </a:lnTo>
                <a:lnTo>
                  <a:pt x="778088" y="544296"/>
                </a:lnTo>
                <a:lnTo>
                  <a:pt x="778088" y="824001"/>
                </a:lnTo>
                <a:lnTo>
                  <a:pt x="778088" y="711719"/>
                </a:lnTo>
                <a:lnTo>
                  <a:pt x="778088" y="824001"/>
                </a:lnTo>
                <a:lnTo>
                  <a:pt x="778088" y="554924"/>
                </a:lnTo>
                <a:lnTo>
                  <a:pt x="778088" y="715090"/>
                </a:lnTo>
                <a:lnTo>
                  <a:pt x="778088" y="229592"/>
                </a:lnTo>
                <a:lnTo>
                  <a:pt x="778088" y="711719"/>
                </a:lnTo>
                <a:lnTo>
                  <a:pt x="778088" y="430614"/>
                </a:lnTo>
                <a:lnTo>
                  <a:pt x="778916" y="745889"/>
                </a:lnTo>
                <a:lnTo>
                  <a:pt x="778916" y="772488"/>
                </a:lnTo>
                <a:lnTo>
                  <a:pt x="778916" y="498926"/>
                </a:lnTo>
                <a:lnTo>
                  <a:pt x="778916" y="759317"/>
                </a:lnTo>
                <a:lnTo>
                  <a:pt x="778916" y="544296"/>
                </a:lnTo>
                <a:lnTo>
                  <a:pt x="778916" y="824001"/>
                </a:lnTo>
                <a:lnTo>
                  <a:pt x="778916" y="711719"/>
                </a:lnTo>
                <a:lnTo>
                  <a:pt x="778916" y="824001"/>
                </a:lnTo>
                <a:lnTo>
                  <a:pt x="778916" y="523011"/>
                </a:lnTo>
                <a:lnTo>
                  <a:pt x="778916" y="707804"/>
                </a:lnTo>
                <a:lnTo>
                  <a:pt x="778916" y="229592"/>
                </a:lnTo>
                <a:lnTo>
                  <a:pt x="778916" y="711719"/>
                </a:lnTo>
                <a:lnTo>
                  <a:pt x="778916" y="430614"/>
                </a:lnTo>
                <a:lnTo>
                  <a:pt x="779773" y="745889"/>
                </a:lnTo>
                <a:lnTo>
                  <a:pt x="779773" y="767717"/>
                </a:lnTo>
                <a:lnTo>
                  <a:pt x="779773" y="738060"/>
                </a:lnTo>
                <a:lnTo>
                  <a:pt x="779773" y="772488"/>
                </a:lnTo>
                <a:lnTo>
                  <a:pt x="779773" y="498926"/>
                </a:lnTo>
                <a:lnTo>
                  <a:pt x="779773" y="738060"/>
                </a:lnTo>
                <a:lnTo>
                  <a:pt x="779773" y="544296"/>
                </a:lnTo>
                <a:lnTo>
                  <a:pt x="779773" y="824001"/>
                </a:lnTo>
                <a:lnTo>
                  <a:pt x="779773" y="711719"/>
                </a:lnTo>
                <a:lnTo>
                  <a:pt x="779773" y="824001"/>
                </a:lnTo>
                <a:lnTo>
                  <a:pt x="779773" y="523011"/>
                </a:lnTo>
                <a:lnTo>
                  <a:pt x="779773" y="707804"/>
                </a:lnTo>
                <a:lnTo>
                  <a:pt x="779773" y="229592"/>
                </a:lnTo>
                <a:lnTo>
                  <a:pt x="779773" y="711719"/>
                </a:lnTo>
                <a:lnTo>
                  <a:pt x="779773" y="430614"/>
                </a:lnTo>
                <a:lnTo>
                  <a:pt x="780888" y="745889"/>
                </a:lnTo>
                <a:lnTo>
                  <a:pt x="780888" y="767717"/>
                </a:lnTo>
                <a:lnTo>
                  <a:pt x="780888" y="738060"/>
                </a:lnTo>
                <a:lnTo>
                  <a:pt x="780888" y="772488"/>
                </a:lnTo>
                <a:lnTo>
                  <a:pt x="780888" y="498926"/>
                </a:lnTo>
                <a:lnTo>
                  <a:pt x="780888" y="738060"/>
                </a:lnTo>
                <a:lnTo>
                  <a:pt x="780888" y="544296"/>
                </a:lnTo>
                <a:lnTo>
                  <a:pt x="780888" y="824001"/>
                </a:lnTo>
                <a:lnTo>
                  <a:pt x="780888" y="711719"/>
                </a:lnTo>
                <a:lnTo>
                  <a:pt x="780888" y="824001"/>
                </a:lnTo>
                <a:lnTo>
                  <a:pt x="780888" y="523011"/>
                </a:lnTo>
                <a:lnTo>
                  <a:pt x="780888" y="707804"/>
                </a:lnTo>
                <a:lnTo>
                  <a:pt x="780888" y="229592"/>
                </a:lnTo>
                <a:lnTo>
                  <a:pt x="780888" y="711719"/>
                </a:lnTo>
                <a:lnTo>
                  <a:pt x="780888" y="430614"/>
                </a:lnTo>
                <a:lnTo>
                  <a:pt x="781716" y="715090"/>
                </a:lnTo>
                <a:lnTo>
                  <a:pt x="781716" y="762117"/>
                </a:lnTo>
                <a:lnTo>
                  <a:pt x="781716" y="738060"/>
                </a:lnTo>
                <a:lnTo>
                  <a:pt x="781716" y="772488"/>
                </a:lnTo>
                <a:lnTo>
                  <a:pt x="781716" y="484098"/>
                </a:lnTo>
                <a:lnTo>
                  <a:pt x="781716" y="738060"/>
                </a:lnTo>
                <a:lnTo>
                  <a:pt x="781716" y="544296"/>
                </a:lnTo>
                <a:lnTo>
                  <a:pt x="781716" y="824001"/>
                </a:lnTo>
                <a:lnTo>
                  <a:pt x="781716" y="711719"/>
                </a:lnTo>
                <a:lnTo>
                  <a:pt x="781716" y="824001"/>
                </a:lnTo>
                <a:lnTo>
                  <a:pt x="781716" y="523011"/>
                </a:lnTo>
                <a:lnTo>
                  <a:pt x="781716" y="707804"/>
                </a:lnTo>
                <a:lnTo>
                  <a:pt x="781716" y="229592"/>
                </a:lnTo>
                <a:lnTo>
                  <a:pt x="781716" y="711719"/>
                </a:lnTo>
                <a:lnTo>
                  <a:pt x="781716" y="428928"/>
                </a:lnTo>
                <a:lnTo>
                  <a:pt x="782573" y="715090"/>
                </a:lnTo>
                <a:lnTo>
                  <a:pt x="782573" y="772488"/>
                </a:lnTo>
                <a:lnTo>
                  <a:pt x="782573" y="474583"/>
                </a:lnTo>
                <a:lnTo>
                  <a:pt x="782573" y="738060"/>
                </a:lnTo>
                <a:lnTo>
                  <a:pt x="782573" y="544296"/>
                </a:lnTo>
                <a:lnTo>
                  <a:pt x="782573" y="824001"/>
                </a:lnTo>
                <a:lnTo>
                  <a:pt x="782573" y="711719"/>
                </a:lnTo>
                <a:lnTo>
                  <a:pt x="782573" y="817572"/>
                </a:lnTo>
                <a:lnTo>
                  <a:pt x="782573" y="523011"/>
                </a:lnTo>
                <a:lnTo>
                  <a:pt x="782573" y="707804"/>
                </a:lnTo>
                <a:lnTo>
                  <a:pt x="782573" y="229592"/>
                </a:lnTo>
                <a:lnTo>
                  <a:pt x="782573" y="711719"/>
                </a:lnTo>
                <a:lnTo>
                  <a:pt x="782573" y="428928"/>
                </a:lnTo>
                <a:lnTo>
                  <a:pt x="783402" y="715090"/>
                </a:lnTo>
                <a:lnTo>
                  <a:pt x="783402" y="772488"/>
                </a:lnTo>
                <a:lnTo>
                  <a:pt x="783402" y="474583"/>
                </a:lnTo>
                <a:lnTo>
                  <a:pt x="783402" y="738060"/>
                </a:lnTo>
                <a:lnTo>
                  <a:pt x="783402" y="544296"/>
                </a:lnTo>
                <a:lnTo>
                  <a:pt x="783402" y="824001"/>
                </a:lnTo>
                <a:lnTo>
                  <a:pt x="783402" y="711719"/>
                </a:lnTo>
                <a:lnTo>
                  <a:pt x="783402" y="792658"/>
                </a:lnTo>
                <a:lnTo>
                  <a:pt x="783402" y="523011"/>
                </a:lnTo>
                <a:lnTo>
                  <a:pt x="783402" y="707804"/>
                </a:lnTo>
                <a:lnTo>
                  <a:pt x="783402" y="217821"/>
                </a:lnTo>
                <a:lnTo>
                  <a:pt x="783402" y="711719"/>
                </a:lnTo>
                <a:lnTo>
                  <a:pt x="783402" y="428928"/>
                </a:lnTo>
                <a:lnTo>
                  <a:pt x="784231" y="715090"/>
                </a:lnTo>
                <a:lnTo>
                  <a:pt x="784231" y="772488"/>
                </a:lnTo>
                <a:lnTo>
                  <a:pt x="784231" y="474583"/>
                </a:lnTo>
                <a:lnTo>
                  <a:pt x="784231" y="738060"/>
                </a:lnTo>
                <a:lnTo>
                  <a:pt x="784231" y="544296"/>
                </a:lnTo>
                <a:lnTo>
                  <a:pt x="784231" y="824001"/>
                </a:lnTo>
                <a:lnTo>
                  <a:pt x="784231" y="711719"/>
                </a:lnTo>
                <a:lnTo>
                  <a:pt x="784231" y="792658"/>
                </a:lnTo>
                <a:lnTo>
                  <a:pt x="784231" y="523011"/>
                </a:lnTo>
                <a:lnTo>
                  <a:pt x="784231" y="707804"/>
                </a:lnTo>
                <a:lnTo>
                  <a:pt x="784231" y="197936"/>
                </a:lnTo>
                <a:lnTo>
                  <a:pt x="784231" y="711719"/>
                </a:lnTo>
                <a:lnTo>
                  <a:pt x="784231" y="428928"/>
                </a:lnTo>
                <a:lnTo>
                  <a:pt x="785087" y="715090"/>
                </a:lnTo>
                <a:lnTo>
                  <a:pt x="785087" y="761288"/>
                </a:lnTo>
                <a:lnTo>
                  <a:pt x="785087" y="474583"/>
                </a:lnTo>
                <a:lnTo>
                  <a:pt x="785087" y="738060"/>
                </a:lnTo>
                <a:lnTo>
                  <a:pt x="785087" y="544296"/>
                </a:lnTo>
                <a:lnTo>
                  <a:pt x="785087" y="792658"/>
                </a:lnTo>
                <a:lnTo>
                  <a:pt x="785087" y="711719"/>
                </a:lnTo>
                <a:lnTo>
                  <a:pt x="785087" y="792658"/>
                </a:lnTo>
                <a:lnTo>
                  <a:pt x="785087" y="523011"/>
                </a:lnTo>
                <a:lnTo>
                  <a:pt x="785087" y="707804"/>
                </a:lnTo>
                <a:lnTo>
                  <a:pt x="785087" y="196822"/>
                </a:lnTo>
                <a:lnTo>
                  <a:pt x="785087" y="711719"/>
                </a:lnTo>
                <a:lnTo>
                  <a:pt x="785087" y="414100"/>
                </a:lnTo>
                <a:lnTo>
                  <a:pt x="786202" y="715090"/>
                </a:lnTo>
                <a:lnTo>
                  <a:pt x="786202" y="761288"/>
                </a:lnTo>
                <a:lnTo>
                  <a:pt x="786202" y="466469"/>
                </a:lnTo>
                <a:lnTo>
                  <a:pt x="786202" y="738060"/>
                </a:lnTo>
                <a:lnTo>
                  <a:pt x="786202" y="530296"/>
                </a:lnTo>
                <a:lnTo>
                  <a:pt x="786202" y="792658"/>
                </a:lnTo>
                <a:lnTo>
                  <a:pt x="786202" y="711719"/>
                </a:lnTo>
                <a:lnTo>
                  <a:pt x="786202" y="792658"/>
                </a:lnTo>
                <a:lnTo>
                  <a:pt x="786202" y="523011"/>
                </a:lnTo>
                <a:lnTo>
                  <a:pt x="786202" y="707804"/>
                </a:lnTo>
                <a:lnTo>
                  <a:pt x="786202" y="196822"/>
                </a:lnTo>
                <a:lnTo>
                  <a:pt x="786202" y="711719"/>
                </a:lnTo>
                <a:lnTo>
                  <a:pt x="786202" y="397872"/>
                </a:lnTo>
                <a:lnTo>
                  <a:pt x="787031" y="715090"/>
                </a:lnTo>
                <a:lnTo>
                  <a:pt x="787031" y="761288"/>
                </a:lnTo>
                <a:lnTo>
                  <a:pt x="787031" y="466469"/>
                </a:lnTo>
                <a:lnTo>
                  <a:pt x="787031" y="738060"/>
                </a:lnTo>
                <a:lnTo>
                  <a:pt x="787031" y="523296"/>
                </a:lnTo>
                <a:lnTo>
                  <a:pt x="787031" y="792658"/>
                </a:lnTo>
                <a:lnTo>
                  <a:pt x="787031" y="680920"/>
                </a:lnTo>
                <a:lnTo>
                  <a:pt x="787031" y="792658"/>
                </a:lnTo>
                <a:lnTo>
                  <a:pt x="787031" y="523011"/>
                </a:lnTo>
                <a:lnTo>
                  <a:pt x="787031" y="707804"/>
                </a:lnTo>
                <a:lnTo>
                  <a:pt x="787031" y="196822"/>
                </a:lnTo>
                <a:lnTo>
                  <a:pt x="787031" y="711719"/>
                </a:lnTo>
                <a:lnTo>
                  <a:pt x="787031" y="397872"/>
                </a:lnTo>
                <a:lnTo>
                  <a:pt x="787887" y="715090"/>
                </a:lnTo>
                <a:lnTo>
                  <a:pt x="787887" y="761288"/>
                </a:lnTo>
                <a:lnTo>
                  <a:pt x="787887" y="466469"/>
                </a:lnTo>
                <a:lnTo>
                  <a:pt x="787887" y="738060"/>
                </a:lnTo>
                <a:lnTo>
                  <a:pt x="787887" y="523296"/>
                </a:lnTo>
                <a:lnTo>
                  <a:pt x="787887" y="792658"/>
                </a:lnTo>
                <a:lnTo>
                  <a:pt x="787887" y="680920"/>
                </a:lnTo>
                <a:lnTo>
                  <a:pt x="787887" y="792658"/>
                </a:lnTo>
                <a:lnTo>
                  <a:pt x="787887" y="523011"/>
                </a:lnTo>
                <a:lnTo>
                  <a:pt x="787887" y="707804"/>
                </a:lnTo>
                <a:lnTo>
                  <a:pt x="787887" y="196822"/>
                </a:lnTo>
                <a:lnTo>
                  <a:pt x="787887" y="704461"/>
                </a:lnTo>
                <a:lnTo>
                  <a:pt x="787887" y="397872"/>
                </a:lnTo>
                <a:lnTo>
                  <a:pt x="788716" y="715090"/>
                </a:lnTo>
                <a:lnTo>
                  <a:pt x="788716" y="742518"/>
                </a:lnTo>
                <a:lnTo>
                  <a:pt x="788716" y="466469"/>
                </a:lnTo>
                <a:lnTo>
                  <a:pt x="788716" y="738060"/>
                </a:lnTo>
                <a:lnTo>
                  <a:pt x="788716" y="512925"/>
                </a:lnTo>
                <a:lnTo>
                  <a:pt x="788716" y="792658"/>
                </a:lnTo>
                <a:lnTo>
                  <a:pt x="788716" y="680920"/>
                </a:lnTo>
                <a:lnTo>
                  <a:pt x="788716" y="792658"/>
                </a:lnTo>
                <a:lnTo>
                  <a:pt x="788716" y="523011"/>
                </a:lnTo>
                <a:lnTo>
                  <a:pt x="788716" y="705576"/>
                </a:lnTo>
                <a:lnTo>
                  <a:pt x="788716" y="196822"/>
                </a:lnTo>
                <a:lnTo>
                  <a:pt x="788716" y="505668"/>
                </a:lnTo>
              </a:path>
              <a:path w="1776729" h="1168400">
                <a:moveTo>
                  <a:pt x="788716" y="505668"/>
                </a:moveTo>
                <a:lnTo>
                  <a:pt x="788716" y="680920"/>
                </a:lnTo>
                <a:lnTo>
                  <a:pt x="788716" y="397872"/>
                </a:lnTo>
                <a:lnTo>
                  <a:pt x="789573" y="715090"/>
                </a:lnTo>
                <a:lnTo>
                  <a:pt x="789573" y="742518"/>
                </a:lnTo>
                <a:lnTo>
                  <a:pt x="789573" y="466469"/>
                </a:lnTo>
                <a:lnTo>
                  <a:pt x="789573" y="738060"/>
                </a:lnTo>
                <a:lnTo>
                  <a:pt x="789573" y="512925"/>
                </a:lnTo>
                <a:lnTo>
                  <a:pt x="789573" y="792658"/>
                </a:lnTo>
                <a:lnTo>
                  <a:pt x="789573" y="680920"/>
                </a:lnTo>
                <a:lnTo>
                  <a:pt x="789573" y="792658"/>
                </a:lnTo>
                <a:lnTo>
                  <a:pt x="789573" y="502583"/>
                </a:lnTo>
                <a:lnTo>
                  <a:pt x="789573" y="677291"/>
                </a:lnTo>
                <a:lnTo>
                  <a:pt x="789573" y="196822"/>
                </a:lnTo>
                <a:lnTo>
                  <a:pt x="789573" y="680920"/>
                </a:lnTo>
                <a:lnTo>
                  <a:pt x="789573" y="397872"/>
                </a:lnTo>
                <a:lnTo>
                  <a:pt x="790687" y="715090"/>
                </a:lnTo>
                <a:lnTo>
                  <a:pt x="790687" y="738060"/>
                </a:lnTo>
                <a:lnTo>
                  <a:pt x="790687" y="735518"/>
                </a:lnTo>
                <a:lnTo>
                  <a:pt x="790687" y="742518"/>
                </a:lnTo>
                <a:lnTo>
                  <a:pt x="790687" y="466469"/>
                </a:lnTo>
                <a:lnTo>
                  <a:pt x="790687" y="707804"/>
                </a:lnTo>
                <a:lnTo>
                  <a:pt x="790687" y="512925"/>
                </a:lnTo>
                <a:lnTo>
                  <a:pt x="790687" y="792658"/>
                </a:lnTo>
                <a:lnTo>
                  <a:pt x="790687" y="680920"/>
                </a:lnTo>
                <a:lnTo>
                  <a:pt x="790687" y="792658"/>
                </a:lnTo>
                <a:lnTo>
                  <a:pt x="790687" y="490812"/>
                </a:lnTo>
                <a:lnTo>
                  <a:pt x="790687" y="677291"/>
                </a:lnTo>
                <a:lnTo>
                  <a:pt x="790687" y="196822"/>
                </a:lnTo>
                <a:lnTo>
                  <a:pt x="790687" y="680920"/>
                </a:lnTo>
                <a:lnTo>
                  <a:pt x="790687" y="397872"/>
                </a:lnTo>
                <a:lnTo>
                  <a:pt x="791516" y="715090"/>
                </a:lnTo>
                <a:lnTo>
                  <a:pt x="791516" y="738060"/>
                </a:lnTo>
                <a:lnTo>
                  <a:pt x="791516" y="707804"/>
                </a:lnTo>
                <a:lnTo>
                  <a:pt x="791516" y="742518"/>
                </a:lnTo>
                <a:lnTo>
                  <a:pt x="791516" y="466469"/>
                </a:lnTo>
                <a:lnTo>
                  <a:pt x="791516" y="707804"/>
                </a:lnTo>
                <a:lnTo>
                  <a:pt x="791516" y="512925"/>
                </a:lnTo>
                <a:lnTo>
                  <a:pt x="791516" y="792658"/>
                </a:lnTo>
                <a:lnTo>
                  <a:pt x="791516" y="680920"/>
                </a:lnTo>
                <a:lnTo>
                  <a:pt x="791516" y="792658"/>
                </a:lnTo>
                <a:lnTo>
                  <a:pt x="791516" y="490812"/>
                </a:lnTo>
                <a:lnTo>
                  <a:pt x="791516" y="677291"/>
                </a:lnTo>
                <a:lnTo>
                  <a:pt x="791516" y="196822"/>
                </a:lnTo>
                <a:lnTo>
                  <a:pt x="791516" y="680920"/>
                </a:lnTo>
                <a:lnTo>
                  <a:pt x="791516" y="397872"/>
                </a:lnTo>
                <a:lnTo>
                  <a:pt x="792373" y="691291"/>
                </a:lnTo>
                <a:lnTo>
                  <a:pt x="792373" y="738060"/>
                </a:lnTo>
                <a:lnTo>
                  <a:pt x="792373" y="707804"/>
                </a:lnTo>
                <a:lnTo>
                  <a:pt x="792373" y="742518"/>
                </a:lnTo>
                <a:lnTo>
                  <a:pt x="792373" y="466469"/>
                </a:lnTo>
                <a:lnTo>
                  <a:pt x="792373" y="707804"/>
                </a:lnTo>
                <a:lnTo>
                  <a:pt x="792373" y="512925"/>
                </a:lnTo>
                <a:lnTo>
                  <a:pt x="792373" y="792658"/>
                </a:lnTo>
                <a:lnTo>
                  <a:pt x="792373" y="680920"/>
                </a:lnTo>
                <a:lnTo>
                  <a:pt x="792373" y="792658"/>
                </a:lnTo>
                <a:lnTo>
                  <a:pt x="792373" y="490812"/>
                </a:lnTo>
                <a:lnTo>
                  <a:pt x="792373" y="677291"/>
                </a:lnTo>
                <a:lnTo>
                  <a:pt x="792373" y="196822"/>
                </a:lnTo>
                <a:lnTo>
                  <a:pt x="792373" y="680920"/>
                </a:lnTo>
                <a:lnTo>
                  <a:pt x="792373" y="396472"/>
                </a:lnTo>
                <a:lnTo>
                  <a:pt x="793202" y="684291"/>
                </a:lnTo>
                <a:lnTo>
                  <a:pt x="793202" y="742518"/>
                </a:lnTo>
                <a:lnTo>
                  <a:pt x="793202" y="452470"/>
                </a:lnTo>
                <a:lnTo>
                  <a:pt x="793202" y="707804"/>
                </a:lnTo>
                <a:lnTo>
                  <a:pt x="793202" y="512925"/>
                </a:lnTo>
                <a:lnTo>
                  <a:pt x="793202" y="792658"/>
                </a:lnTo>
                <a:lnTo>
                  <a:pt x="793202" y="680920"/>
                </a:lnTo>
                <a:lnTo>
                  <a:pt x="793202" y="792658"/>
                </a:lnTo>
                <a:lnTo>
                  <a:pt x="793202" y="490812"/>
                </a:lnTo>
                <a:lnTo>
                  <a:pt x="793202" y="677291"/>
                </a:lnTo>
                <a:lnTo>
                  <a:pt x="793202" y="196822"/>
                </a:lnTo>
                <a:lnTo>
                  <a:pt x="793202" y="680920"/>
                </a:lnTo>
                <a:lnTo>
                  <a:pt x="793202" y="396472"/>
                </a:lnTo>
                <a:lnTo>
                  <a:pt x="794030" y="684291"/>
                </a:lnTo>
                <a:lnTo>
                  <a:pt x="794030" y="742518"/>
                </a:lnTo>
                <a:lnTo>
                  <a:pt x="794030" y="443213"/>
                </a:lnTo>
                <a:lnTo>
                  <a:pt x="794030" y="707804"/>
                </a:lnTo>
                <a:lnTo>
                  <a:pt x="794030" y="512925"/>
                </a:lnTo>
                <a:lnTo>
                  <a:pt x="794030" y="792658"/>
                </a:lnTo>
                <a:lnTo>
                  <a:pt x="794030" y="680920"/>
                </a:lnTo>
                <a:lnTo>
                  <a:pt x="794030" y="764088"/>
                </a:lnTo>
                <a:lnTo>
                  <a:pt x="794030" y="490812"/>
                </a:lnTo>
                <a:lnTo>
                  <a:pt x="794030" y="677291"/>
                </a:lnTo>
                <a:lnTo>
                  <a:pt x="794030" y="196822"/>
                </a:lnTo>
                <a:lnTo>
                  <a:pt x="794030" y="680920"/>
                </a:lnTo>
                <a:lnTo>
                  <a:pt x="794030" y="396472"/>
                </a:lnTo>
                <a:lnTo>
                  <a:pt x="794887" y="684291"/>
                </a:lnTo>
                <a:lnTo>
                  <a:pt x="794887" y="742518"/>
                </a:lnTo>
                <a:lnTo>
                  <a:pt x="794887" y="443213"/>
                </a:lnTo>
                <a:lnTo>
                  <a:pt x="794887" y="707804"/>
                </a:lnTo>
                <a:lnTo>
                  <a:pt x="794887" y="512925"/>
                </a:lnTo>
                <a:lnTo>
                  <a:pt x="794887" y="792658"/>
                </a:lnTo>
                <a:lnTo>
                  <a:pt x="794887" y="680920"/>
                </a:lnTo>
                <a:lnTo>
                  <a:pt x="794887" y="761288"/>
                </a:lnTo>
                <a:lnTo>
                  <a:pt x="794887" y="490812"/>
                </a:lnTo>
                <a:lnTo>
                  <a:pt x="794887" y="677291"/>
                </a:lnTo>
                <a:lnTo>
                  <a:pt x="794887" y="185336"/>
                </a:lnTo>
                <a:lnTo>
                  <a:pt x="794887" y="680920"/>
                </a:lnTo>
                <a:lnTo>
                  <a:pt x="794887" y="396472"/>
                </a:lnTo>
                <a:lnTo>
                  <a:pt x="796001" y="684291"/>
                </a:lnTo>
                <a:lnTo>
                  <a:pt x="796001" y="732175"/>
                </a:lnTo>
                <a:lnTo>
                  <a:pt x="796001" y="443213"/>
                </a:lnTo>
                <a:lnTo>
                  <a:pt x="796001" y="707804"/>
                </a:lnTo>
                <a:lnTo>
                  <a:pt x="796001" y="512925"/>
                </a:lnTo>
                <a:lnTo>
                  <a:pt x="796001" y="792658"/>
                </a:lnTo>
                <a:lnTo>
                  <a:pt x="796001" y="680920"/>
                </a:lnTo>
                <a:lnTo>
                  <a:pt x="796001" y="761288"/>
                </a:lnTo>
                <a:lnTo>
                  <a:pt x="796001" y="490812"/>
                </a:lnTo>
                <a:lnTo>
                  <a:pt x="796001" y="677291"/>
                </a:lnTo>
                <a:lnTo>
                  <a:pt x="796001" y="164080"/>
                </a:lnTo>
                <a:lnTo>
                  <a:pt x="796001" y="680920"/>
                </a:lnTo>
                <a:lnTo>
                  <a:pt x="796001" y="396472"/>
                </a:lnTo>
                <a:lnTo>
                  <a:pt x="796830" y="684291"/>
                </a:lnTo>
                <a:lnTo>
                  <a:pt x="796830" y="729660"/>
                </a:lnTo>
                <a:lnTo>
                  <a:pt x="796830" y="443213"/>
                </a:lnTo>
                <a:lnTo>
                  <a:pt x="796830" y="707804"/>
                </a:lnTo>
                <a:lnTo>
                  <a:pt x="796830" y="512925"/>
                </a:lnTo>
                <a:lnTo>
                  <a:pt x="796830" y="761288"/>
                </a:lnTo>
                <a:lnTo>
                  <a:pt x="796830" y="680920"/>
                </a:lnTo>
                <a:lnTo>
                  <a:pt x="796830" y="761288"/>
                </a:lnTo>
                <a:lnTo>
                  <a:pt x="796830" y="490812"/>
                </a:lnTo>
                <a:lnTo>
                  <a:pt x="796830" y="677291"/>
                </a:lnTo>
                <a:lnTo>
                  <a:pt x="796830" y="164080"/>
                </a:lnTo>
                <a:lnTo>
                  <a:pt x="796830" y="680920"/>
                </a:lnTo>
                <a:lnTo>
                  <a:pt x="796830" y="379387"/>
                </a:lnTo>
                <a:lnTo>
                  <a:pt x="797687" y="684291"/>
                </a:lnTo>
                <a:lnTo>
                  <a:pt x="797687" y="729660"/>
                </a:lnTo>
                <a:lnTo>
                  <a:pt x="797687" y="433985"/>
                </a:lnTo>
                <a:lnTo>
                  <a:pt x="797687" y="707804"/>
                </a:lnTo>
                <a:lnTo>
                  <a:pt x="797687" y="499497"/>
                </a:lnTo>
                <a:lnTo>
                  <a:pt x="797687" y="761288"/>
                </a:lnTo>
                <a:lnTo>
                  <a:pt x="797687" y="680920"/>
                </a:lnTo>
                <a:lnTo>
                  <a:pt x="797687" y="761288"/>
                </a:lnTo>
                <a:lnTo>
                  <a:pt x="797687" y="490812"/>
                </a:lnTo>
                <a:lnTo>
                  <a:pt x="797687" y="677291"/>
                </a:lnTo>
                <a:lnTo>
                  <a:pt x="797687" y="164080"/>
                </a:lnTo>
                <a:lnTo>
                  <a:pt x="797687" y="680920"/>
                </a:lnTo>
                <a:lnTo>
                  <a:pt x="797687" y="365387"/>
                </a:lnTo>
                <a:lnTo>
                  <a:pt x="798516" y="684291"/>
                </a:lnTo>
                <a:lnTo>
                  <a:pt x="798516" y="729660"/>
                </a:lnTo>
                <a:lnTo>
                  <a:pt x="798516" y="433985"/>
                </a:lnTo>
                <a:lnTo>
                  <a:pt x="798516" y="707804"/>
                </a:lnTo>
                <a:lnTo>
                  <a:pt x="798516" y="491097"/>
                </a:lnTo>
                <a:lnTo>
                  <a:pt x="798516" y="761288"/>
                </a:lnTo>
                <a:lnTo>
                  <a:pt x="798516" y="649863"/>
                </a:lnTo>
                <a:lnTo>
                  <a:pt x="798516" y="761288"/>
                </a:lnTo>
                <a:lnTo>
                  <a:pt x="798516" y="490812"/>
                </a:lnTo>
                <a:lnTo>
                  <a:pt x="798516" y="677291"/>
                </a:lnTo>
                <a:lnTo>
                  <a:pt x="798516" y="164080"/>
                </a:lnTo>
                <a:lnTo>
                  <a:pt x="798516" y="680920"/>
                </a:lnTo>
                <a:lnTo>
                  <a:pt x="798516" y="365387"/>
                </a:lnTo>
                <a:lnTo>
                  <a:pt x="799373" y="684291"/>
                </a:lnTo>
                <a:lnTo>
                  <a:pt x="799373" y="729660"/>
                </a:lnTo>
                <a:lnTo>
                  <a:pt x="799373" y="433985"/>
                </a:lnTo>
                <a:lnTo>
                  <a:pt x="799373" y="707804"/>
                </a:lnTo>
                <a:lnTo>
                  <a:pt x="799373" y="491097"/>
                </a:lnTo>
                <a:lnTo>
                  <a:pt x="799373" y="761288"/>
                </a:lnTo>
                <a:lnTo>
                  <a:pt x="799373" y="649863"/>
                </a:lnTo>
                <a:lnTo>
                  <a:pt x="799373" y="761288"/>
                </a:lnTo>
                <a:lnTo>
                  <a:pt x="799373" y="490812"/>
                </a:lnTo>
                <a:lnTo>
                  <a:pt x="799373" y="677291"/>
                </a:lnTo>
                <a:lnTo>
                  <a:pt x="799373" y="164080"/>
                </a:lnTo>
                <a:lnTo>
                  <a:pt x="799373" y="680920"/>
                </a:lnTo>
                <a:lnTo>
                  <a:pt x="799373" y="365387"/>
                </a:lnTo>
                <a:lnTo>
                  <a:pt x="800201" y="684291"/>
                </a:lnTo>
                <a:lnTo>
                  <a:pt x="800201" y="712004"/>
                </a:lnTo>
                <a:lnTo>
                  <a:pt x="800201" y="433985"/>
                </a:lnTo>
                <a:lnTo>
                  <a:pt x="800201" y="707804"/>
                </a:lnTo>
                <a:lnTo>
                  <a:pt x="800201" y="488012"/>
                </a:lnTo>
                <a:lnTo>
                  <a:pt x="800201" y="761288"/>
                </a:lnTo>
                <a:lnTo>
                  <a:pt x="800201" y="649863"/>
                </a:lnTo>
                <a:lnTo>
                  <a:pt x="800201" y="761288"/>
                </a:lnTo>
                <a:lnTo>
                  <a:pt x="800201" y="490812"/>
                </a:lnTo>
                <a:lnTo>
                  <a:pt x="800201" y="677291"/>
                </a:lnTo>
                <a:lnTo>
                  <a:pt x="800201" y="164080"/>
                </a:lnTo>
              </a:path>
              <a:path w="1776729" h="1168400">
                <a:moveTo>
                  <a:pt x="800201" y="164080"/>
                </a:moveTo>
                <a:lnTo>
                  <a:pt x="800201" y="649863"/>
                </a:lnTo>
                <a:lnTo>
                  <a:pt x="800201" y="365387"/>
                </a:lnTo>
                <a:lnTo>
                  <a:pt x="801316" y="684291"/>
                </a:lnTo>
                <a:lnTo>
                  <a:pt x="801316" y="712004"/>
                </a:lnTo>
                <a:lnTo>
                  <a:pt x="801316" y="433985"/>
                </a:lnTo>
                <a:lnTo>
                  <a:pt x="801316" y="707804"/>
                </a:lnTo>
                <a:lnTo>
                  <a:pt x="801316" y="481298"/>
                </a:lnTo>
                <a:lnTo>
                  <a:pt x="801316" y="761288"/>
                </a:lnTo>
                <a:lnTo>
                  <a:pt x="801316" y="649863"/>
                </a:lnTo>
                <a:lnTo>
                  <a:pt x="801316" y="761288"/>
                </a:lnTo>
                <a:lnTo>
                  <a:pt x="801316" y="481012"/>
                </a:lnTo>
                <a:lnTo>
                  <a:pt x="801316" y="646492"/>
                </a:lnTo>
                <a:lnTo>
                  <a:pt x="801316" y="164080"/>
                </a:lnTo>
                <a:lnTo>
                  <a:pt x="801316" y="649863"/>
                </a:lnTo>
                <a:lnTo>
                  <a:pt x="801316" y="365387"/>
                </a:lnTo>
                <a:lnTo>
                  <a:pt x="802172" y="684291"/>
                </a:lnTo>
                <a:lnTo>
                  <a:pt x="802172" y="712004"/>
                </a:lnTo>
                <a:lnTo>
                  <a:pt x="802172" y="433985"/>
                </a:lnTo>
                <a:lnTo>
                  <a:pt x="802172" y="684291"/>
                </a:lnTo>
                <a:lnTo>
                  <a:pt x="802172" y="481298"/>
                </a:lnTo>
                <a:lnTo>
                  <a:pt x="802172" y="761288"/>
                </a:lnTo>
                <a:lnTo>
                  <a:pt x="802172" y="649863"/>
                </a:lnTo>
                <a:lnTo>
                  <a:pt x="802172" y="761288"/>
                </a:lnTo>
                <a:lnTo>
                  <a:pt x="802172" y="458613"/>
                </a:lnTo>
                <a:lnTo>
                  <a:pt x="802172" y="646492"/>
                </a:lnTo>
                <a:lnTo>
                  <a:pt x="802172" y="164080"/>
                </a:lnTo>
                <a:lnTo>
                  <a:pt x="802172" y="649863"/>
                </a:lnTo>
                <a:lnTo>
                  <a:pt x="802172" y="365387"/>
                </a:lnTo>
                <a:lnTo>
                  <a:pt x="803001" y="684291"/>
                </a:lnTo>
                <a:lnTo>
                  <a:pt x="803001" y="707804"/>
                </a:lnTo>
                <a:lnTo>
                  <a:pt x="803001" y="677291"/>
                </a:lnTo>
                <a:lnTo>
                  <a:pt x="803001" y="712004"/>
                </a:lnTo>
                <a:lnTo>
                  <a:pt x="803001" y="433985"/>
                </a:lnTo>
                <a:lnTo>
                  <a:pt x="803001" y="677291"/>
                </a:lnTo>
                <a:lnTo>
                  <a:pt x="803001" y="481298"/>
                </a:lnTo>
                <a:lnTo>
                  <a:pt x="803001" y="761288"/>
                </a:lnTo>
                <a:lnTo>
                  <a:pt x="803001" y="649863"/>
                </a:lnTo>
                <a:lnTo>
                  <a:pt x="803001" y="761288"/>
                </a:lnTo>
                <a:lnTo>
                  <a:pt x="803001" y="458613"/>
                </a:lnTo>
                <a:lnTo>
                  <a:pt x="803001" y="646492"/>
                </a:lnTo>
                <a:lnTo>
                  <a:pt x="803001" y="164080"/>
                </a:lnTo>
                <a:lnTo>
                  <a:pt x="803001" y="649863"/>
                </a:lnTo>
                <a:lnTo>
                  <a:pt x="803001" y="365387"/>
                </a:lnTo>
                <a:lnTo>
                  <a:pt x="803830" y="684291"/>
                </a:lnTo>
                <a:lnTo>
                  <a:pt x="803830" y="707804"/>
                </a:lnTo>
                <a:lnTo>
                  <a:pt x="803830" y="677291"/>
                </a:lnTo>
                <a:lnTo>
                  <a:pt x="803830" y="712004"/>
                </a:lnTo>
                <a:lnTo>
                  <a:pt x="803830" y="433985"/>
                </a:lnTo>
                <a:lnTo>
                  <a:pt x="803830" y="677291"/>
                </a:lnTo>
                <a:lnTo>
                  <a:pt x="803830" y="481298"/>
                </a:lnTo>
                <a:lnTo>
                  <a:pt x="803830" y="761288"/>
                </a:lnTo>
                <a:lnTo>
                  <a:pt x="803830" y="649863"/>
                </a:lnTo>
                <a:lnTo>
                  <a:pt x="803830" y="761288"/>
                </a:lnTo>
                <a:lnTo>
                  <a:pt x="803830" y="458613"/>
                </a:lnTo>
                <a:lnTo>
                  <a:pt x="803830" y="646492"/>
                </a:lnTo>
                <a:lnTo>
                  <a:pt x="803830" y="164080"/>
                </a:lnTo>
                <a:lnTo>
                  <a:pt x="803830" y="649863"/>
                </a:lnTo>
                <a:lnTo>
                  <a:pt x="803830" y="363987"/>
                </a:lnTo>
                <a:lnTo>
                  <a:pt x="804687" y="652921"/>
                </a:lnTo>
                <a:lnTo>
                  <a:pt x="804687" y="705576"/>
                </a:lnTo>
                <a:lnTo>
                  <a:pt x="804687" y="677291"/>
                </a:lnTo>
                <a:lnTo>
                  <a:pt x="804687" y="712004"/>
                </a:lnTo>
                <a:lnTo>
                  <a:pt x="804687" y="420271"/>
                </a:lnTo>
                <a:lnTo>
                  <a:pt x="804687" y="677291"/>
                </a:lnTo>
                <a:lnTo>
                  <a:pt x="804687" y="481298"/>
                </a:lnTo>
                <a:lnTo>
                  <a:pt x="804687" y="761288"/>
                </a:lnTo>
                <a:lnTo>
                  <a:pt x="804687" y="649863"/>
                </a:lnTo>
                <a:lnTo>
                  <a:pt x="804687" y="761288"/>
                </a:lnTo>
                <a:lnTo>
                  <a:pt x="804687" y="458613"/>
                </a:lnTo>
                <a:lnTo>
                  <a:pt x="804687" y="646492"/>
                </a:lnTo>
                <a:lnTo>
                  <a:pt x="804687" y="164080"/>
                </a:lnTo>
                <a:lnTo>
                  <a:pt x="804687" y="649863"/>
                </a:lnTo>
                <a:lnTo>
                  <a:pt x="804687" y="363987"/>
                </a:lnTo>
                <a:lnTo>
                  <a:pt x="805516" y="652921"/>
                </a:lnTo>
                <a:lnTo>
                  <a:pt x="805516" y="712004"/>
                </a:lnTo>
                <a:lnTo>
                  <a:pt x="805516" y="411586"/>
                </a:lnTo>
                <a:lnTo>
                  <a:pt x="805516" y="677291"/>
                </a:lnTo>
                <a:lnTo>
                  <a:pt x="805516" y="481298"/>
                </a:lnTo>
                <a:lnTo>
                  <a:pt x="805516" y="761288"/>
                </a:lnTo>
                <a:lnTo>
                  <a:pt x="805516" y="649863"/>
                </a:lnTo>
                <a:lnTo>
                  <a:pt x="805516" y="761288"/>
                </a:lnTo>
                <a:lnTo>
                  <a:pt x="805516" y="458613"/>
                </a:lnTo>
                <a:lnTo>
                  <a:pt x="805516" y="646492"/>
                </a:lnTo>
                <a:lnTo>
                  <a:pt x="805516" y="164080"/>
                </a:lnTo>
                <a:lnTo>
                  <a:pt x="805516" y="649863"/>
                </a:lnTo>
                <a:lnTo>
                  <a:pt x="805516" y="363987"/>
                </a:lnTo>
                <a:lnTo>
                  <a:pt x="806630" y="652921"/>
                </a:lnTo>
                <a:lnTo>
                  <a:pt x="806630" y="712004"/>
                </a:lnTo>
                <a:lnTo>
                  <a:pt x="806630" y="411586"/>
                </a:lnTo>
                <a:lnTo>
                  <a:pt x="806630" y="677291"/>
                </a:lnTo>
                <a:lnTo>
                  <a:pt x="806630" y="481298"/>
                </a:lnTo>
                <a:lnTo>
                  <a:pt x="806630" y="761288"/>
                </a:lnTo>
                <a:lnTo>
                  <a:pt x="806630" y="649863"/>
                </a:lnTo>
                <a:lnTo>
                  <a:pt x="806630" y="729660"/>
                </a:lnTo>
                <a:lnTo>
                  <a:pt x="806630" y="458613"/>
                </a:lnTo>
                <a:lnTo>
                  <a:pt x="806630" y="646492"/>
                </a:lnTo>
                <a:lnTo>
                  <a:pt x="806630" y="154280"/>
                </a:lnTo>
                <a:lnTo>
                  <a:pt x="806630" y="649863"/>
                </a:lnTo>
                <a:lnTo>
                  <a:pt x="806630" y="363987"/>
                </a:lnTo>
                <a:lnTo>
                  <a:pt x="807487" y="652921"/>
                </a:lnTo>
                <a:lnTo>
                  <a:pt x="807487" y="712004"/>
                </a:lnTo>
                <a:lnTo>
                  <a:pt x="807487" y="411586"/>
                </a:lnTo>
                <a:lnTo>
                  <a:pt x="807487" y="677291"/>
                </a:lnTo>
                <a:lnTo>
                  <a:pt x="807487" y="481298"/>
                </a:lnTo>
                <a:lnTo>
                  <a:pt x="807487" y="761288"/>
                </a:lnTo>
                <a:lnTo>
                  <a:pt x="807487" y="649863"/>
                </a:lnTo>
                <a:lnTo>
                  <a:pt x="807487" y="729660"/>
                </a:lnTo>
                <a:lnTo>
                  <a:pt x="807487" y="458613"/>
                </a:lnTo>
                <a:lnTo>
                  <a:pt x="807487" y="646492"/>
                </a:lnTo>
                <a:lnTo>
                  <a:pt x="807487" y="144480"/>
                </a:lnTo>
                <a:lnTo>
                  <a:pt x="807487" y="649863"/>
                </a:lnTo>
                <a:lnTo>
                  <a:pt x="807487" y="363987"/>
                </a:lnTo>
                <a:lnTo>
                  <a:pt x="808315" y="652921"/>
                </a:lnTo>
                <a:lnTo>
                  <a:pt x="808315" y="697719"/>
                </a:lnTo>
                <a:lnTo>
                  <a:pt x="808315" y="411586"/>
                </a:lnTo>
                <a:lnTo>
                  <a:pt x="808315" y="677291"/>
                </a:lnTo>
                <a:lnTo>
                  <a:pt x="808315" y="481298"/>
                </a:lnTo>
                <a:lnTo>
                  <a:pt x="808315" y="742518"/>
                </a:lnTo>
                <a:lnTo>
                  <a:pt x="808315" y="649863"/>
                </a:lnTo>
                <a:lnTo>
                  <a:pt x="808315" y="729660"/>
                </a:lnTo>
                <a:lnTo>
                  <a:pt x="808315" y="458613"/>
                </a:lnTo>
                <a:lnTo>
                  <a:pt x="808315" y="646492"/>
                </a:lnTo>
                <a:lnTo>
                  <a:pt x="808315" y="131309"/>
                </a:lnTo>
                <a:lnTo>
                  <a:pt x="808315" y="649863"/>
                </a:lnTo>
                <a:lnTo>
                  <a:pt x="808315" y="363987"/>
                </a:lnTo>
                <a:lnTo>
                  <a:pt x="809172" y="652921"/>
                </a:lnTo>
                <a:lnTo>
                  <a:pt x="809172" y="697719"/>
                </a:lnTo>
                <a:lnTo>
                  <a:pt x="809172" y="411586"/>
                </a:lnTo>
                <a:lnTo>
                  <a:pt x="809172" y="677291"/>
                </a:lnTo>
                <a:lnTo>
                  <a:pt x="809172" y="481298"/>
                </a:lnTo>
                <a:lnTo>
                  <a:pt x="809172" y="729660"/>
                </a:lnTo>
                <a:lnTo>
                  <a:pt x="809172" y="649863"/>
                </a:lnTo>
                <a:lnTo>
                  <a:pt x="809172" y="729660"/>
                </a:lnTo>
                <a:lnTo>
                  <a:pt x="809172" y="458613"/>
                </a:lnTo>
                <a:lnTo>
                  <a:pt x="809172" y="646492"/>
                </a:lnTo>
                <a:lnTo>
                  <a:pt x="809172" y="131309"/>
                </a:lnTo>
                <a:lnTo>
                  <a:pt x="809172" y="649863"/>
                </a:lnTo>
                <a:lnTo>
                  <a:pt x="809172" y="337931"/>
                </a:lnTo>
                <a:lnTo>
                  <a:pt x="810001" y="652921"/>
                </a:lnTo>
                <a:lnTo>
                  <a:pt x="810001" y="697719"/>
                </a:lnTo>
                <a:lnTo>
                  <a:pt x="810001" y="402615"/>
                </a:lnTo>
                <a:lnTo>
                  <a:pt x="810001" y="677291"/>
                </a:lnTo>
                <a:lnTo>
                  <a:pt x="810001" y="458898"/>
                </a:lnTo>
                <a:lnTo>
                  <a:pt x="810001" y="729660"/>
                </a:lnTo>
                <a:lnTo>
                  <a:pt x="810001" y="649863"/>
                </a:lnTo>
                <a:lnTo>
                  <a:pt x="810001" y="729660"/>
                </a:lnTo>
                <a:lnTo>
                  <a:pt x="810001" y="458613"/>
                </a:lnTo>
                <a:lnTo>
                  <a:pt x="810001" y="646492"/>
                </a:lnTo>
                <a:lnTo>
                  <a:pt x="810001" y="131309"/>
                </a:lnTo>
                <a:lnTo>
                  <a:pt x="810001" y="649863"/>
                </a:lnTo>
                <a:lnTo>
                  <a:pt x="810001" y="332617"/>
                </a:lnTo>
                <a:lnTo>
                  <a:pt x="810830" y="652921"/>
                </a:lnTo>
                <a:lnTo>
                  <a:pt x="810830" y="697719"/>
                </a:lnTo>
                <a:lnTo>
                  <a:pt x="810830" y="402615"/>
                </a:lnTo>
                <a:lnTo>
                  <a:pt x="810830" y="677291"/>
                </a:lnTo>
                <a:lnTo>
                  <a:pt x="810830" y="458898"/>
                </a:lnTo>
                <a:lnTo>
                  <a:pt x="810830" y="729660"/>
                </a:lnTo>
                <a:lnTo>
                  <a:pt x="810830" y="618493"/>
                </a:lnTo>
                <a:lnTo>
                  <a:pt x="810830" y="729660"/>
                </a:lnTo>
                <a:lnTo>
                  <a:pt x="810830" y="458613"/>
                </a:lnTo>
                <a:lnTo>
                  <a:pt x="810830" y="646492"/>
                </a:lnTo>
                <a:lnTo>
                  <a:pt x="810830" y="131309"/>
                </a:lnTo>
                <a:lnTo>
                  <a:pt x="810830" y="649863"/>
                </a:lnTo>
                <a:lnTo>
                  <a:pt x="810830" y="332617"/>
                </a:lnTo>
                <a:lnTo>
                  <a:pt x="811972" y="652921"/>
                </a:lnTo>
                <a:lnTo>
                  <a:pt x="811972" y="697719"/>
                </a:lnTo>
                <a:lnTo>
                  <a:pt x="811972" y="402615"/>
                </a:lnTo>
                <a:lnTo>
                  <a:pt x="811972" y="677291"/>
                </a:lnTo>
                <a:lnTo>
                  <a:pt x="811972" y="458898"/>
                </a:lnTo>
                <a:lnTo>
                  <a:pt x="811972" y="729660"/>
                </a:lnTo>
                <a:lnTo>
                  <a:pt x="811972" y="618493"/>
                </a:lnTo>
                <a:lnTo>
                  <a:pt x="811972" y="729660"/>
                </a:lnTo>
                <a:lnTo>
                  <a:pt x="811972" y="458613"/>
                </a:lnTo>
                <a:lnTo>
                  <a:pt x="811972" y="646492"/>
                </a:lnTo>
                <a:lnTo>
                  <a:pt x="811972" y="402900"/>
                </a:lnTo>
              </a:path>
              <a:path w="1776729" h="1168400">
                <a:moveTo>
                  <a:pt x="811972" y="402900"/>
                </a:moveTo>
                <a:lnTo>
                  <a:pt x="811972" y="131309"/>
                </a:lnTo>
                <a:lnTo>
                  <a:pt x="811972" y="645663"/>
                </a:lnTo>
                <a:lnTo>
                  <a:pt x="811972" y="332617"/>
                </a:lnTo>
                <a:lnTo>
                  <a:pt x="812801" y="652921"/>
                </a:lnTo>
                <a:lnTo>
                  <a:pt x="812801" y="681205"/>
                </a:lnTo>
                <a:lnTo>
                  <a:pt x="812801" y="402615"/>
                </a:lnTo>
                <a:lnTo>
                  <a:pt x="812801" y="677291"/>
                </a:lnTo>
                <a:lnTo>
                  <a:pt x="812801" y="452727"/>
                </a:lnTo>
                <a:lnTo>
                  <a:pt x="812801" y="729660"/>
                </a:lnTo>
                <a:lnTo>
                  <a:pt x="812801" y="618493"/>
                </a:lnTo>
                <a:lnTo>
                  <a:pt x="812801" y="729660"/>
                </a:lnTo>
                <a:lnTo>
                  <a:pt x="812801" y="458613"/>
                </a:lnTo>
                <a:lnTo>
                  <a:pt x="812801" y="646492"/>
                </a:lnTo>
                <a:lnTo>
                  <a:pt x="812801" y="131309"/>
                </a:lnTo>
                <a:lnTo>
                  <a:pt x="812801" y="618493"/>
                </a:lnTo>
                <a:lnTo>
                  <a:pt x="812801" y="332617"/>
                </a:lnTo>
                <a:lnTo>
                  <a:pt x="813630" y="652921"/>
                </a:lnTo>
                <a:lnTo>
                  <a:pt x="813630" y="681205"/>
                </a:lnTo>
                <a:lnTo>
                  <a:pt x="813630" y="402615"/>
                </a:lnTo>
                <a:lnTo>
                  <a:pt x="813630" y="677291"/>
                </a:lnTo>
                <a:lnTo>
                  <a:pt x="813630" y="449670"/>
                </a:lnTo>
                <a:lnTo>
                  <a:pt x="813630" y="729660"/>
                </a:lnTo>
                <a:lnTo>
                  <a:pt x="813630" y="618493"/>
                </a:lnTo>
                <a:lnTo>
                  <a:pt x="813630" y="729660"/>
                </a:lnTo>
                <a:lnTo>
                  <a:pt x="813630" y="447699"/>
                </a:lnTo>
                <a:lnTo>
                  <a:pt x="813630" y="615408"/>
                </a:lnTo>
                <a:lnTo>
                  <a:pt x="813630" y="131309"/>
                </a:lnTo>
                <a:lnTo>
                  <a:pt x="813630" y="618493"/>
                </a:lnTo>
                <a:lnTo>
                  <a:pt x="813630" y="332617"/>
                </a:lnTo>
                <a:lnTo>
                  <a:pt x="814486" y="652921"/>
                </a:lnTo>
                <a:lnTo>
                  <a:pt x="814486" y="681205"/>
                </a:lnTo>
                <a:lnTo>
                  <a:pt x="814486" y="402615"/>
                </a:lnTo>
                <a:lnTo>
                  <a:pt x="814486" y="655177"/>
                </a:lnTo>
                <a:lnTo>
                  <a:pt x="814486" y="449670"/>
                </a:lnTo>
                <a:lnTo>
                  <a:pt x="814486" y="729660"/>
                </a:lnTo>
                <a:lnTo>
                  <a:pt x="814486" y="618493"/>
                </a:lnTo>
                <a:lnTo>
                  <a:pt x="814486" y="729660"/>
                </a:lnTo>
                <a:lnTo>
                  <a:pt x="814486" y="426414"/>
                </a:lnTo>
                <a:lnTo>
                  <a:pt x="814486" y="615408"/>
                </a:lnTo>
                <a:lnTo>
                  <a:pt x="814486" y="131309"/>
                </a:lnTo>
                <a:lnTo>
                  <a:pt x="814486" y="618493"/>
                </a:lnTo>
                <a:lnTo>
                  <a:pt x="814486" y="332617"/>
                </a:lnTo>
                <a:lnTo>
                  <a:pt x="815315" y="652921"/>
                </a:lnTo>
                <a:lnTo>
                  <a:pt x="815315" y="677291"/>
                </a:lnTo>
                <a:lnTo>
                  <a:pt x="815315" y="646492"/>
                </a:lnTo>
                <a:lnTo>
                  <a:pt x="815315" y="681205"/>
                </a:lnTo>
                <a:lnTo>
                  <a:pt x="815315" y="402615"/>
                </a:lnTo>
                <a:lnTo>
                  <a:pt x="815315" y="646492"/>
                </a:lnTo>
                <a:lnTo>
                  <a:pt x="815315" y="449670"/>
                </a:lnTo>
                <a:lnTo>
                  <a:pt x="815315" y="729660"/>
                </a:lnTo>
                <a:lnTo>
                  <a:pt x="815315" y="618493"/>
                </a:lnTo>
                <a:lnTo>
                  <a:pt x="815315" y="729660"/>
                </a:lnTo>
                <a:lnTo>
                  <a:pt x="815315" y="426414"/>
                </a:lnTo>
                <a:lnTo>
                  <a:pt x="815315" y="615408"/>
                </a:lnTo>
                <a:lnTo>
                  <a:pt x="815315" y="131309"/>
                </a:lnTo>
                <a:lnTo>
                  <a:pt x="815315" y="618493"/>
                </a:lnTo>
                <a:lnTo>
                  <a:pt x="815315" y="332617"/>
                </a:lnTo>
                <a:lnTo>
                  <a:pt x="816430" y="652921"/>
                </a:lnTo>
                <a:lnTo>
                  <a:pt x="816430" y="677291"/>
                </a:lnTo>
                <a:lnTo>
                  <a:pt x="816430" y="646492"/>
                </a:lnTo>
                <a:lnTo>
                  <a:pt x="816430" y="681205"/>
                </a:lnTo>
                <a:lnTo>
                  <a:pt x="816430" y="402615"/>
                </a:lnTo>
                <a:lnTo>
                  <a:pt x="816430" y="646492"/>
                </a:lnTo>
                <a:lnTo>
                  <a:pt x="816430" y="449670"/>
                </a:lnTo>
                <a:lnTo>
                  <a:pt x="816430" y="729660"/>
                </a:lnTo>
                <a:lnTo>
                  <a:pt x="816430" y="618493"/>
                </a:lnTo>
                <a:lnTo>
                  <a:pt x="816430" y="729660"/>
                </a:lnTo>
                <a:lnTo>
                  <a:pt x="816430" y="426414"/>
                </a:lnTo>
                <a:lnTo>
                  <a:pt x="816430" y="615408"/>
                </a:lnTo>
                <a:lnTo>
                  <a:pt x="816430" y="131309"/>
                </a:lnTo>
                <a:lnTo>
                  <a:pt x="816430" y="618493"/>
                </a:lnTo>
                <a:lnTo>
                  <a:pt x="816430" y="332617"/>
                </a:lnTo>
                <a:lnTo>
                  <a:pt x="817286" y="621293"/>
                </a:lnTo>
                <a:lnTo>
                  <a:pt x="817286" y="677291"/>
                </a:lnTo>
                <a:lnTo>
                  <a:pt x="817286" y="646492"/>
                </a:lnTo>
                <a:lnTo>
                  <a:pt x="817286" y="681205"/>
                </a:lnTo>
                <a:lnTo>
                  <a:pt x="817286" y="395329"/>
                </a:lnTo>
                <a:lnTo>
                  <a:pt x="817286" y="646492"/>
                </a:lnTo>
                <a:lnTo>
                  <a:pt x="817286" y="449670"/>
                </a:lnTo>
                <a:lnTo>
                  <a:pt x="817286" y="729660"/>
                </a:lnTo>
                <a:lnTo>
                  <a:pt x="817286" y="618493"/>
                </a:lnTo>
                <a:lnTo>
                  <a:pt x="817286" y="729660"/>
                </a:lnTo>
                <a:lnTo>
                  <a:pt x="817286" y="426414"/>
                </a:lnTo>
                <a:lnTo>
                  <a:pt x="817286" y="615408"/>
                </a:lnTo>
                <a:lnTo>
                  <a:pt x="817286" y="131309"/>
                </a:lnTo>
                <a:lnTo>
                  <a:pt x="817286" y="618493"/>
                </a:lnTo>
                <a:lnTo>
                  <a:pt x="817286" y="331503"/>
                </a:lnTo>
                <a:lnTo>
                  <a:pt x="818115" y="621293"/>
                </a:lnTo>
                <a:lnTo>
                  <a:pt x="818115" y="914712"/>
                </a:lnTo>
                <a:lnTo>
                  <a:pt x="818115" y="646492"/>
                </a:lnTo>
                <a:lnTo>
                  <a:pt x="818115" y="681205"/>
                </a:lnTo>
                <a:lnTo>
                  <a:pt x="818115" y="379672"/>
                </a:lnTo>
                <a:lnTo>
                  <a:pt x="818115" y="646492"/>
                </a:lnTo>
                <a:lnTo>
                  <a:pt x="818115" y="449670"/>
                </a:lnTo>
                <a:lnTo>
                  <a:pt x="818115" y="729660"/>
                </a:lnTo>
                <a:lnTo>
                  <a:pt x="818115" y="618493"/>
                </a:lnTo>
                <a:lnTo>
                  <a:pt x="818115" y="729660"/>
                </a:lnTo>
                <a:lnTo>
                  <a:pt x="818115" y="426414"/>
                </a:lnTo>
                <a:lnTo>
                  <a:pt x="818115" y="615408"/>
                </a:lnTo>
                <a:lnTo>
                  <a:pt x="818115" y="131309"/>
                </a:lnTo>
                <a:lnTo>
                  <a:pt x="818115" y="618493"/>
                </a:lnTo>
                <a:lnTo>
                  <a:pt x="818115" y="331503"/>
                </a:lnTo>
                <a:lnTo>
                  <a:pt x="818972" y="621293"/>
                </a:lnTo>
                <a:lnTo>
                  <a:pt x="818972" y="914712"/>
                </a:lnTo>
                <a:lnTo>
                  <a:pt x="818972" y="646492"/>
                </a:lnTo>
                <a:lnTo>
                  <a:pt x="818972" y="681205"/>
                </a:lnTo>
                <a:lnTo>
                  <a:pt x="818972" y="379672"/>
                </a:lnTo>
                <a:lnTo>
                  <a:pt x="818972" y="646492"/>
                </a:lnTo>
                <a:lnTo>
                  <a:pt x="818972" y="449670"/>
                </a:lnTo>
                <a:lnTo>
                  <a:pt x="818972" y="729660"/>
                </a:lnTo>
                <a:lnTo>
                  <a:pt x="818972" y="618493"/>
                </a:lnTo>
                <a:lnTo>
                  <a:pt x="818972" y="697719"/>
                </a:lnTo>
                <a:lnTo>
                  <a:pt x="818972" y="426414"/>
                </a:lnTo>
                <a:lnTo>
                  <a:pt x="818972" y="615408"/>
                </a:lnTo>
                <a:lnTo>
                  <a:pt x="818972" y="130195"/>
                </a:lnTo>
                <a:lnTo>
                  <a:pt x="818972" y="618493"/>
                </a:lnTo>
                <a:lnTo>
                  <a:pt x="818972" y="331503"/>
                </a:lnTo>
                <a:lnTo>
                  <a:pt x="819801" y="621293"/>
                </a:lnTo>
                <a:lnTo>
                  <a:pt x="819801" y="914712"/>
                </a:lnTo>
                <a:lnTo>
                  <a:pt x="819801" y="646492"/>
                </a:lnTo>
                <a:lnTo>
                  <a:pt x="819801" y="681205"/>
                </a:lnTo>
                <a:lnTo>
                  <a:pt x="819801" y="379672"/>
                </a:lnTo>
                <a:lnTo>
                  <a:pt x="819801" y="892055"/>
                </a:lnTo>
                <a:lnTo>
                  <a:pt x="819801" y="449670"/>
                </a:lnTo>
                <a:lnTo>
                  <a:pt x="819801" y="729660"/>
                </a:lnTo>
                <a:lnTo>
                  <a:pt x="819801" y="618493"/>
                </a:lnTo>
                <a:lnTo>
                  <a:pt x="819801" y="697719"/>
                </a:lnTo>
                <a:lnTo>
                  <a:pt x="819801" y="426414"/>
                </a:lnTo>
                <a:lnTo>
                  <a:pt x="819801" y="615408"/>
                </a:lnTo>
                <a:lnTo>
                  <a:pt x="819801" y="120681"/>
                </a:lnTo>
                <a:lnTo>
                  <a:pt x="819801" y="618493"/>
                </a:lnTo>
                <a:lnTo>
                  <a:pt x="819801" y="331503"/>
                </a:lnTo>
                <a:lnTo>
                  <a:pt x="820629" y="621293"/>
                </a:lnTo>
                <a:lnTo>
                  <a:pt x="820629" y="914712"/>
                </a:lnTo>
                <a:lnTo>
                  <a:pt x="820629" y="646492"/>
                </a:lnTo>
                <a:lnTo>
                  <a:pt x="820629" y="674491"/>
                </a:lnTo>
                <a:lnTo>
                  <a:pt x="820629" y="379672"/>
                </a:lnTo>
                <a:lnTo>
                  <a:pt x="820629" y="892055"/>
                </a:lnTo>
                <a:lnTo>
                  <a:pt x="820629" y="449670"/>
                </a:lnTo>
                <a:lnTo>
                  <a:pt x="820629" y="729660"/>
                </a:lnTo>
                <a:lnTo>
                  <a:pt x="820629" y="618493"/>
                </a:lnTo>
                <a:lnTo>
                  <a:pt x="820629" y="697719"/>
                </a:lnTo>
                <a:lnTo>
                  <a:pt x="820629" y="426414"/>
                </a:lnTo>
                <a:lnTo>
                  <a:pt x="820629" y="615408"/>
                </a:lnTo>
                <a:lnTo>
                  <a:pt x="820629" y="98539"/>
                </a:lnTo>
                <a:lnTo>
                  <a:pt x="820629" y="618493"/>
                </a:lnTo>
                <a:lnTo>
                  <a:pt x="820629" y="331503"/>
                </a:lnTo>
                <a:lnTo>
                  <a:pt x="821772" y="621293"/>
                </a:lnTo>
                <a:lnTo>
                  <a:pt x="821772" y="914712"/>
                </a:lnTo>
                <a:lnTo>
                  <a:pt x="821772" y="646492"/>
                </a:lnTo>
                <a:lnTo>
                  <a:pt x="821772" y="672262"/>
                </a:lnTo>
                <a:lnTo>
                  <a:pt x="821772" y="379672"/>
                </a:lnTo>
                <a:lnTo>
                  <a:pt x="821772" y="892055"/>
                </a:lnTo>
                <a:lnTo>
                  <a:pt x="821772" y="449670"/>
                </a:lnTo>
                <a:lnTo>
                  <a:pt x="821772" y="697719"/>
                </a:lnTo>
                <a:lnTo>
                  <a:pt x="821772" y="618493"/>
                </a:lnTo>
                <a:lnTo>
                  <a:pt x="821772" y="697719"/>
                </a:lnTo>
                <a:lnTo>
                  <a:pt x="821772" y="426414"/>
                </a:lnTo>
                <a:lnTo>
                  <a:pt x="821772" y="615408"/>
                </a:lnTo>
                <a:lnTo>
                  <a:pt x="821772" y="98539"/>
                </a:lnTo>
                <a:lnTo>
                  <a:pt x="821772" y="618493"/>
                </a:lnTo>
                <a:lnTo>
                  <a:pt x="821772" y="320874"/>
                </a:lnTo>
                <a:lnTo>
                  <a:pt x="822601" y="621293"/>
                </a:lnTo>
                <a:lnTo>
                  <a:pt x="822601" y="914712"/>
                </a:lnTo>
                <a:lnTo>
                  <a:pt x="822601" y="646492"/>
                </a:lnTo>
                <a:lnTo>
                  <a:pt x="822601" y="672262"/>
                </a:lnTo>
                <a:lnTo>
                  <a:pt x="822601" y="371273"/>
                </a:lnTo>
                <a:lnTo>
                  <a:pt x="822601" y="892055"/>
                </a:lnTo>
                <a:lnTo>
                  <a:pt x="822601" y="444899"/>
                </a:lnTo>
                <a:lnTo>
                  <a:pt x="822601" y="697719"/>
                </a:lnTo>
                <a:lnTo>
                  <a:pt x="822601" y="618493"/>
                </a:lnTo>
                <a:lnTo>
                  <a:pt x="822601" y="697719"/>
                </a:lnTo>
                <a:lnTo>
                  <a:pt x="822601" y="426414"/>
                </a:lnTo>
                <a:lnTo>
                  <a:pt x="822601" y="615408"/>
                </a:lnTo>
                <a:lnTo>
                  <a:pt x="822601" y="98539"/>
                </a:lnTo>
                <a:lnTo>
                  <a:pt x="822601" y="743089"/>
                </a:lnTo>
                <a:lnTo>
                  <a:pt x="823429" y="621293"/>
                </a:lnTo>
                <a:lnTo>
                  <a:pt x="823429" y="914712"/>
                </a:lnTo>
                <a:lnTo>
                  <a:pt x="823429" y="646492"/>
                </a:lnTo>
                <a:lnTo>
                  <a:pt x="823429" y="672262"/>
                </a:lnTo>
                <a:lnTo>
                  <a:pt x="823429" y="371273"/>
                </a:lnTo>
                <a:lnTo>
                  <a:pt x="823429" y="892055"/>
                </a:lnTo>
                <a:lnTo>
                  <a:pt x="823429" y="595523"/>
                </a:lnTo>
              </a:path>
              <a:path w="1776729" h="1168400">
                <a:moveTo>
                  <a:pt x="823429" y="595523"/>
                </a:moveTo>
                <a:lnTo>
                  <a:pt x="823429" y="595523"/>
                </a:lnTo>
                <a:lnTo>
                  <a:pt x="823429" y="804972"/>
                </a:lnTo>
                <a:lnTo>
                  <a:pt x="823429" y="592723"/>
                </a:lnTo>
                <a:lnTo>
                  <a:pt x="823429" y="697719"/>
                </a:lnTo>
                <a:lnTo>
                  <a:pt x="823429" y="426414"/>
                </a:lnTo>
                <a:lnTo>
                  <a:pt x="823429" y="615408"/>
                </a:lnTo>
                <a:lnTo>
                  <a:pt x="823429" y="98539"/>
                </a:lnTo>
                <a:lnTo>
                  <a:pt x="823429" y="743089"/>
                </a:lnTo>
                <a:lnTo>
                  <a:pt x="824286" y="621293"/>
                </a:lnTo>
                <a:lnTo>
                  <a:pt x="824286" y="914712"/>
                </a:lnTo>
                <a:lnTo>
                  <a:pt x="824286" y="646492"/>
                </a:lnTo>
                <a:lnTo>
                  <a:pt x="824286" y="672262"/>
                </a:lnTo>
                <a:lnTo>
                  <a:pt x="824286" y="371273"/>
                </a:lnTo>
                <a:lnTo>
                  <a:pt x="824286" y="892055"/>
                </a:lnTo>
                <a:lnTo>
                  <a:pt x="824286" y="595523"/>
                </a:lnTo>
                <a:lnTo>
                  <a:pt x="824286" y="804972"/>
                </a:lnTo>
                <a:lnTo>
                  <a:pt x="824286" y="590780"/>
                </a:lnTo>
                <a:lnTo>
                  <a:pt x="824286" y="697719"/>
                </a:lnTo>
                <a:lnTo>
                  <a:pt x="824286" y="426414"/>
                </a:lnTo>
                <a:lnTo>
                  <a:pt x="824286" y="615408"/>
                </a:lnTo>
                <a:lnTo>
                  <a:pt x="824286" y="98539"/>
                </a:lnTo>
                <a:lnTo>
                  <a:pt x="824286" y="743089"/>
                </a:lnTo>
                <a:lnTo>
                  <a:pt x="825115" y="621293"/>
                </a:lnTo>
                <a:lnTo>
                  <a:pt x="825115" y="914712"/>
                </a:lnTo>
                <a:lnTo>
                  <a:pt x="825115" y="646492"/>
                </a:lnTo>
                <a:lnTo>
                  <a:pt x="825115" y="672262"/>
                </a:lnTo>
                <a:lnTo>
                  <a:pt x="825115" y="371273"/>
                </a:lnTo>
                <a:lnTo>
                  <a:pt x="825115" y="892055"/>
                </a:lnTo>
                <a:lnTo>
                  <a:pt x="825115" y="595523"/>
                </a:lnTo>
                <a:lnTo>
                  <a:pt x="825115" y="804972"/>
                </a:lnTo>
                <a:lnTo>
                  <a:pt x="825115" y="590780"/>
                </a:lnTo>
                <a:lnTo>
                  <a:pt x="825115" y="697719"/>
                </a:lnTo>
                <a:lnTo>
                  <a:pt x="825115" y="426414"/>
                </a:lnTo>
                <a:lnTo>
                  <a:pt x="825115" y="615408"/>
                </a:lnTo>
                <a:lnTo>
                  <a:pt x="825115" y="98539"/>
                </a:lnTo>
                <a:lnTo>
                  <a:pt x="825115" y="891198"/>
                </a:lnTo>
                <a:lnTo>
                  <a:pt x="825115" y="743089"/>
                </a:lnTo>
                <a:lnTo>
                  <a:pt x="825972" y="621293"/>
                </a:lnTo>
                <a:lnTo>
                  <a:pt x="825972" y="914712"/>
                </a:lnTo>
                <a:lnTo>
                  <a:pt x="825972" y="646492"/>
                </a:lnTo>
                <a:lnTo>
                  <a:pt x="825972" y="920054"/>
                </a:lnTo>
                <a:lnTo>
                  <a:pt x="825972" y="371273"/>
                </a:lnTo>
                <a:lnTo>
                  <a:pt x="825972" y="892055"/>
                </a:lnTo>
                <a:lnTo>
                  <a:pt x="825972" y="595523"/>
                </a:lnTo>
                <a:lnTo>
                  <a:pt x="825972" y="804972"/>
                </a:lnTo>
                <a:lnTo>
                  <a:pt x="825972" y="590780"/>
                </a:lnTo>
                <a:lnTo>
                  <a:pt x="825972" y="697719"/>
                </a:lnTo>
                <a:lnTo>
                  <a:pt x="825972" y="426414"/>
                </a:lnTo>
                <a:lnTo>
                  <a:pt x="825972" y="885598"/>
                </a:lnTo>
                <a:lnTo>
                  <a:pt x="825972" y="98539"/>
                </a:lnTo>
                <a:lnTo>
                  <a:pt x="825972" y="891198"/>
                </a:lnTo>
                <a:lnTo>
                  <a:pt x="825972" y="743089"/>
                </a:lnTo>
                <a:lnTo>
                  <a:pt x="827086" y="621293"/>
                </a:lnTo>
                <a:lnTo>
                  <a:pt x="827086" y="914712"/>
                </a:lnTo>
                <a:lnTo>
                  <a:pt x="827086" y="646492"/>
                </a:lnTo>
                <a:lnTo>
                  <a:pt x="827086" y="920054"/>
                </a:lnTo>
                <a:lnTo>
                  <a:pt x="827086" y="371273"/>
                </a:lnTo>
                <a:lnTo>
                  <a:pt x="827086" y="892055"/>
                </a:lnTo>
                <a:lnTo>
                  <a:pt x="827086" y="595523"/>
                </a:lnTo>
                <a:lnTo>
                  <a:pt x="827086" y="804972"/>
                </a:lnTo>
                <a:lnTo>
                  <a:pt x="827086" y="590780"/>
                </a:lnTo>
                <a:lnTo>
                  <a:pt x="827086" y="792658"/>
                </a:lnTo>
                <a:lnTo>
                  <a:pt x="827086" y="584323"/>
                </a:lnTo>
                <a:lnTo>
                  <a:pt x="827086" y="885598"/>
                </a:lnTo>
                <a:lnTo>
                  <a:pt x="827086" y="98539"/>
                </a:lnTo>
                <a:lnTo>
                  <a:pt x="827086" y="891198"/>
                </a:lnTo>
                <a:lnTo>
                  <a:pt x="827086" y="743089"/>
                </a:lnTo>
                <a:lnTo>
                  <a:pt x="827915" y="621293"/>
                </a:lnTo>
                <a:lnTo>
                  <a:pt x="827915" y="914712"/>
                </a:lnTo>
                <a:lnTo>
                  <a:pt x="827915" y="906055"/>
                </a:lnTo>
                <a:lnTo>
                  <a:pt x="827915" y="920054"/>
                </a:lnTo>
                <a:lnTo>
                  <a:pt x="827915" y="371273"/>
                </a:lnTo>
                <a:lnTo>
                  <a:pt x="827915" y="904083"/>
                </a:lnTo>
                <a:lnTo>
                  <a:pt x="827915" y="595523"/>
                </a:lnTo>
                <a:lnTo>
                  <a:pt x="827915" y="804972"/>
                </a:lnTo>
                <a:lnTo>
                  <a:pt x="827915" y="590780"/>
                </a:lnTo>
                <a:lnTo>
                  <a:pt x="827915" y="792658"/>
                </a:lnTo>
                <a:lnTo>
                  <a:pt x="827915" y="584323"/>
                </a:lnTo>
                <a:lnTo>
                  <a:pt x="827915" y="885598"/>
                </a:lnTo>
                <a:lnTo>
                  <a:pt x="827915" y="98539"/>
                </a:lnTo>
                <a:lnTo>
                  <a:pt x="827915" y="891198"/>
                </a:lnTo>
                <a:lnTo>
                  <a:pt x="827915" y="743089"/>
                </a:lnTo>
                <a:lnTo>
                  <a:pt x="828772" y="621293"/>
                </a:lnTo>
                <a:lnTo>
                  <a:pt x="828772" y="914712"/>
                </a:lnTo>
                <a:lnTo>
                  <a:pt x="828772" y="906055"/>
                </a:lnTo>
                <a:lnTo>
                  <a:pt x="828772" y="920054"/>
                </a:lnTo>
                <a:lnTo>
                  <a:pt x="828772" y="371273"/>
                </a:lnTo>
                <a:lnTo>
                  <a:pt x="828772" y="904083"/>
                </a:lnTo>
                <a:lnTo>
                  <a:pt x="828772" y="595523"/>
                </a:lnTo>
                <a:lnTo>
                  <a:pt x="828772" y="804972"/>
                </a:lnTo>
                <a:lnTo>
                  <a:pt x="828772" y="590780"/>
                </a:lnTo>
                <a:lnTo>
                  <a:pt x="828772" y="792658"/>
                </a:lnTo>
                <a:lnTo>
                  <a:pt x="828772" y="584323"/>
                </a:lnTo>
                <a:lnTo>
                  <a:pt x="828772" y="885598"/>
                </a:lnTo>
                <a:lnTo>
                  <a:pt x="828772" y="98539"/>
                </a:lnTo>
                <a:lnTo>
                  <a:pt x="828772" y="891198"/>
                </a:lnTo>
                <a:lnTo>
                  <a:pt x="828772" y="743089"/>
                </a:lnTo>
                <a:lnTo>
                  <a:pt x="829600" y="599465"/>
                </a:lnTo>
                <a:lnTo>
                  <a:pt x="829600" y="914712"/>
                </a:lnTo>
                <a:lnTo>
                  <a:pt x="829600" y="906055"/>
                </a:lnTo>
                <a:lnTo>
                  <a:pt x="829600" y="920054"/>
                </a:lnTo>
                <a:lnTo>
                  <a:pt x="829600" y="371273"/>
                </a:lnTo>
                <a:lnTo>
                  <a:pt x="829600" y="904083"/>
                </a:lnTo>
                <a:lnTo>
                  <a:pt x="829600" y="583780"/>
                </a:lnTo>
                <a:lnTo>
                  <a:pt x="829600" y="804972"/>
                </a:lnTo>
                <a:lnTo>
                  <a:pt x="829600" y="590780"/>
                </a:lnTo>
                <a:lnTo>
                  <a:pt x="829600" y="792658"/>
                </a:lnTo>
                <a:lnTo>
                  <a:pt x="829600" y="584323"/>
                </a:lnTo>
                <a:lnTo>
                  <a:pt x="829600" y="885598"/>
                </a:lnTo>
                <a:lnTo>
                  <a:pt x="829600" y="98539"/>
                </a:lnTo>
                <a:lnTo>
                  <a:pt x="829600" y="891198"/>
                </a:lnTo>
                <a:lnTo>
                  <a:pt x="829600" y="743089"/>
                </a:lnTo>
                <a:lnTo>
                  <a:pt x="830429" y="593579"/>
                </a:lnTo>
                <a:lnTo>
                  <a:pt x="830429" y="914712"/>
                </a:lnTo>
                <a:lnTo>
                  <a:pt x="830429" y="906055"/>
                </a:lnTo>
                <a:lnTo>
                  <a:pt x="830429" y="920054"/>
                </a:lnTo>
                <a:lnTo>
                  <a:pt x="830429" y="357531"/>
                </a:lnTo>
                <a:lnTo>
                  <a:pt x="830429" y="904083"/>
                </a:lnTo>
                <a:lnTo>
                  <a:pt x="830429" y="583780"/>
                </a:lnTo>
                <a:lnTo>
                  <a:pt x="830429" y="804972"/>
                </a:lnTo>
                <a:lnTo>
                  <a:pt x="830429" y="590780"/>
                </a:lnTo>
                <a:lnTo>
                  <a:pt x="830429" y="792658"/>
                </a:lnTo>
                <a:lnTo>
                  <a:pt x="830429" y="584323"/>
                </a:lnTo>
                <a:lnTo>
                  <a:pt x="830429" y="885598"/>
                </a:lnTo>
                <a:lnTo>
                  <a:pt x="830429" y="98539"/>
                </a:lnTo>
                <a:lnTo>
                  <a:pt x="830429" y="891198"/>
                </a:lnTo>
                <a:lnTo>
                  <a:pt x="830429" y="743089"/>
                </a:lnTo>
                <a:lnTo>
                  <a:pt x="831286" y="593579"/>
                </a:lnTo>
                <a:lnTo>
                  <a:pt x="831286" y="910254"/>
                </a:lnTo>
                <a:lnTo>
                  <a:pt x="831286" y="906055"/>
                </a:lnTo>
                <a:lnTo>
                  <a:pt x="831286" y="920054"/>
                </a:lnTo>
                <a:lnTo>
                  <a:pt x="831286" y="762688"/>
                </a:lnTo>
                <a:lnTo>
                  <a:pt x="831286" y="904083"/>
                </a:lnTo>
                <a:lnTo>
                  <a:pt x="831286" y="563324"/>
                </a:lnTo>
                <a:lnTo>
                  <a:pt x="831286" y="804972"/>
                </a:lnTo>
                <a:lnTo>
                  <a:pt x="831286" y="590780"/>
                </a:lnTo>
                <a:lnTo>
                  <a:pt x="831286" y="932654"/>
                </a:lnTo>
                <a:lnTo>
                  <a:pt x="831286" y="584323"/>
                </a:lnTo>
                <a:lnTo>
                  <a:pt x="831286" y="885598"/>
                </a:lnTo>
                <a:lnTo>
                  <a:pt x="831286" y="98539"/>
                </a:lnTo>
                <a:lnTo>
                  <a:pt x="831286" y="891198"/>
                </a:lnTo>
                <a:lnTo>
                  <a:pt x="831286" y="743089"/>
                </a:lnTo>
                <a:lnTo>
                  <a:pt x="832400" y="593579"/>
                </a:lnTo>
                <a:lnTo>
                  <a:pt x="832400" y="910254"/>
                </a:lnTo>
                <a:lnTo>
                  <a:pt x="832400" y="906055"/>
                </a:lnTo>
                <a:lnTo>
                  <a:pt x="832400" y="920054"/>
                </a:lnTo>
                <a:lnTo>
                  <a:pt x="832400" y="762688"/>
                </a:lnTo>
                <a:lnTo>
                  <a:pt x="832400" y="904083"/>
                </a:lnTo>
                <a:lnTo>
                  <a:pt x="832400" y="563324"/>
                </a:lnTo>
                <a:lnTo>
                  <a:pt x="832400" y="804972"/>
                </a:lnTo>
                <a:lnTo>
                  <a:pt x="832400" y="590780"/>
                </a:lnTo>
                <a:lnTo>
                  <a:pt x="832400" y="932654"/>
                </a:lnTo>
                <a:lnTo>
                  <a:pt x="832400" y="584323"/>
                </a:lnTo>
                <a:lnTo>
                  <a:pt x="832400" y="885598"/>
                </a:lnTo>
                <a:lnTo>
                  <a:pt x="832400" y="85111"/>
                </a:lnTo>
                <a:lnTo>
                  <a:pt x="832400" y="891198"/>
                </a:lnTo>
                <a:lnTo>
                  <a:pt x="832400" y="743089"/>
                </a:lnTo>
                <a:lnTo>
                  <a:pt x="833229" y="593579"/>
                </a:lnTo>
                <a:lnTo>
                  <a:pt x="833229" y="910254"/>
                </a:lnTo>
                <a:lnTo>
                  <a:pt x="833229" y="906055"/>
                </a:lnTo>
                <a:lnTo>
                  <a:pt x="833229" y="920054"/>
                </a:lnTo>
                <a:lnTo>
                  <a:pt x="833229" y="762688"/>
                </a:lnTo>
                <a:lnTo>
                  <a:pt x="833229" y="904083"/>
                </a:lnTo>
                <a:lnTo>
                  <a:pt x="833229" y="563324"/>
                </a:lnTo>
                <a:lnTo>
                  <a:pt x="833229" y="804972"/>
                </a:lnTo>
                <a:lnTo>
                  <a:pt x="833229" y="590780"/>
                </a:lnTo>
                <a:lnTo>
                  <a:pt x="833229" y="932654"/>
                </a:lnTo>
                <a:lnTo>
                  <a:pt x="833229" y="584323"/>
                </a:lnTo>
                <a:lnTo>
                  <a:pt x="833229" y="885598"/>
                </a:lnTo>
                <a:lnTo>
                  <a:pt x="833229" y="361730"/>
                </a:lnTo>
                <a:lnTo>
                  <a:pt x="833229" y="891198"/>
                </a:lnTo>
                <a:lnTo>
                  <a:pt x="833229" y="743089"/>
                </a:lnTo>
                <a:lnTo>
                  <a:pt x="834086" y="593579"/>
                </a:lnTo>
                <a:lnTo>
                  <a:pt x="834086" y="910254"/>
                </a:lnTo>
                <a:lnTo>
                  <a:pt x="834086" y="906055"/>
                </a:lnTo>
                <a:lnTo>
                  <a:pt x="834086" y="920054"/>
                </a:lnTo>
                <a:lnTo>
                  <a:pt x="834086" y="762688"/>
                </a:lnTo>
                <a:lnTo>
                  <a:pt x="834086" y="904083"/>
                </a:lnTo>
                <a:lnTo>
                  <a:pt x="834086" y="563324"/>
                </a:lnTo>
                <a:lnTo>
                  <a:pt x="834086" y="924512"/>
                </a:lnTo>
                <a:lnTo>
                  <a:pt x="834086" y="590780"/>
                </a:lnTo>
                <a:lnTo>
                  <a:pt x="834086" y="932654"/>
                </a:lnTo>
                <a:lnTo>
                  <a:pt x="834086" y="584323"/>
                </a:lnTo>
                <a:lnTo>
                  <a:pt x="834086" y="885598"/>
                </a:lnTo>
                <a:lnTo>
                  <a:pt x="834086" y="361730"/>
                </a:lnTo>
                <a:lnTo>
                  <a:pt x="834086" y="633893"/>
                </a:lnTo>
              </a:path>
              <a:path w="1776729" h="1168400">
                <a:moveTo>
                  <a:pt x="834086" y="633893"/>
                </a:moveTo>
                <a:lnTo>
                  <a:pt x="834086" y="891198"/>
                </a:lnTo>
                <a:lnTo>
                  <a:pt x="834086" y="740289"/>
                </a:lnTo>
                <a:lnTo>
                  <a:pt x="834915" y="593579"/>
                </a:lnTo>
                <a:lnTo>
                  <a:pt x="834915" y="910254"/>
                </a:lnTo>
                <a:lnTo>
                  <a:pt x="834915" y="906055"/>
                </a:lnTo>
                <a:lnTo>
                  <a:pt x="834915" y="920054"/>
                </a:lnTo>
                <a:lnTo>
                  <a:pt x="834915" y="762688"/>
                </a:lnTo>
                <a:lnTo>
                  <a:pt x="834915" y="904083"/>
                </a:lnTo>
                <a:lnTo>
                  <a:pt x="834915" y="563324"/>
                </a:lnTo>
                <a:lnTo>
                  <a:pt x="834915" y="924512"/>
                </a:lnTo>
                <a:lnTo>
                  <a:pt x="834915" y="879455"/>
                </a:lnTo>
                <a:lnTo>
                  <a:pt x="834915" y="932654"/>
                </a:lnTo>
                <a:lnTo>
                  <a:pt x="834915" y="584323"/>
                </a:lnTo>
                <a:lnTo>
                  <a:pt x="834915" y="885598"/>
                </a:lnTo>
                <a:lnTo>
                  <a:pt x="834915" y="361730"/>
                </a:lnTo>
                <a:lnTo>
                  <a:pt x="834915" y="891198"/>
                </a:lnTo>
                <a:lnTo>
                  <a:pt x="834915" y="740289"/>
                </a:lnTo>
                <a:lnTo>
                  <a:pt x="835771" y="593579"/>
                </a:lnTo>
                <a:lnTo>
                  <a:pt x="835771" y="910254"/>
                </a:lnTo>
                <a:lnTo>
                  <a:pt x="835771" y="906055"/>
                </a:lnTo>
                <a:lnTo>
                  <a:pt x="835771" y="920054"/>
                </a:lnTo>
                <a:lnTo>
                  <a:pt x="835771" y="762688"/>
                </a:lnTo>
                <a:lnTo>
                  <a:pt x="835771" y="904083"/>
                </a:lnTo>
                <a:lnTo>
                  <a:pt x="835771" y="563324"/>
                </a:lnTo>
                <a:lnTo>
                  <a:pt x="835771" y="924512"/>
                </a:lnTo>
                <a:lnTo>
                  <a:pt x="835771" y="879455"/>
                </a:lnTo>
                <a:lnTo>
                  <a:pt x="835771" y="932654"/>
                </a:lnTo>
                <a:lnTo>
                  <a:pt x="835771" y="792658"/>
                </a:lnTo>
                <a:lnTo>
                  <a:pt x="835771" y="885598"/>
                </a:lnTo>
                <a:lnTo>
                  <a:pt x="835771" y="633893"/>
                </a:lnTo>
                <a:lnTo>
                  <a:pt x="835771" y="891198"/>
                </a:lnTo>
                <a:lnTo>
                  <a:pt x="835771" y="740289"/>
                </a:lnTo>
                <a:lnTo>
                  <a:pt x="836600" y="593579"/>
                </a:lnTo>
                <a:lnTo>
                  <a:pt x="836600" y="910254"/>
                </a:lnTo>
                <a:lnTo>
                  <a:pt x="836600" y="906055"/>
                </a:lnTo>
                <a:lnTo>
                  <a:pt x="836600" y="915569"/>
                </a:lnTo>
                <a:lnTo>
                  <a:pt x="836600" y="762688"/>
                </a:lnTo>
                <a:lnTo>
                  <a:pt x="836600" y="904083"/>
                </a:lnTo>
                <a:lnTo>
                  <a:pt x="836600" y="563324"/>
                </a:lnTo>
                <a:lnTo>
                  <a:pt x="836600" y="924512"/>
                </a:lnTo>
                <a:lnTo>
                  <a:pt x="836600" y="879455"/>
                </a:lnTo>
                <a:lnTo>
                  <a:pt x="836600" y="932654"/>
                </a:lnTo>
                <a:lnTo>
                  <a:pt x="836600" y="792658"/>
                </a:lnTo>
                <a:lnTo>
                  <a:pt x="836600" y="885598"/>
                </a:lnTo>
                <a:lnTo>
                  <a:pt x="836600" y="633893"/>
                </a:lnTo>
                <a:lnTo>
                  <a:pt x="836600" y="886998"/>
                </a:lnTo>
                <a:lnTo>
                  <a:pt x="836600" y="740289"/>
                </a:lnTo>
                <a:lnTo>
                  <a:pt x="837714" y="593579"/>
                </a:lnTo>
                <a:lnTo>
                  <a:pt x="837714" y="910254"/>
                </a:lnTo>
                <a:lnTo>
                  <a:pt x="837714" y="906055"/>
                </a:lnTo>
                <a:lnTo>
                  <a:pt x="837714" y="915569"/>
                </a:lnTo>
                <a:lnTo>
                  <a:pt x="837714" y="762688"/>
                </a:lnTo>
                <a:lnTo>
                  <a:pt x="837714" y="1134504"/>
                </a:lnTo>
                <a:lnTo>
                  <a:pt x="837714" y="563324"/>
                </a:lnTo>
                <a:lnTo>
                  <a:pt x="837714" y="924512"/>
                </a:lnTo>
                <a:lnTo>
                  <a:pt x="837714" y="879455"/>
                </a:lnTo>
                <a:lnTo>
                  <a:pt x="837714" y="932654"/>
                </a:lnTo>
                <a:lnTo>
                  <a:pt x="837714" y="789573"/>
                </a:lnTo>
                <a:lnTo>
                  <a:pt x="837714" y="881684"/>
                </a:lnTo>
                <a:lnTo>
                  <a:pt x="837714" y="633893"/>
                </a:lnTo>
                <a:lnTo>
                  <a:pt x="837714" y="886998"/>
                </a:lnTo>
                <a:lnTo>
                  <a:pt x="837714" y="740289"/>
                </a:lnTo>
                <a:lnTo>
                  <a:pt x="838571" y="593579"/>
                </a:lnTo>
                <a:lnTo>
                  <a:pt x="838571" y="910254"/>
                </a:lnTo>
                <a:lnTo>
                  <a:pt x="838571" y="889513"/>
                </a:lnTo>
                <a:lnTo>
                  <a:pt x="838571" y="915569"/>
                </a:lnTo>
                <a:lnTo>
                  <a:pt x="838571" y="762688"/>
                </a:lnTo>
                <a:lnTo>
                  <a:pt x="838571" y="1134504"/>
                </a:lnTo>
                <a:lnTo>
                  <a:pt x="838571" y="563324"/>
                </a:lnTo>
                <a:lnTo>
                  <a:pt x="838571" y="924512"/>
                </a:lnTo>
                <a:lnTo>
                  <a:pt x="838571" y="879455"/>
                </a:lnTo>
                <a:lnTo>
                  <a:pt x="838571" y="932654"/>
                </a:lnTo>
                <a:lnTo>
                  <a:pt x="838571" y="789573"/>
                </a:lnTo>
                <a:lnTo>
                  <a:pt x="838571" y="881684"/>
                </a:lnTo>
                <a:lnTo>
                  <a:pt x="838571" y="633893"/>
                </a:lnTo>
                <a:lnTo>
                  <a:pt x="838571" y="886998"/>
                </a:lnTo>
                <a:lnTo>
                  <a:pt x="838571" y="740289"/>
                </a:lnTo>
                <a:lnTo>
                  <a:pt x="839400" y="593579"/>
                </a:lnTo>
                <a:lnTo>
                  <a:pt x="839400" y="910254"/>
                </a:lnTo>
                <a:lnTo>
                  <a:pt x="839400" y="889513"/>
                </a:lnTo>
                <a:lnTo>
                  <a:pt x="839400" y="915569"/>
                </a:lnTo>
                <a:lnTo>
                  <a:pt x="839400" y="762688"/>
                </a:lnTo>
                <a:lnTo>
                  <a:pt x="839400" y="1134504"/>
                </a:lnTo>
                <a:lnTo>
                  <a:pt x="839400" y="552410"/>
                </a:lnTo>
                <a:lnTo>
                  <a:pt x="839400" y="924512"/>
                </a:lnTo>
                <a:lnTo>
                  <a:pt x="839400" y="879455"/>
                </a:lnTo>
                <a:lnTo>
                  <a:pt x="839400" y="932654"/>
                </a:lnTo>
                <a:lnTo>
                  <a:pt x="839400" y="789573"/>
                </a:lnTo>
                <a:lnTo>
                  <a:pt x="839400" y="881684"/>
                </a:lnTo>
                <a:lnTo>
                  <a:pt x="839400" y="633893"/>
                </a:lnTo>
                <a:lnTo>
                  <a:pt x="839400" y="886998"/>
                </a:lnTo>
                <a:lnTo>
                  <a:pt x="839400" y="740289"/>
                </a:lnTo>
                <a:lnTo>
                  <a:pt x="840229" y="880570"/>
                </a:lnTo>
                <a:lnTo>
                  <a:pt x="840229" y="910254"/>
                </a:lnTo>
                <a:lnTo>
                  <a:pt x="840229" y="889513"/>
                </a:lnTo>
                <a:lnTo>
                  <a:pt x="840229" y="915569"/>
                </a:lnTo>
                <a:lnTo>
                  <a:pt x="840229" y="762688"/>
                </a:lnTo>
                <a:lnTo>
                  <a:pt x="840229" y="1134504"/>
                </a:lnTo>
                <a:lnTo>
                  <a:pt x="840229" y="552410"/>
                </a:lnTo>
                <a:lnTo>
                  <a:pt x="840229" y="924512"/>
                </a:lnTo>
                <a:lnTo>
                  <a:pt x="840229" y="879455"/>
                </a:lnTo>
                <a:lnTo>
                  <a:pt x="840229" y="932654"/>
                </a:lnTo>
                <a:lnTo>
                  <a:pt x="840229" y="789573"/>
                </a:lnTo>
                <a:lnTo>
                  <a:pt x="840229" y="881684"/>
                </a:lnTo>
                <a:lnTo>
                  <a:pt x="840229" y="633893"/>
                </a:lnTo>
                <a:lnTo>
                  <a:pt x="840229" y="886998"/>
                </a:lnTo>
                <a:lnTo>
                  <a:pt x="840229" y="740289"/>
                </a:lnTo>
                <a:lnTo>
                  <a:pt x="841086" y="880570"/>
                </a:lnTo>
                <a:lnTo>
                  <a:pt x="841086" y="915569"/>
                </a:lnTo>
                <a:lnTo>
                  <a:pt x="841086" y="759888"/>
                </a:lnTo>
                <a:lnTo>
                  <a:pt x="841086" y="1134504"/>
                </a:lnTo>
                <a:lnTo>
                  <a:pt x="841086" y="543181"/>
                </a:lnTo>
                <a:lnTo>
                  <a:pt x="841086" y="924512"/>
                </a:lnTo>
                <a:lnTo>
                  <a:pt x="841086" y="879455"/>
                </a:lnTo>
                <a:lnTo>
                  <a:pt x="841086" y="932654"/>
                </a:lnTo>
                <a:lnTo>
                  <a:pt x="841086" y="789573"/>
                </a:lnTo>
                <a:lnTo>
                  <a:pt x="841086" y="881684"/>
                </a:lnTo>
                <a:lnTo>
                  <a:pt x="841086" y="633893"/>
                </a:lnTo>
                <a:lnTo>
                  <a:pt x="841086" y="886998"/>
                </a:lnTo>
                <a:lnTo>
                  <a:pt x="841086" y="740289"/>
                </a:lnTo>
                <a:lnTo>
                  <a:pt x="842200" y="880570"/>
                </a:lnTo>
                <a:lnTo>
                  <a:pt x="842200" y="915569"/>
                </a:lnTo>
                <a:lnTo>
                  <a:pt x="842200" y="759888"/>
                </a:lnTo>
                <a:lnTo>
                  <a:pt x="842200" y="1134504"/>
                </a:lnTo>
                <a:lnTo>
                  <a:pt x="842200" y="530867"/>
                </a:lnTo>
                <a:lnTo>
                  <a:pt x="842200" y="924512"/>
                </a:lnTo>
                <a:lnTo>
                  <a:pt x="842200" y="879455"/>
                </a:lnTo>
                <a:lnTo>
                  <a:pt x="842200" y="927883"/>
                </a:lnTo>
                <a:lnTo>
                  <a:pt x="842200" y="789573"/>
                </a:lnTo>
                <a:lnTo>
                  <a:pt x="842200" y="881684"/>
                </a:lnTo>
                <a:lnTo>
                  <a:pt x="842200" y="633893"/>
                </a:lnTo>
                <a:lnTo>
                  <a:pt x="842200" y="886998"/>
                </a:lnTo>
                <a:lnTo>
                  <a:pt x="842200" y="740289"/>
                </a:lnTo>
                <a:lnTo>
                  <a:pt x="843029" y="880570"/>
                </a:lnTo>
                <a:lnTo>
                  <a:pt x="843029" y="915569"/>
                </a:lnTo>
                <a:lnTo>
                  <a:pt x="843029" y="759888"/>
                </a:lnTo>
                <a:lnTo>
                  <a:pt x="843029" y="1134504"/>
                </a:lnTo>
                <a:lnTo>
                  <a:pt x="843029" y="530867"/>
                </a:lnTo>
                <a:lnTo>
                  <a:pt x="843029" y="924512"/>
                </a:lnTo>
                <a:lnTo>
                  <a:pt x="843029" y="879455"/>
                </a:lnTo>
                <a:lnTo>
                  <a:pt x="843029" y="927883"/>
                </a:lnTo>
                <a:lnTo>
                  <a:pt x="843029" y="789573"/>
                </a:lnTo>
                <a:lnTo>
                  <a:pt x="843029" y="881684"/>
                </a:lnTo>
                <a:lnTo>
                  <a:pt x="843029" y="631921"/>
                </a:lnTo>
                <a:lnTo>
                  <a:pt x="843029" y="886998"/>
                </a:lnTo>
                <a:lnTo>
                  <a:pt x="843029" y="740289"/>
                </a:lnTo>
                <a:lnTo>
                  <a:pt x="843885" y="880570"/>
                </a:lnTo>
                <a:lnTo>
                  <a:pt x="843885" y="915569"/>
                </a:lnTo>
                <a:lnTo>
                  <a:pt x="843885" y="759888"/>
                </a:lnTo>
                <a:lnTo>
                  <a:pt x="843885" y="1134504"/>
                </a:lnTo>
                <a:lnTo>
                  <a:pt x="843885" y="530867"/>
                </a:lnTo>
                <a:lnTo>
                  <a:pt x="843885" y="920054"/>
                </a:lnTo>
                <a:lnTo>
                  <a:pt x="843885" y="879455"/>
                </a:lnTo>
                <a:lnTo>
                  <a:pt x="843885" y="927883"/>
                </a:lnTo>
                <a:lnTo>
                  <a:pt x="843885" y="789573"/>
                </a:lnTo>
                <a:lnTo>
                  <a:pt x="843885" y="881684"/>
                </a:lnTo>
                <a:lnTo>
                  <a:pt x="843885" y="631921"/>
                </a:lnTo>
                <a:lnTo>
                  <a:pt x="843885" y="886998"/>
                </a:lnTo>
                <a:lnTo>
                  <a:pt x="843885" y="740289"/>
                </a:lnTo>
                <a:lnTo>
                  <a:pt x="844714" y="880570"/>
                </a:lnTo>
                <a:lnTo>
                  <a:pt x="844714" y="915569"/>
                </a:lnTo>
                <a:lnTo>
                  <a:pt x="844714" y="759888"/>
                </a:lnTo>
                <a:lnTo>
                  <a:pt x="844714" y="1134504"/>
                </a:lnTo>
                <a:lnTo>
                  <a:pt x="844714" y="530867"/>
                </a:lnTo>
                <a:lnTo>
                  <a:pt x="844714" y="920054"/>
                </a:lnTo>
                <a:lnTo>
                  <a:pt x="844714" y="879455"/>
                </a:lnTo>
                <a:lnTo>
                  <a:pt x="844714" y="927883"/>
                </a:lnTo>
                <a:lnTo>
                  <a:pt x="844714" y="789573"/>
                </a:lnTo>
                <a:lnTo>
                  <a:pt x="844714" y="881684"/>
                </a:lnTo>
                <a:lnTo>
                  <a:pt x="844714" y="631921"/>
                </a:lnTo>
                <a:lnTo>
                  <a:pt x="844714" y="886998"/>
                </a:lnTo>
                <a:lnTo>
                  <a:pt x="844714" y="740289"/>
                </a:lnTo>
                <a:lnTo>
                  <a:pt x="845571" y="880570"/>
                </a:lnTo>
                <a:lnTo>
                  <a:pt x="845571" y="915569"/>
                </a:lnTo>
                <a:lnTo>
                  <a:pt x="845571" y="759888"/>
                </a:lnTo>
                <a:lnTo>
                  <a:pt x="845571" y="1134504"/>
                </a:lnTo>
              </a:path>
              <a:path w="1776729" h="1168400">
                <a:moveTo>
                  <a:pt x="845571" y="1134504"/>
                </a:moveTo>
                <a:lnTo>
                  <a:pt x="845571" y="1134504"/>
                </a:lnTo>
                <a:lnTo>
                  <a:pt x="845571" y="530867"/>
                </a:lnTo>
                <a:lnTo>
                  <a:pt x="845571" y="920054"/>
                </a:lnTo>
                <a:lnTo>
                  <a:pt x="845571" y="875513"/>
                </a:lnTo>
                <a:lnTo>
                  <a:pt x="845571" y="927883"/>
                </a:lnTo>
                <a:lnTo>
                  <a:pt x="845571" y="789573"/>
                </a:lnTo>
                <a:lnTo>
                  <a:pt x="845571" y="881684"/>
                </a:lnTo>
                <a:lnTo>
                  <a:pt x="845571" y="631921"/>
                </a:lnTo>
                <a:lnTo>
                  <a:pt x="845571" y="886998"/>
                </a:lnTo>
                <a:lnTo>
                  <a:pt x="845571" y="740289"/>
                </a:lnTo>
                <a:lnTo>
                  <a:pt x="846400" y="880570"/>
                </a:lnTo>
                <a:lnTo>
                  <a:pt x="846400" y="915569"/>
                </a:lnTo>
                <a:lnTo>
                  <a:pt x="846400" y="759888"/>
                </a:lnTo>
                <a:lnTo>
                  <a:pt x="846400" y="1134504"/>
                </a:lnTo>
                <a:lnTo>
                  <a:pt x="846400" y="530867"/>
                </a:lnTo>
                <a:lnTo>
                  <a:pt x="846400" y="920054"/>
                </a:lnTo>
                <a:lnTo>
                  <a:pt x="846400" y="875513"/>
                </a:lnTo>
                <a:lnTo>
                  <a:pt x="846400" y="927883"/>
                </a:lnTo>
                <a:lnTo>
                  <a:pt x="846400" y="789573"/>
                </a:lnTo>
                <a:lnTo>
                  <a:pt x="846400" y="881684"/>
                </a:lnTo>
                <a:lnTo>
                  <a:pt x="846400" y="631921"/>
                </a:lnTo>
                <a:lnTo>
                  <a:pt x="846400" y="886998"/>
                </a:lnTo>
                <a:lnTo>
                  <a:pt x="846400" y="740289"/>
                </a:lnTo>
                <a:lnTo>
                  <a:pt x="847514" y="880570"/>
                </a:lnTo>
                <a:lnTo>
                  <a:pt x="847514" y="915569"/>
                </a:lnTo>
                <a:lnTo>
                  <a:pt x="847514" y="759888"/>
                </a:lnTo>
                <a:lnTo>
                  <a:pt x="847514" y="1134504"/>
                </a:lnTo>
                <a:lnTo>
                  <a:pt x="847514" y="530867"/>
                </a:lnTo>
                <a:lnTo>
                  <a:pt x="847514" y="920054"/>
                </a:lnTo>
                <a:lnTo>
                  <a:pt x="847514" y="875513"/>
                </a:lnTo>
                <a:lnTo>
                  <a:pt x="847514" y="927883"/>
                </a:lnTo>
                <a:lnTo>
                  <a:pt x="847514" y="789573"/>
                </a:lnTo>
                <a:lnTo>
                  <a:pt x="847514" y="872170"/>
                </a:lnTo>
                <a:lnTo>
                  <a:pt x="847514" y="631921"/>
                </a:lnTo>
                <a:lnTo>
                  <a:pt x="847514" y="886998"/>
                </a:lnTo>
                <a:lnTo>
                  <a:pt x="847514" y="740289"/>
                </a:lnTo>
                <a:lnTo>
                  <a:pt x="848371" y="880570"/>
                </a:lnTo>
                <a:lnTo>
                  <a:pt x="848371" y="915569"/>
                </a:lnTo>
                <a:lnTo>
                  <a:pt x="848371" y="759888"/>
                </a:lnTo>
                <a:lnTo>
                  <a:pt x="848371" y="1101191"/>
                </a:lnTo>
                <a:lnTo>
                  <a:pt x="848371" y="530867"/>
                </a:lnTo>
                <a:lnTo>
                  <a:pt x="848371" y="920054"/>
                </a:lnTo>
                <a:lnTo>
                  <a:pt x="848371" y="875513"/>
                </a:lnTo>
                <a:lnTo>
                  <a:pt x="848371" y="927883"/>
                </a:lnTo>
                <a:lnTo>
                  <a:pt x="848371" y="789573"/>
                </a:lnTo>
                <a:lnTo>
                  <a:pt x="848371" y="872170"/>
                </a:lnTo>
                <a:lnTo>
                  <a:pt x="848371" y="631921"/>
                </a:lnTo>
                <a:lnTo>
                  <a:pt x="848371" y="886998"/>
                </a:lnTo>
                <a:lnTo>
                  <a:pt x="848371" y="740289"/>
                </a:lnTo>
                <a:lnTo>
                  <a:pt x="849200" y="880570"/>
                </a:lnTo>
                <a:lnTo>
                  <a:pt x="849200" y="881399"/>
                </a:lnTo>
                <a:lnTo>
                  <a:pt x="849200" y="858999"/>
                </a:lnTo>
                <a:lnTo>
                  <a:pt x="849200" y="915569"/>
                </a:lnTo>
                <a:lnTo>
                  <a:pt x="849200" y="759888"/>
                </a:lnTo>
                <a:lnTo>
                  <a:pt x="849200" y="1101191"/>
                </a:lnTo>
                <a:lnTo>
                  <a:pt x="849200" y="530867"/>
                </a:lnTo>
                <a:lnTo>
                  <a:pt x="849200" y="920054"/>
                </a:lnTo>
                <a:lnTo>
                  <a:pt x="849200" y="875513"/>
                </a:lnTo>
                <a:lnTo>
                  <a:pt x="849200" y="927883"/>
                </a:lnTo>
                <a:lnTo>
                  <a:pt x="849200" y="789573"/>
                </a:lnTo>
                <a:lnTo>
                  <a:pt x="849200" y="872170"/>
                </a:lnTo>
                <a:lnTo>
                  <a:pt x="849200" y="631921"/>
                </a:lnTo>
                <a:lnTo>
                  <a:pt x="849200" y="886998"/>
                </a:lnTo>
                <a:lnTo>
                  <a:pt x="849200" y="740289"/>
                </a:lnTo>
                <a:lnTo>
                  <a:pt x="850028" y="876913"/>
                </a:lnTo>
                <a:lnTo>
                  <a:pt x="850028" y="881399"/>
                </a:lnTo>
                <a:lnTo>
                  <a:pt x="850028" y="858999"/>
                </a:lnTo>
                <a:lnTo>
                  <a:pt x="850028" y="915569"/>
                </a:lnTo>
                <a:lnTo>
                  <a:pt x="850028" y="759888"/>
                </a:lnTo>
                <a:lnTo>
                  <a:pt x="850028" y="1101191"/>
                </a:lnTo>
                <a:lnTo>
                  <a:pt x="850028" y="520496"/>
                </a:lnTo>
                <a:lnTo>
                  <a:pt x="850028" y="920054"/>
                </a:lnTo>
                <a:lnTo>
                  <a:pt x="850028" y="875513"/>
                </a:lnTo>
                <a:lnTo>
                  <a:pt x="850028" y="927883"/>
                </a:lnTo>
                <a:lnTo>
                  <a:pt x="850028" y="789573"/>
                </a:lnTo>
                <a:lnTo>
                  <a:pt x="850028" y="872170"/>
                </a:lnTo>
                <a:lnTo>
                  <a:pt x="850028" y="631921"/>
                </a:lnTo>
                <a:lnTo>
                  <a:pt x="850028" y="886998"/>
                </a:lnTo>
                <a:lnTo>
                  <a:pt x="850028" y="740289"/>
                </a:lnTo>
                <a:lnTo>
                  <a:pt x="850885" y="854514"/>
                </a:lnTo>
                <a:lnTo>
                  <a:pt x="850885" y="866285"/>
                </a:lnTo>
                <a:lnTo>
                  <a:pt x="850885" y="858999"/>
                </a:lnTo>
                <a:lnTo>
                  <a:pt x="850885" y="915569"/>
                </a:lnTo>
                <a:lnTo>
                  <a:pt x="850885" y="759888"/>
                </a:lnTo>
                <a:lnTo>
                  <a:pt x="850885" y="1101191"/>
                </a:lnTo>
                <a:lnTo>
                  <a:pt x="850885" y="520496"/>
                </a:lnTo>
                <a:lnTo>
                  <a:pt x="850885" y="920054"/>
                </a:lnTo>
                <a:lnTo>
                  <a:pt x="850885" y="875513"/>
                </a:lnTo>
                <a:lnTo>
                  <a:pt x="850885" y="927883"/>
                </a:lnTo>
                <a:lnTo>
                  <a:pt x="850885" y="789573"/>
                </a:lnTo>
                <a:lnTo>
                  <a:pt x="850885" y="872170"/>
                </a:lnTo>
                <a:lnTo>
                  <a:pt x="850885" y="631921"/>
                </a:lnTo>
                <a:lnTo>
                  <a:pt x="850885" y="886998"/>
                </a:lnTo>
                <a:lnTo>
                  <a:pt x="850885" y="740289"/>
                </a:lnTo>
                <a:lnTo>
                  <a:pt x="851714" y="854514"/>
                </a:lnTo>
                <a:lnTo>
                  <a:pt x="851714" y="851714"/>
                </a:lnTo>
                <a:lnTo>
                  <a:pt x="851714" y="915569"/>
                </a:lnTo>
                <a:lnTo>
                  <a:pt x="851714" y="759888"/>
                </a:lnTo>
                <a:lnTo>
                  <a:pt x="851714" y="1101191"/>
                </a:lnTo>
                <a:lnTo>
                  <a:pt x="851714" y="498383"/>
                </a:lnTo>
                <a:lnTo>
                  <a:pt x="851714" y="920054"/>
                </a:lnTo>
                <a:lnTo>
                  <a:pt x="851714" y="875513"/>
                </a:lnTo>
                <a:lnTo>
                  <a:pt x="851714" y="927883"/>
                </a:lnTo>
                <a:lnTo>
                  <a:pt x="851714" y="789573"/>
                </a:lnTo>
                <a:lnTo>
                  <a:pt x="851714" y="872170"/>
                </a:lnTo>
                <a:lnTo>
                  <a:pt x="851714" y="631921"/>
                </a:lnTo>
                <a:lnTo>
                  <a:pt x="851714" y="1134504"/>
                </a:lnTo>
                <a:lnTo>
                  <a:pt x="852828" y="854514"/>
                </a:lnTo>
                <a:lnTo>
                  <a:pt x="852828" y="851714"/>
                </a:lnTo>
                <a:lnTo>
                  <a:pt x="852828" y="915569"/>
                </a:lnTo>
                <a:lnTo>
                  <a:pt x="852828" y="759888"/>
                </a:lnTo>
                <a:lnTo>
                  <a:pt x="852828" y="1101191"/>
                </a:lnTo>
                <a:lnTo>
                  <a:pt x="852828" y="498383"/>
                </a:lnTo>
                <a:lnTo>
                  <a:pt x="852828" y="920054"/>
                </a:lnTo>
                <a:lnTo>
                  <a:pt x="852828" y="875513"/>
                </a:lnTo>
                <a:lnTo>
                  <a:pt x="852828" y="927883"/>
                </a:lnTo>
                <a:lnTo>
                  <a:pt x="852828" y="789573"/>
                </a:lnTo>
                <a:lnTo>
                  <a:pt x="852828" y="872170"/>
                </a:lnTo>
                <a:lnTo>
                  <a:pt x="852828" y="631921"/>
                </a:lnTo>
                <a:lnTo>
                  <a:pt x="852828" y="1134504"/>
                </a:lnTo>
                <a:lnTo>
                  <a:pt x="853685" y="854514"/>
                </a:lnTo>
                <a:lnTo>
                  <a:pt x="853685" y="851714"/>
                </a:lnTo>
                <a:lnTo>
                  <a:pt x="853685" y="915569"/>
                </a:lnTo>
                <a:lnTo>
                  <a:pt x="853685" y="759888"/>
                </a:lnTo>
                <a:lnTo>
                  <a:pt x="853685" y="1101191"/>
                </a:lnTo>
                <a:lnTo>
                  <a:pt x="853685" y="498383"/>
                </a:lnTo>
                <a:lnTo>
                  <a:pt x="853685" y="920054"/>
                </a:lnTo>
                <a:lnTo>
                  <a:pt x="853685" y="875513"/>
                </a:lnTo>
                <a:lnTo>
                  <a:pt x="853685" y="927883"/>
                </a:lnTo>
                <a:lnTo>
                  <a:pt x="853685" y="789573"/>
                </a:lnTo>
                <a:lnTo>
                  <a:pt x="853685" y="872170"/>
                </a:lnTo>
                <a:lnTo>
                  <a:pt x="853685" y="605608"/>
                </a:lnTo>
                <a:lnTo>
                  <a:pt x="853685" y="1134504"/>
                </a:lnTo>
                <a:lnTo>
                  <a:pt x="854514" y="854514"/>
                </a:lnTo>
                <a:lnTo>
                  <a:pt x="854514" y="851714"/>
                </a:lnTo>
                <a:lnTo>
                  <a:pt x="854514" y="1134504"/>
                </a:lnTo>
                <a:lnTo>
                  <a:pt x="854514" y="759888"/>
                </a:lnTo>
                <a:lnTo>
                  <a:pt x="854514" y="1101191"/>
                </a:lnTo>
                <a:lnTo>
                  <a:pt x="854514" y="498383"/>
                </a:lnTo>
                <a:lnTo>
                  <a:pt x="854514" y="890084"/>
                </a:lnTo>
                <a:lnTo>
                  <a:pt x="854514" y="875513"/>
                </a:lnTo>
                <a:lnTo>
                  <a:pt x="854514" y="927883"/>
                </a:lnTo>
                <a:lnTo>
                  <a:pt x="854514" y="789573"/>
                </a:lnTo>
                <a:lnTo>
                  <a:pt x="854514" y="872170"/>
                </a:lnTo>
                <a:lnTo>
                  <a:pt x="854514" y="599465"/>
                </a:lnTo>
                <a:lnTo>
                  <a:pt x="854514" y="1134504"/>
                </a:lnTo>
                <a:lnTo>
                  <a:pt x="855371" y="854514"/>
                </a:lnTo>
                <a:lnTo>
                  <a:pt x="855371" y="851714"/>
                </a:lnTo>
                <a:lnTo>
                  <a:pt x="855371" y="1134504"/>
                </a:lnTo>
                <a:lnTo>
                  <a:pt x="855371" y="759888"/>
                </a:lnTo>
                <a:lnTo>
                  <a:pt x="855371" y="1101191"/>
                </a:lnTo>
                <a:lnTo>
                  <a:pt x="855371" y="498383"/>
                </a:lnTo>
                <a:lnTo>
                  <a:pt x="855371" y="890084"/>
                </a:lnTo>
                <a:lnTo>
                  <a:pt x="855371" y="875513"/>
                </a:lnTo>
                <a:lnTo>
                  <a:pt x="855371" y="1134504"/>
                </a:lnTo>
                <a:lnTo>
                  <a:pt x="855371" y="599465"/>
                </a:lnTo>
                <a:lnTo>
                  <a:pt x="855371" y="1134504"/>
                </a:lnTo>
                <a:lnTo>
                  <a:pt x="856199" y="854514"/>
                </a:lnTo>
                <a:lnTo>
                  <a:pt x="856199" y="851714"/>
                </a:lnTo>
                <a:lnTo>
                  <a:pt x="856199" y="1134504"/>
                </a:lnTo>
                <a:lnTo>
                  <a:pt x="856199" y="759888"/>
                </a:lnTo>
                <a:lnTo>
                  <a:pt x="856199" y="1101191"/>
                </a:lnTo>
                <a:lnTo>
                  <a:pt x="856199" y="498383"/>
                </a:lnTo>
                <a:lnTo>
                  <a:pt x="856199" y="890084"/>
                </a:lnTo>
                <a:lnTo>
                  <a:pt x="856199" y="875513"/>
                </a:lnTo>
                <a:lnTo>
                  <a:pt x="856199" y="1134504"/>
                </a:lnTo>
                <a:lnTo>
                  <a:pt x="856199" y="599465"/>
                </a:lnTo>
              </a:path>
              <a:path w="1776729" h="1168400">
                <a:moveTo>
                  <a:pt x="856199" y="599465"/>
                </a:moveTo>
                <a:lnTo>
                  <a:pt x="856199" y="1134504"/>
                </a:lnTo>
                <a:lnTo>
                  <a:pt x="857028" y="854514"/>
                </a:lnTo>
                <a:lnTo>
                  <a:pt x="857028" y="851714"/>
                </a:lnTo>
                <a:lnTo>
                  <a:pt x="857028" y="1134504"/>
                </a:lnTo>
                <a:lnTo>
                  <a:pt x="857028" y="759888"/>
                </a:lnTo>
                <a:lnTo>
                  <a:pt x="857028" y="1101191"/>
                </a:lnTo>
                <a:lnTo>
                  <a:pt x="857028" y="498383"/>
                </a:lnTo>
                <a:lnTo>
                  <a:pt x="857028" y="890084"/>
                </a:lnTo>
                <a:lnTo>
                  <a:pt x="857028" y="875513"/>
                </a:lnTo>
                <a:lnTo>
                  <a:pt x="857028" y="1134504"/>
                </a:lnTo>
                <a:lnTo>
                  <a:pt x="857028" y="599465"/>
                </a:lnTo>
                <a:lnTo>
                  <a:pt x="857028" y="1134504"/>
                </a:lnTo>
                <a:lnTo>
                  <a:pt x="858171" y="854514"/>
                </a:lnTo>
                <a:lnTo>
                  <a:pt x="858171" y="851714"/>
                </a:lnTo>
                <a:lnTo>
                  <a:pt x="858171" y="1134504"/>
                </a:lnTo>
                <a:lnTo>
                  <a:pt x="858171" y="759888"/>
                </a:lnTo>
                <a:lnTo>
                  <a:pt x="858171" y="1034279"/>
                </a:lnTo>
                <a:lnTo>
                  <a:pt x="858171" y="498383"/>
                </a:lnTo>
                <a:lnTo>
                  <a:pt x="858171" y="890084"/>
                </a:lnTo>
                <a:lnTo>
                  <a:pt x="858171" y="875513"/>
                </a:lnTo>
                <a:lnTo>
                  <a:pt x="858171" y="1134504"/>
                </a:lnTo>
                <a:lnTo>
                  <a:pt x="858171" y="599465"/>
                </a:lnTo>
                <a:lnTo>
                  <a:pt x="858171" y="1134504"/>
                </a:lnTo>
                <a:lnTo>
                  <a:pt x="858999" y="854514"/>
                </a:lnTo>
                <a:lnTo>
                  <a:pt x="858999" y="841371"/>
                </a:lnTo>
                <a:lnTo>
                  <a:pt x="858999" y="1134504"/>
                </a:lnTo>
                <a:lnTo>
                  <a:pt x="858999" y="498383"/>
                </a:lnTo>
                <a:lnTo>
                  <a:pt x="858999" y="890084"/>
                </a:lnTo>
                <a:lnTo>
                  <a:pt x="858999" y="875513"/>
                </a:lnTo>
                <a:lnTo>
                  <a:pt x="858999" y="1134504"/>
                </a:lnTo>
                <a:lnTo>
                  <a:pt x="858999" y="599465"/>
                </a:lnTo>
                <a:lnTo>
                  <a:pt x="858999" y="1134504"/>
                </a:lnTo>
                <a:lnTo>
                  <a:pt x="859828" y="854514"/>
                </a:lnTo>
                <a:lnTo>
                  <a:pt x="859828" y="827915"/>
                </a:lnTo>
                <a:lnTo>
                  <a:pt x="859828" y="1134504"/>
                </a:lnTo>
                <a:lnTo>
                  <a:pt x="859828" y="488583"/>
                </a:lnTo>
                <a:lnTo>
                  <a:pt x="859828" y="890084"/>
                </a:lnTo>
                <a:lnTo>
                  <a:pt x="859828" y="875513"/>
                </a:lnTo>
                <a:lnTo>
                  <a:pt x="859828" y="1134504"/>
                </a:lnTo>
                <a:lnTo>
                  <a:pt x="859828" y="599465"/>
                </a:lnTo>
                <a:lnTo>
                  <a:pt x="859828" y="1134504"/>
                </a:lnTo>
                <a:lnTo>
                  <a:pt x="860685" y="824001"/>
                </a:lnTo>
                <a:lnTo>
                  <a:pt x="860685" y="851714"/>
                </a:lnTo>
                <a:lnTo>
                  <a:pt x="860685" y="827915"/>
                </a:lnTo>
                <a:lnTo>
                  <a:pt x="860685" y="1134504"/>
                </a:lnTo>
                <a:lnTo>
                  <a:pt x="860685" y="488583"/>
                </a:lnTo>
                <a:lnTo>
                  <a:pt x="860685" y="890084"/>
                </a:lnTo>
                <a:lnTo>
                  <a:pt x="860685" y="875513"/>
                </a:lnTo>
                <a:lnTo>
                  <a:pt x="860685" y="1134504"/>
                </a:lnTo>
                <a:lnTo>
                  <a:pt x="860685" y="599465"/>
                </a:lnTo>
                <a:lnTo>
                  <a:pt x="860685" y="1134504"/>
                </a:lnTo>
                <a:lnTo>
                  <a:pt x="861514" y="824001"/>
                </a:lnTo>
                <a:lnTo>
                  <a:pt x="861514" y="821201"/>
                </a:lnTo>
                <a:lnTo>
                  <a:pt x="861514" y="1134504"/>
                </a:lnTo>
                <a:lnTo>
                  <a:pt x="861514" y="485212"/>
                </a:lnTo>
                <a:lnTo>
                  <a:pt x="861514" y="890084"/>
                </a:lnTo>
                <a:lnTo>
                  <a:pt x="861514" y="875513"/>
                </a:lnTo>
                <a:lnTo>
                  <a:pt x="861514" y="1134504"/>
                </a:lnTo>
                <a:lnTo>
                  <a:pt x="861514" y="599465"/>
                </a:lnTo>
                <a:lnTo>
                  <a:pt x="861514" y="1134504"/>
                </a:lnTo>
                <a:lnTo>
                  <a:pt x="862370" y="824001"/>
                </a:lnTo>
                <a:lnTo>
                  <a:pt x="862370" y="821201"/>
                </a:lnTo>
                <a:lnTo>
                  <a:pt x="862370" y="1134504"/>
                </a:lnTo>
                <a:lnTo>
                  <a:pt x="862370" y="465898"/>
                </a:lnTo>
                <a:lnTo>
                  <a:pt x="862370" y="890084"/>
                </a:lnTo>
                <a:lnTo>
                  <a:pt x="862370" y="875513"/>
                </a:lnTo>
                <a:lnTo>
                  <a:pt x="862370" y="1134504"/>
                </a:lnTo>
                <a:lnTo>
                  <a:pt x="862370" y="599465"/>
                </a:lnTo>
                <a:lnTo>
                  <a:pt x="862370" y="1134504"/>
                </a:lnTo>
                <a:lnTo>
                  <a:pt x="862370" y="1101191"/>
                </a:lnTo>
                <a:lnTo>
                  <a:pt x="863485" y="824001"/>
                </a:lnTo>
                <a:lnTo>
                  <a:pt x="863485" y="821201"/>
                </a:lnTo>
                <a:lnTo>
                  <a:pt x="863485" y="1134504"/>
                </a:lnTo>
                <a:lnTo>
                  <a:pt x="863485" y="465898"/>
                </a:lnTo>
                <a:lnTo>
                  <a:pt x="863485" y="1134504"/>
                </a:lnTo>
                <a:lnTo>
                  <a:pt x="863485" y="599465"/>
                </a:lnTo>
                <a:lnTo>
                  <a:pt x="863485" y="1134504"/>
                </a:lnTo>
                <a:lnTo>
                  <a:pt x="863485" y="1101191"/>
                </a:lnTo>
                <a:lnTo>
                  <a:pt x="864314" y="824001"/>
                </a:lnTo>
                <a:lnTo>
                  <a:pt x="864314" y="821201"/>
                </a:lnTo>
                <a:lnTo>
                  <a:pt x="864314" y="1134504"/>
                </a:lnTo>
                <a:lnTo>
                  <a:pt x="864314" y="465898"/>
                </a:lnTo>
                <a:lnTo>
                  <a:pt x="864314" y="1134504"/>
                </a:lnTo>
                <a:lnTo>
                  <a:pt x="864314" y="567266"/>
                </a:lnTo>
                <a:lnTo>
                  <a:pt x="864314" y="1134504"/>
                </a:lnTo>
                <a:lnTo>
                  <a:pt x="864314" y="1101191"/>
                </a:lnTo>
                <a:lnTo>
                  <a:pt x="865170" y="824001"/>
                </a:lnTo>
                <a:lnTo>
                  <a:pt x="865170" y="821201"/>
                </a:lnTo>
                <a:lnTo>
                  <a:pt x="865170" y="1134504"/>
                </a:lnTo>
                <a:lnTo>
                  <a:pt x="865170" y="465898"/>
                </a:lnTo>
                <a:lnTo>
                  <a:pt x="865170" y="1134504"/>
                </a:lnTo>
                <a:lnTo>
                  <a:pt x="865170" y="567266"/>
                </a:lnTo>
                <a:lnTo>
                  <a:pt x="865170" y="1134504"/>
                </a:lnTo>
                <a:lnTo>
                  <a:pt x="865170" y="1101191"/>
                </a:lnTo>
                <a:lnTo>
                  <a:pt x="865999" y="824001"/>
                </a:lnTo>
                <a:lnTo>
                  <a:pt x="865999" y="821201"/>
                </a:lnTo>
                <a:lnTo>
                  <a:pt x="865999" y="1134504"/>
                </a:lnTo>
                <a:lnTo>
                  <a:pt x="865999" y="465898"/>
                </a:lnTo>
                <a:lnTo>
                  <a:pt x="865999" y="1134504"/>
                </a:lnTo>
                <a:lnTo>
                  <a:pt x="865999" y="1101191"/>
                </a:lnTo>
                <a:lnTo>
                  <a:pt x="865999" y="1134504"/>
                </a:lnTo>
                <a:lnTo>
                  <a:pt x="865999" y="567266"/>
                </a:lnTo>
                <a:lnTo>
                  <a:pt x="865999" y="1134504"/>
                </a:lnTo>
                <a:lnTo>
                  <a:pt x="865999" y="1101191"/>
                </a:lnTo>
                <a:lnTo>
                  <a:pt x="866828" y="824001"/>
                </a:lnTo>
                <a:lnTo>
                  <a:pt x="866828" y="821201"/>
                </a:lnTo>
                <a:lnTo>
                  <a:pt x="866828" y="1134504"/>
                </a:lnTo>
                <a:lnTo>
                  <a:pt x="866828" y="465898"/>
                </a:lnTo>
                <a:lnTo>
                  <a:pt x="866828" y="1134504"/>
                </a:lnTo>
                <a:lnTo>
                  <a:pt x="866828" y="1101191"/>
                </a:lnTo>
                <a:lnTo>
                  <a:pt x="866828" y="1134504"/>
                </a:lnTo>
                <a:lnTo>
                  <a:pt x="866828" y="567266"/>
                </a:lnTo>
                <a:lnTo>
                  <a:pt x="866828" y="1101191"/>
                </a:lnTo>
                <a:lnTo>
                  <a:pt x="867970" y="824001"/>
                </a:lnTo>
                <a:lnTo>
                  <a:pt x="867970" y="821201"/>
                </a:lnTo>
                <a:lnTo>
                  <a:pt x="867970" y="1134504"/>
                </a:lnTo>
                <a:lnTo>
                  <a:pt x="867970" y="465898"/>
                </a:lnTo>
                <a:lnTo>
                  <a:pt x="867970" y="1134504"/>
                </a:lnTo>
                <a:lnTo>
                  <a:pt x="867970" y="1101191"/>
                </a:lnTo>
                <a:lnTo>
                  <a:pt x="867970" y="1134504"/>
                </a:lnTo>
                <a:lnTo>
                  <a:pt x="867970" y="567266"/>
                </a:lnTo>
                <a:lnTo>
                  <a:pt x="867970" y="1101191"/>
                </a:lnTo>
                <a:lnTo>
                  <a:pt x="868799" y="824001"/>
                </a:lnTo>
                <a:lnTo>
                  <a:pt x="868799" y="821201"/>
                </a:lnTo>
                <a:lnTo>
                  <a:pt x="868799" y="1134504"/>
                </a:lnTo>
                <a:lnTo>
                  <a:pt x="868799" y="465898"/>
                </a:lnTo>
                <a:lnTo>
                  <a:pt x="868799" y="1134504"/>
                </a:lnTo>
                <a:lnTo>
                  <a:pt x="868799" y="1101191"/>
                </a:lnTo>
                <a:lnTo>
                  <a:pt x="868799" y="1134504"/>
                </a:lnTo>
                <a:lnTo>
                  <a:pt x="868799" y="567266"/>
                </a:lnTo>
                <a:lnTo>
                  <a:pt x="868799" y="1101191"/>
                </a:lnTo>
                <a:lnTo>
                  <a:pt x="869628" y="824001"/>
                </a:lnTo>
                <a:lnTo>
                  <a:pt x="869628" y="796573"/>
                </a:lnTo>
                <a:lnTo>
                  <a:pt x="869628" y="1101191"/>
                </a:lnTo>
                <a:lnTo>
                  <a:pt x="869628" y="465898"/>
                </a:lnTo>
                <a:lnTo>
                  <a:pt x="869628" y="1134504"/>
                </a:lnTo>
                <a:lnTo>
                  <a:pt x="869628" y="1101191"/>
                </a:lnTo>
                <a:lnTo>
                  <a:pt x="869628" y="1134504"/>
                </a:lnTo>
                <a:lnTo>
                  <a:pt x="869628" y="697719"/>
                </a:lnTo>
              </a:path>
              <a:path w="1776729" h="1168400">
                <a:moveTo>
                  <a:pt x="869628" y="697719"/>
                </a:moveTo>
                <a:lnTo>
                  <a:pt x="869628" y="567266"/>
                </a:lnTo>
                <a:lnTo>
                  <a:pt x="869628" y="1101191"/>
                </a:lnTo>
                <a:lnTo>
                  <a:pt x="870485" y="817572"/>
                </a:lnTo>
                <a:lnTo>
                  <a:pt x="870485" y="821201"/>
                </a:lnTo>
                <a:lnTo>
                  <a:pt x="870485" y="796573"/>
                </a:lnTo>
                <a:lnTo>
                  <a:pt x="870485" y="1101191"/>
                </a:lnTo>
                <a:lnTo>
                  <a:pt x="870485" y="456384"/>
                </a:lnTo>
                <a:lnTo>
                  <a:pt x="870485" y="1134504"/>
                </a:lnTo>
                <a:lnTo>
                  <a:pt x="870485" y="1101191"/>
                </a:lnTo>
                <a:lnTo>
                  <a:pt x="870485" y="1134504"/>
                </a:lnTo>
                <a:lnTo>
                  <a:pt x="870485" y="567266"/>
                </a:lnTo>
                <a:lnTo>
                  <a:pt x="870485" y="1101191"/>
                </a:lnTo>
                <a:lnTo>
                  <a:pt x="871313" y="792916"/>
                </a:lnTo>
                <a:lnTo>
                  <a:pt x="871313" y="818115"/>
                </a:lnTo>
                <a:lnTo>
                  <a:pt x="871313" y="796573"/>
                </a:lnTo>
                <a:lnTo>
                  <a:pt x="871313" y="1101191"/>
                </a:lnTo>
                <a:lnTo>
                  <a:pt x="871313" y="456384"/>
                </a:lnTo>
                <a:lnTo>
                  <a:pt x="871313" y="1134504"/>
                </a:lnTo>
                <a:lnTo>
                  <a:pt x="871313" y="1101191"/>
                </a:lnTo>
                <a:lnTo>
                  <a:pt x="871313" y="1134504"/>
                </a:lnTo>
                <a:lnTo>
                  <a:pt x="871313" y="567266"/>
                </a:lnTo>
                <a:lnTo>
                  <a:pt x="871313" y="1101191"/>
                </a:lnTo>
                <a:lnTo>
                  <a:pt x="872170" y="792916"/>
                </a:lnTo>
                <a:lnTo>
                  <a:pt x="872170" y="790402"/>
                </a:lnTo>
                <a:lnTo>
                  <a:pt x="872170" y="1101191"/>
                </a:lnTo>
                <a:lnTo>
                  <a:pt x="872170" y="436499"/>
                </a:lnTo>
                <a:lnTo>
                  <a:pt x="872170" y="1134504"/>
                </a:lnTo>
                <a:lnTo>
                  <a:pt x="872170" y="1101191"/>
                </a:lnTo>
                <a:lnTo>
                  <a:pt x="872170" y="1134504"/>
                </a:lnTo>
                <a:lnTo>
                  <a:pt x="872170" y="567266"/>
                </a:lnTo>
                <a:lnTo>
                  <a:pt x="872170" y="1101191"/>
                </a:lnTo>
                <a:lnTo>
                  <a:pt x="873284" y="792916"/>
                </a:lnTo>
                <a:lnTo>
                  <a:pt x="873284" y="790402"/>
                </a:lnTo>
                <a:lnTo>
                  <a:pt x="873284" y="1101191"/>
                </a:lnTo>
                <a:lnTo>
                  <a:pt x="873284" y="433414"/>
                </a:lnTo>
                <a:lnTo>
                  <a:pt x="873284" y="1134504"/>
                </a:lnTo>
                <a:lnTo>
                  <a:pt x="873284" y="567266"/>
                </a:lnTo>
                <a:lnTo>
                  <a:pt x="873284" y="1101191"/>
                </a:lnTo>
                <a:lnTo>
                  <a:pt x="873284" y="1067592"/>
                </a:lnTo>
                <a:lnTo>
                  <a:pt x="874113" y="792916"/>
                </a:lnTo>
                <a:lnTo>
                  <a:pt x="874113" y="790402"/>
                </a:lnTo>
                <a:lnTo>
                  <a:pt x="874113" y="1101191"/>
                </a:lnTo>
                <a:lnTo>
                  <a:pt x="874113" y="433414"/>
                </a:lnTo>
                <a:lnTo>
                  <a:pt x="874113" y="1101191"/>
                </a:lnTo>
                <a:lnTo>
                  <a:pt x="874113" y="548781"/>
                </a:lnTo>
                <a:lnTo>
                  <a:pt x="874113" y="1101191"/>
                </a:lnTo>
                <a:lnTo>
                  <a:pt x="874113" y="1067592"/>
                </a:lnTo>
                <a:lnTo>
                  <a:pt x="874970" y="792916"/>
                </a:lnTo>
                <a:lnTo>
                  <a:pt x="874970" y="790402"/>
                </a:lnTo>
                <a:lnTo>
                  <a:pt x="874970" y="1101191"/>
                </a:lnTo>
                <a:lnTo>
                  <a:pt x="874970" y="433414"/>
                </a:lnTo>
                <a:lnTo>
                  <a:pt x="874970" y="1101191"/>
                </a:lnTo>
                <a:lnTo>
                  <a:pt x="874970" y="534496"/>
                </a:lnTo>
                <a:lnTo>
                  <a:pt x="874970" y="1101191"/>
                </a:lnTo>
                <a:lnTo>
                  <a:pt x="874970" y="1034279"/>
                </a:lnTo>
                <a:lnTo>
                  <a:pt x="874970" y="1067592"/>
                </a:lnTo>
                <a:lnTo>
                  <a:pt x="875799" y="792916"/>
                </a:lnTo>
                <a:lnTo>
                  <a:pt x="875799" y="790402"/>
                </a:lnTo>
                <a:lnTo>
                  <a:pt x="875799" y="1101191"/>
                </a:lnTo>
                <a:lnTo>
                  <a:pt x="875799" y="433414"/>
                </a:lnTo>
                <a:lnTo>
                  <a:pt x="875799" y="1101191"/>
                </a:lnTo>
                <a:lnTo>
                  <a:pt x="875799" y="1034279"/>
                </a:lnTo>
                <a:lnTo>
                  <a:pt x="875799" y="1101191"/>
                </a:lnTo>
                <a:lnTo>
                  <a:pt x="875799" y="534496"/>
                </a:lnTo>
                <a:lnTo>
                  <a:pt x="875799" y="1101191"/>
                </a:lnTo>
                <a:lnTo>
                  <a:pt x="875799" y="1034279"/>
                </a:lnTo>
                <a:lnTo>
                  <a:pt x="875799" y="1067592"/>
                </a:lnTo>
                <a:lnTo>
                  <a:pt x="876628" y="792916"/>
                </a:lnTo>
                <a:lnTo>
                  <a:pt x="876628" y="790402"/>
                </a:lnTo>
                <a:lnTo>
                  <a:pt x="876628" y="1101191"/>
                </a:lnTo>
                <a:lnTo>
                  <a:pt x="876628" y="433414"/>
                </a:lnTo>
                <a:lnTo>
                  <a:pt x="876628" y="1101191"/>
                </a:lnTo>
                <a:lnTo>
                  <a:pt x="876628" y="1034279"/>
                </a:lnTo>
                <a:lnTo>
                  <a:pt x="876628" y="1101191"/>
                </a:lnTo>
                <a:lnTo>
                  <a:pt x="876628" y="534496"/>
                </a:lnTo>
                <a:lnTo>
                  <a:pt x="876628" y="1101191"/>
                </a:lnTo>
                <a:lnTo>
                  <a:pt x="876628" y="1034279"/>
                </a:lnTo>
                <a:lnTo>
                  <a:pt x="876628" y="1067592"/>
                </a:lnTo>
                <a:lnTo>
                  <a:pt x="877484" y="792916"/>
                </a:lnTo>
                <a:lnTo>
                  <a:pt x="877484" y="790402"/>
                </a:lnTo>
                <a:lnTo>
                  <a:pt x="877484" y="1101191"/>
                </a:lnTo>
                <a:lnTo>
                  <a:pt x="877484" y="433414"/>
                </a:lnTo>
                <a:lnTo>
                  <a:pt x="877484" y="1101191"/>
                </a:lnTo>
                <a:lnTo>
                  <a:pt x="877484" y="1034279"/>
                </a:lnTo>
                <a:lnTo>
                  <a:pt x="877484" y="1101191"/>
                </a:lnTo>
                <a:lnTo>
                  <a:pt x="877484" y="534496"/>
                </a:lnTo>
                <a:lnTo>
                  <a:pt x="877484" y="1067592"/>
                </a:lnTo>
                <a:lnTo>
                  <a:pt x="878599" y="792916"/>
                </a:lnTo>
                <a:lnTo>
                  <a:pt x="878599" y="790402"/>
                </a:lnTo>
                <a:lnTo>
                  <a:pt x="878599" y="1101191"/>
                </a:lnTo>
                <a:lnTo>
                  <a:pt x="878599" y="433414"/>
                </a:lnTo>
                <a:lnTo>
                  <a:pt x="878599" y="1101191"/>
                </a:lnTo>
                <a:lnTo>
                  <a:pt x="878599" y="1034279"/>
                </a:lnTo>
                <a:lnTo>
                  <a:pt x="878599" y="1101191"/>
                </a:lnTo>
                <a:lnTo>
                  <a:pt x="878599" y="534496"/>
                </a:lnTo>
                <a:lnTo>
                  <a:pt x="878599" y="1067592"/>
                </a:lnTo>
                <a:lnTo>
                  <a:pt x="879427" y="792916"/>
                </a:lnTo>
                <a:lnTo>
                  <a:pt x="879427" y="784516"/>
                </a:lnTo>
                <a:lnTo>
                  <a:pt x="879427" y="1067592"/>
                </a:lnTo>
                <a:lnTo>
                  <a:pt x="879427" y="433414"/>
                </a:lnTo>
                <a:lnTo>
                  <a:pt x="879427" y="1101191"/>
                </a:lnTo>
                <a:lnTo>
                  <a:pt x="879427" y="1034279"/>
                </a:lnTo>
                <a:lnTo>
                  <a:pt x="879427" y="1101191"/>
                </a:lnTo>
                <a:lnTo>
                  <a:pt x="879427" y="534496"/>
                </a:lnTo>
                <a:lnTo>
                  <a:pt x="879427" y="1067592"/>
                </a:lnTo>
                <a:lnTo>
                  <a:pt x="880284" y="792916"/>
                </a:lnTo>
                <a:lnTo>
                  <a:pt x="880284" y="764659"/>
                </a:lnTo>
                <a:lnTo>
                  <a:pt x="880284" y="1067592"/>
                </a:lnTo>
                <a:lnTo>
                  <a:pt x="880284" y="425871"/>
                </a:lnTo>
                <a:lnTo>
                  <a:pt x="880284" y="1101191"/>
                </a:lnTo>
                <a:lnTo>
                  <a:pt x="880284" y="1034279"/>
                </a:lnTo>
                <a:lnTo>
                  <a:pt x="880284" y="1101191"/>
                </a:lnTo>
                <a:lnTo>
                  <a:pt x="880284" y="534496"/>
                </a:lnTo>
                <a:lnTo>
                  <a:pt x="880284" y="1067592"/>
                </a:lnTo>
                <a:lnTo>
                  <a:pt x="881113" y="772488"/>
                </a:lnTo>
                <a:lnTo>
                  <a:pt x="881113" y="790402"/>
                </a:lnTo>
                <a:lnTo>
                  <a:pt x="881113" y="764659"/>
                </a:lnTo>
                <a:lnTo>
                  <a:pt x="881113" y="1067592"/>
                </a:lnTo>
                <a:lnTo>
                  <a:pt x="881113" y="424471"/>
                </a:lnTo>
                <a:lnTo>
                  <a:pt x="881113" y="1101191"/>
                </a:lnTo>
                <a:lnTo>
                  <a:pt x="881113" y="1034279"/>
                </a:lnTo>
                <a:lnTo>
                  <a:pt x="881113" y="1101191"/>
                </a:lnTo>
                <a:lnTo>
                  <a:pt x="881113" y="534496"/>
                </a:lnTo>
                <a:lnTo>
                  <a:pt x="881113" y="1067592"/>
                </a:lnTo>
                <a:lnTo>
                  <a:pt x="881970" y="761288"/>
                </a:lnTo>
                <a:lnTo>
                  <a:pt x="881970" y="759059"/>
                </a:lnTo>
                <a:lnTo>
                  <a:pt x="881970" y="1067592"/>
                </a:lnTo>
                <a:lnTo>
                  <a:pt x="881970" y="424471"/>
                </a:lnTo>
                <a:lnTo>
                  <a:pt x="881970" y="1101191"/>
                </a:lnTo>
                <a:lnTo>
                  <a:pt x="881970" y="1034279"/>
                </a:lnTo>
                <a:lnTo>
                  <a:pt x="881970" y="1101191"/>
                </a:lnTo>
                <a:lnTo>
                  <a:pt x="881970" y="534496"/>
                </a:lnTo>
                <a:lnTo>
                  <a:pt x="881970" y="1067592"/>
                </a:lnTo>
                <a:lnTo>
                  <a:pt x="882799" y="761288"/>
                </a:lnTo>
                <a:lnTo>
                  <a:pt x="882799" y="759059"/>
                </a:lnTo>
                <a:lnTo>
                  <a:pt x="882799" y="1067592"/>
                </a:lnTo>
                <a:lnTo>
                  <a:pt x="882799" y="771659"/>
                </a:lnTo>
              </a:path>
              <a:path w="1776729" h="1168400">
                <a:moveTo>
                  <a:pt x="882799" y="771659"/>
                </a:moveTo>
                <a:lnTo>
                  <a:pt x="882799" y="400672"/>
                </a:lnTo>
                <a:lnTo>
                  <a:pt x="882799" y="1101191"/>
                </a:lnTo>
                <a:lnTo>
                  <a:pt x="882799" y="1034279"/>
                </a:lnTo>
                <a:lnTo>
                  <a:pt x="882799" y="1101191"/>
                </a:lnTo>
                <a:lnTo>
                  <a:pt x="882799" y="534496"/>
                </a:lnTo>
                <a:lnTo>
                  <a:pt x="882799" y="1034279"/>
                </a:lnTo>
                <a:lnTo>
                  <a:pt x="882799" y="962053"/>
                </a:lnTo>
                <a:lnTo>
                  <a:pt x="883913" y="761288"/>
                </a:lnTo>
                <a:lnTo>
                  <a:pt x="883913" y="759059"/>
                </a:lnTo>
                <a:lnTo>
                  <a:pt x="883913" y="1067592"/>
                </a:lnTo>
                <a:lnTo>
                  <a:pt x="883913" y="400672"/>
                </a:lnTo>
                <a:lnTo>
                  <a:pt x="883913" y="1056678"/>
                </a:lnTo>
                <a:lnTo>
                  <a:pt x="883913" y="534496"/>
                </a:lnTo>
                <a:lnTo>
                  <a:pt x="883913" y="1034279"/>
                </a:lnTo>
                <a:lnTo>
                  <a:pt x="883913" y="962053"/>
                </a:lnTo>
                <a:lnTo>
                  <a:pt x="884770" y="761288"/>
                </a:lnTo>
                <a:lnTo>
                  <a:pt x="884770" y="759059"/>
                </a:lnTo>
                <a:lnTo>
                  <a:pt x="884770" y="1067592"/>
                </a:lnTo>
                <a:lnTo>
                  <a:pt x="884770" y="400672"/>
                </a:lnTo>
                <a:lnTo>
                  <a:pt x="884770" y="1056678"/>
                </a:lnTo>
                <a:lnTo>
                  <a:pt x="884770" y="503697"/>
                </a:lnTo>
                <a:lnTo>
                  <a:pt x="884770" y="1034279"/>
                </a:lnTo>
                <a:lnTo>
                  <a:pt x="884770" y="962053"/>
                </a:lnTo>
                <a:lnTo>
                  <a:pt x="885598" y="761288"/>
                </a:lnTo>
                <a:lnTo>
                  <a:pt x="885598" y="759059"/>
                </a:lnTo>
                <a:lnTo>
                  <a:pt x="885598" y="1067592"/>
                </a:lnTo>
                <a:lnTo>
                  <a:pt x="885598" y="400672"/>
                </a:lnTo>
                <a:lnTo>
                  <a:pt x="885598" y="1056678"/>
                </a:lnTo>
                <a:lnTo>
                  <a:pt x="885598" y="503697"/>
                </a:lnTo>
                <a:lnTo>
                  <a:pt x="885598" y="1034279"/>
                </a:lnTo>
                <a:lnTo>
                  <a:pt x="885598" y="962053"/>
                </a:lnTo>
                <a:lnTo>
                  <a:pt x="886427" y="761288"/>
                </a:lnTo>
                <a:lnTo>
                  <a:pt x="886427" y="759059"/>
                </a:lnTo>
                <a:lnTo>
                  <a:pt x="886427" y="1067592"/>
                </a:lnTo>
                <a:lnTo>
                  <a:pt x="886427" y="400672"/>
                </a:lnTo>
                <a:lnTo>
                  <a:pt x="886427" y="1056678"/>
                </a:lnTo>
                <a:lnTo>
                  <a:pt x="886427" y="981652"/>
                </a:lnTo>
                <a:lnTo>
                  <a:pt x="886427" y="1034279"/>
                </a:lnTo>
                <a:lnTo>
                  <a:pt x="886427" y="503697"/>
                </a:lnTo>
                <a:lnTo>
                  <a:pt x="886427" y="1034279"/>
                </a:lnTo>
                <a:lnTo>
                  <a:pt x="886427" y="962053"/>
                </a:lnTo>
                <a:lnTo>
                  <a:pt x="887284" y="761288"/>
                </a:lnTo>
                <a:lnTo>
                  <a:pt x="887284" y="759059"/>
                </a:lnTo>
                <a:lnTo>
                  <a:pt x="887284" y="1067592"/>
                </a:lnTo>
                <a:lnTo>
                  <a:pt x="887284" y="400672"/>
                </a:lnTo>
                <a:lnTo>
                  <a:pt x="887284" y="1056678"/>
                </a:lnTo>
                <a:lnTo>
                  <a:pt x="887284" y="981652"/>
                </a:lnTo>
                <a:lnTo>
                  <a:pt x="887284" y="1034279"/>
                </a:lnTo>
                <a:lnTo>
                  <a:pt x="887284" y="503697"/>
                </a:lnTo>
                <a:lnTo>
                  <a:pt x="887284" y="1003766"/>
                </a:lnTo>
                <a:lnTo>
                  <a:pt x="887284" y="962053"/>
                </a:lnTo>
                <a:lnTo>
                  <a:pt x="888113" y="761288"/>
                </a:lnTo>
                <a:lnTo>
                  <a:pt x="888113" y="759059"/>
                </a:lnTo>
                <a:lnTo>
                  <a:pt x="888113" y="1067592"/>
                </a:lnTo>
                <a:lnTo>
                  <a:pt x="888113" y="400672"/>
                </a:lnTo>
                <a:lnTo>
                  <a:pt x="888113" y="1056678"/>
                </a:lnTo>
                <a:lnTo>
                  <a:pt x="888113" y="981652"/>
                </a:lnTo>
                <a:lnTo>
                  <a:pt x="888113" y="1034279"/>
                </a:lnTo>
                <a:lnTo>
                  <a:pt x="888113" y="503697"/>
                </a:lnTo>
                <a:lnTo>
                  <a:pt x="888113" y="1003766"/>
                </a:lnTo>
                <a:lnTo>
                  <a:pt x="888113" y="962053"/>
                </a:lnTo>
                <a:lnTo>
                  <a:pt x="889227" y="761288"/>
                </a:lnTo>
                <a:lnTo>
                  <a:pt x="889227" y="759059"/>
                </a:lnTo>
                <a:lnTo>
                  <a:pt x="889227" y="1067592"/>
                </a:lnTo>
                <a:lnTo>
                  <a:pt x="889227" y="400672"/>
                </a:lnTo>
                <a:lnTo>
                  <a:pt x="889227" y="1056678"/>
                </a:lnTo>
                <a:lnTo>
                  <a:pt x="889227" y="981652"/>
                </a:lnTo>
                <a:lnTo>
                  <a:pt x="889227" y="1034279"/>
                </a:lnTo>
                <a:lnTo>
                  <a:pt x="889227" y="503697"/>
                </a:lnTo>
                <a:lnTo>
                  <a:pt x="889227" y="1003766"/>
                </a:lnTo>
                <a:lnTo>
                  <a:pt x="889227" y="962053"/>
                </a:lnTo>
                <a:lnTo>
                  <a:pt x="890084" y="761288"/>
                </a:lnTo>
                <a:lnTo>
                  <a:pt x="890084" y="732718"/>
                </a:lnTo>
                <a:lnTo>
                  <a:pt x="890084" y="1028965"/>
                </a:lnTo>
                <a:lnTo>
                  <a:pt x="890084" y="400672"/>
                </a:lnTo>
                <a:lnTo>
                  <a:pt x="890084" y="1056678"/>
                </a:lnTo>
                <a:lnTo>
                  <a:pt x="890084" y="981652"/>
                </a:lnTo>
                <a:lnTo>
                  <a:pt x="890084" y="1034279"/>
                </a:lnTo>
                <a:lnTo>
                  <a:pt x="890084" y="503697"/>
                </a:lnTo>
                <a:lnTo>
                  <a:pt x="890084" y="1003766"/>
                </a:lnTo>
                <a:lnTo>
                  <a:pt x="890084" y="962053"/>
                </a:lnTo>
                <a:lnTo>
                  <a:pt x="890913" y="755974"/>
                </a:lnTo>
                <a:lnTo>
                  <a:pt x="890913" y="759059"/>
                </a:lnTo>
                <a:lnTo>
                  <a:pt x="890913" y="732718"/>
                </a:lnTo>
                <a:lnTo>
                  <a:pt x="890913" y="1028965"/>
                </a:lnTo>
                <a:lnTo>
                  <a:pt x="890913" y="391986"/>
                </a:lnTo>
                <a:lnTo>
                  <a:pt x="890913" y="1034279"/>
                </a:lnTo>
                <a:lnTo>
                  <a:pt x="890913" y="981652"/>
                </a:lnTo>
                <a:lnTo>
                  <a:pt x="890913" y="1034279"/>
                </a:lnTo>
                <a:lnTo>
                  <a:pt x="890913" y="503697"/>
                </a:lnTo>
                <a:lnTo>
                  <a:pt x="890913" y="1003766"/>
                </a:lnTo>
                <a:lnTo>
                  <a:pt x="890913" y="962053"/>
                </a:lnTo>
                <a:lnTo>
                  <a:pt x="891769" y="729660"/>
                </a:lnTo>
                <a:lnTo>
                  <a:pt x="891769" y="759059"/>
                </a:lnTo>
                <a:lnTo>
                  <a:pt x="891769" y="732718"/>
                </a:lnTo>
                <a:lnTo>
                  <a:pt x="891769" y="1028965"/>
                </a:lnTo>
                <a:lnTo>
                  <a:pt x="891769" y="391986"/>
                </a:lnTo>
                <a:lnTo>
                  <a:pt x="891769" y="1034279"/>
                </a:lnTo>
                <a:lnTo>
                  <a:pt x="891769" y="981652"/>
                </a:lnTo>
                <a:lnTo>
                  <a:pt x="891769" y="1034279"/>
                </a:lnTo>
                <a:lnTo>
                  <a:pt x="891769" y="503697"/>
                </a:lnTo>
                <a:lnTo>
                  <a:pt x="891769" y="1003766"/>
                </a:lnTo>
                <a:lnTo>
                  <a:pt x="891769" y="962053"/>
                </a:lnTo>
                <a:lnTo>
                  <a:pt x="892598" y="729660"/>
                </a:lnTo>
                <a:lnTo>
                  <a:pt x="892598" y="727689"/>
                </a:lnTo>
                <a:lnTo>
                  <a:pt x="892598" y="1028965"/>
                </a:lnTo>
                <a:lnTo>
                  <a:pt x="892598" y="377701"/>
                </a:lnTo>
                <a:lnTo>
                  <a:pt x="892598" y="1034279"/>
                </a:lnTo>
                <a:lnTo>
                  <a:pt x="892598" y="981652"/>
                </a:lnTo>
                <a:lnTo>
                  <a:pt x="892598" y="1034279"/>
                </a:lnTo>
                <a:lnTo>
                  <a:pt x="892598" y="503697"/>
                </a:lnTo>
                <a:lnTo>
                  <a:pt x="892598" y="1003766"/>
                </a:lnTo>
                <a:lnTo>
                  <a:pt x="892598" y="962053"/>
                </a:lnTo>
                <a:lnTo>
                  <a:pt x="893713" y="729660"/>
                </a:lnTo>
                <a:lnTo>
                  <a:pt x="893713" y="727689"/>
                </a:lnTo>
                <a:lnTo>
                  <a:pt x="893713" y="1028965"/>
                </a:lnTo>
                <a:lnTo>
                  <a:pt x="893713" y="369301"/>
                </a:lnTo>
                <a:lnTo>
                  <a:pt x="893713" y="1028965"/>
                </a:lnTo>
                <a:lnTo>
                  <a:pt x="893713" y="981652"/>
                </a:lnTo>
                <a:lnTo>
                  <a:pt x="893713" y="1034279"/>
                </a:lnTo>
                <a:lnTo>
                  <a:pt x="893713" y="503697"/>
                </a:lnTo>
                <a:lnTo>
                  <a:pt x="893713" y="1003766"/>
                </a:lnTo>
                <a:lnTo>
                  <a:pt x="893713" y="931511"/>
                </a:lnTo>
                <a:lnTo>
                  <a:pt x="894569" y="729660"/>
                </a:lnTo>
                <a:lnTo>
                  <a:pt x="894569" y="727689"/>
                </a:lnTo>
                <a:lnTo>
                  <a:pt x="894569" y="1028965"/>
                </a:lnTo>
              </a:path>
              <a:path w="1776729" h="1168400">
                <a:moveTo>
                  <a:pt x="894569" y="1028965"/>
                </a:moveTo>
                <a:lnTo>
                  <a:pt x="894569" y="369301"/>
                </a:lnTo>
                <a:lnTo>
                  <a:pt x="894569" y="1028965"/>
                </a:lnTo>
                <a:lnTo>
                  <a:pt x="894569" y="981652"/>
                </a:lnTo>
                <a:lnTo>
                  <a:pt x="894569" y="1003766"/>
                </a:lnTo>
                <a:lnTo>
                  <a:pt x="894569" y="491926"/>
                </a:lnTo>
                <a:lnTo>
                  <a:pt x="894569" y="1003766"/>
                </a:lnTo>
                <a:lnTo>
                  <a:pt x="894569" y="931511"/>
                </a:lnTo>
                <a:lnTo>
                  <a:pt x="895398" y="729660"/>
                </a:lnTo>
                <a:lnTo>
                  <a:pt x="895398" y="727689"/>
                </a:lnTo>
                <a:lnTo>
                  <a:pt x="895398" y="1028965"/>
                </a:lnTo>
                <a:lnTo>
                  <a:pt x="895398" y="369301"/>
                </a:lnTo>
                <a:lnTo>
                  <a:pt x="895398" y="1028965"/>
                </a:lnTo>
                <a:lnTo>
                  <a:pt x="895398" y="981652"/>
                </a:lnTo>
                <a:lnTo>
                  <a:pt x="895398" y="1003766"/>
                </a:lnTo>
                <a:lnTo>
                  <a:pt x="895398" y="472612"/>
                </a:lnTo>
                <a:lnTo>
                  <a:pt x="895398" y="996766"/>
                </a:lnTo>
                <a:lnTo>
                  <a:pt x="895398" y="931511"/>
                </a:lnTo>
                <a:lnTo>
                  <a:pt x="896227" y="729660"/>
                </a:lnTo>
                <a:lnTo>
                  <a:pt x="896227" y="727689"/>
                </a:lnTo>
                <a:lnTo>
                  <a:pt x="896227" y="999280"/>
                </a:lnTo>
                <a:lnTo>
                  <a:pt x="896227" y="369301"/>
                </a:lnTo>
                <a:lnTo>
                  <a:pt x="896227" y="1028965"/>
                </a:lnTo>
                <a:lnTo>
                  <a:pt x="896227" y="953653"/>
                </a:lnTo>
                <a:lnTo>
                  <a:pt x="896227" y="1003766"/>
                </a:lnTo>
                <a:lnTo>
                  <a:pt x="896227" y="472612"/>
                </a:lnTo>
                <a:lnTo>
                  <a:pt x="896227" y="981652"/>
                </a:lnTo>
                <a:lnTo>
                  <a:pt x="896227" y="931511"/>
                </a:lnTo>
                <a:lnTo>
                  <a:pt x="897084" y="729660"/>
                </a:lnTo>
                <a:lnTo>
                  <a:pt x="897084" y="727689"/>
                </a:lnTo>
                <a:lnTo>
                  <a:pt x="897084" y="999280"/>
                </a:lnTo>
                <a:lnTo>
                  <a:pt x="897084" y="369301"/>
                </a:lnTo>
                <a:lnTo>
                  <a:pt x="897084" y="1028965"/>
                </a:lnTo>
                <a:lnTo>
                  <a:pt x="897084" y="953653"/>
                </a:lnTo>
                <a:lnTo>
                  <a:pt x="897084" y="1003766"/>
                </a:lnTo>
                <a:lnTo>
                  <a:pt x="897084" y="472612"/>
                </a:lnTo>
                <a:lnTo>
                  <a:pt x="897084" y="981652"/>
                </a:lnTo>
                <a:lnTo>
                  <a:pt x="897084" y="931511"/>
                </a:lnTo>
                <a:lnTo>
                  <a:pt x="897912" y="729660"/>
                </a:lnTo>
                <a:lnTo>
                  <a:pt x="897912" y="727689"/>
                </a:lnTo>
                <a:lnTo>
                  <a:pt x="897912" y="999280"/>
                </a:lnTo>
                <a:lnTo>
                  <a:pt x="897912" y="369301"/>
                </a:lnTo>
                <a:lnTo>
                  <a:pt x="897912" y="1028965"/>
                </a:lnTo>
                <a:lnTo>
                  <a:pt x="897912" y="953653"/>
                </a:lnTo>
                <a:lnTo>
                  <a:pt x="897912" y="1003766"/>
                </a:lnTo>
                <a:lnTo>
                  <a:pt x="897912" y="472612"/>
                </a:lnTo>
                <a:lnTo>
                  <a:pt x="897912" y="977995"/>
                </a:lnTo>
                <a:lnTo>
                  <a:pt x="897912" y="931511"/>
                </a:lnTo>
                <a:lnTo>
                  <a:pt x="899027" y="729660"/>
                </a:lnTo>
                <a:lnTo>
                  <a:pt x="899027" y="727689"/>
                </a:lnTo>
                <a:lnTo>
                  <a:pt x="899027" y="999280"/>
                </a:lnTo>
                <a:lnTo>
                  <a:pt x="899027" y="369301"/>
                </a:lnTo>
                <a:lnTo>
                  <a:pt x="899027" y="1028965"/>
                </a:lnTo>
                <a:lnTo>
                  <a:pt x="899027" y="953653"/>
                </a:lnTo>
                <a:lnTo>
                  <a:pt x="899027" y="1003766"/>
                </a:lnTo>
                <a:lnTo>
                  <a:pt x="899027" y="472612"/>
                </a:lnTo>
                <a:lnTo>
                  <a:pt x="899027" y="977995"/>
                </a:lnTo>
                <a:lnTo>
                  <a:pt x="899027" y="931511"/>
                </a:lnTo>
                <a:lnTo>
                  <a:pt x="899884" y="729660"/>
                </a:lnTo>
                <a:lnTo>
                  <a:pt x="899884" y="722661"/>
                </a:lnTo>
                <a:lnTo>
                  <a:pt x="899884" y="999280"/>
                </a:lnTo>
                <a:lnTo>
                  <a:pt x="899884" y="369301"/>
                </a:lnTo>
                <a:lnTo>
                  <a:pt x="899884" y="1028965"/>
                </a:lnTo>
                <a:lnTo>
                  <a:pt x="899884" y="953653"/>
                </a:lnTo>
                <a:lnTo>
                  <a:pt x="899884" y="1003766"/>
                </a:lnTo>
                <a:lnTo>
                  <a:pt x="899884" y="472612"/>
                </a:lnTo>
                <a:lnTo>
                  <a:pt x="899884" y="977995"/>
                </a:lnTo>
                <a:lnTo>
                  <a:pt x="899884" y="931511"/>
                </a:lnTo>
                <a:lnTo>
                  <a:pt x="900712" y="729660"/>
                </a:lnTo>
                <a:lnTo>
                  <a:pt x="900712" y="700519"/>
                </a:lnTo>
                <a:lnTo>
                  <a:pt x="900712" y="999280"/>
                </a:lnTo>
                <a:lnTo>
                  <a:pt x="900712" y="366502"/>
                </a:lnTo>
                <a:lnTo>
                  <a:pt x="900712" y="1003766"/>
                </a:lnTo>
                <a:lnTo>
                  <a:pt x="900712" y="953653"/>
                </a:lnTo>
                <a:lnTo>
                  <a:pt x="900712" y="1003766"/>
                </a:lnTo>
                <a:lnTo>
                  <a:pt x="900712" y="472612"/>
                </a:lnTo>
                <a:lnTo>
                  <a:pt x="900712" y="977995"/>
                </a:lnTo>
                <a:lnTo>
                  <a:pt x="900712" y="931511"/>
                </a:lnTo>
                <a:lnTo>
                  <a:pt x="901569" y="719575"/>
                </a:lnTo>
                <a:lnTo>
                  <a:pt x="901569" y="727689"/>
                </a:lnTo>
                <a:lnTo>
                  <a:pt x="901569" y="700519"/>
                </a:lnTo>
                <a:lnTo>
                  <a:pt x="901569" y="999280"/>
                </a:lnTo>
                <a:lnTo>
                  <a:pt x="901569" y="359787"/>
                </a:lnTo>
                <a:lnTo>
                  <a:pt x="901569" y="1003766"/>
                </a:lnTo>
                <a:lnTo>
                  <a:pt x="901569" y="953653"/>
                </a:lnTo>
                <a:lnTo>
                  <a:pt x="901569" y="1003766"/>
                </a:lnTo>
                <a:lnTo>
                  <a:pt x="901569" y="472612"/>
                </a:lnTo>
                <a:lnTo>
                  <a:pt x="901569" y="977995"/>
                </a:lnTo>
                <a:lnTo>
                  <a:pt x="901569" y="931511"/>
                </a:lnTo>
                <a:lnTo>
                  <a:pt x="902398" y="697719"/>
                </a:lnTo>
                <a:lnTo>
                  <a:pt x="902398" y="707804"/>
                </a:lnTo>
                <a:lnTo>
                  <a:pt x="902398" y="700519"/>
                </a:lnTo>
                <a:lnTo>
                  <a:pt x="902398" y="999280"/>
                </a:lnTo>
                <a:lnTo>
                  <a:pt x="902398" y="359787"/>
                </a:lnTo>
                <a:lnTo>
                  <a:pt x="902398" y="1003766"/>
                </a:lnTo>
                <a:lnTo>
                  <a:pt x="902398" y="953653"/>
                </a:lnTo>
                <a:lnTo>
                  <a:pt x="902398" y="1003766"/>
                </a:lnTo>
                <a:lnTo>
                  <a:pt x="902398" y="472612"/>
                </a:lnTo>
                <a:lnTo>
                  <a:pt x="902398" y="977995"/>
                </a:lnTo>
                <a:lnTo>
                  <a:pt x="902398" y="931511"/>
                </a:lnTo>
                <a:lnTo>
                  <a:pt x="903227" y="697719"/>
                </a:lnTo>
                <a:lnTo>
                  <a:pt x="903227" y="695776"/>
                </a:lnTo>
                <a:lnTo>
                  <a:pt x="903227" y="999280"/>
                </a:lnTo>
                <a:lnTo>
                  <a:pt x="903227" y="337931"/>
                </a:lnTo>
                <a:lnTo>
                  <a:pt x="903227" y="1003766"/>
                </a:lnTo>
                <a:lnTo>
                  <a:pt x="903227" y="953653"/>
                </a:lnTo>
                <a:lnTo>
                  <a:pt x="903227" y="1003766"/>
                </a:lnTo>
                <a:lnTo>
                  <a:pt x="903227" y="472612"/>
                </a:lnTo>
                <a:lnTo>
                  <a:pt x="903227" y="977995"/>
                </a:lnTo>
                <a:lnTo>
                  <a:pt x="903227" y="917512"/>
                </a:lnTo>
                <a:lnTo>
                  <a:pt x="904369" y="697719"/>
                </a:lnTo>
                <a:lnTo>
                  <a:pt x="904369" y="695776"/>
                </a:lnTo>
                <a:lnTo>
                  <a:pt x="904369" y="999280"/>
                </a:lnTo>
                <a:lnTo>
                  <a:pt x="904369" y="337931"/>
                </a:lnTo>
                <a:lnTo>
                  <a:pt x="904369" y="999280"/>
                </a:lnTo>
                <a:lnTo>
                  <a:pt x="904369" y="953653"/>
                </a:lnTo>
                <a:lnTo>
                  <a:pt x="904369" y="1003766"/>
                </a:lnTo>
                <a:lnTo>
                  <a:pt x="904369" y="472612"/>
                </a:lnTo>
                <a:lnTo>
                  <a:pt x="904369" y="977995"/>
                </a:lnTo>
                <a:lnTo>
                  <a:pt x="904369" y="900169"/>
                </a:lnTo>
                <a:lnTo>
                  <a:pt x="905198" y="697719"/>
                </a:lnTo>
                <a:lnTo>
                  <a:pt x="905198" y="695776"/>
                </a:lnTo>
                <a:lnTo>
                  <a:pt x="905198" y="999280"/>
                </a:lnTo>
                <a:lnTo>
                  <a:pt x="905198" y="337931"/>
                </a:lnTo>
                <a:lnTo>
                  <a:pt x="905198" y="999280"/>
                </a:lnTo>
                <a:lnTo>
                  <a:pt x="905198" y="953653"/>
                </a:lnTo>
              </a:path>
              <a:path w="1776729" h="1168400">
                <a:moveTo>
                  <a:pt x="905198" y="953653"/>
                </a:moveTo>
                <a:lnTo>
                  <a:pt x="905198" y="977995"/>
                </a:lnTo>
                <a:lnTo>
                  <a:pt x="905198" y="445728"/>
                </a:lnTo>
                <a:lnTo>
                  <a:pt x="905198" y="977995"/>
                </a:lnTo>
                <a:lnTo>
                  <a:pt x="905198" y="900169"/>
                </a:lnTo>
                <a:lnTo>
                  <a:pt x="906027" y="697719"/>
                </a:lnTo>
                <a:lnTo>
                  <a:pt x="906027" y="695776"/>
                </a:lnTo>
                <a:lnTo>
                  <a:pt x="906027" y="974081"/>
                </a:lnTo>
                <a:lnTo>
                  <a:pt x="906027" y="337931"/>
                </a:lnTo>
                <a:lnTo>
                  <a:pt x="906027" y="999280"/>
                </a:lnTo>
                <a:lnTo>
                  <a:pt x="906027" y="953653"/>
                </a:lnTo>
                <a:lnTo>
                  <a:pt x="906027" y="977995"/>
                </a:lnTo>
                <a:lnTo>
                  <a:pt x="906027" y="441270"/>
                </a:lnTo>
                <a:lnTo>
                  <a:pt x="906027" y="953653"/>
                </a:lnTo>
                <a:lnTo>
                  <a:pt x="906027" y="900169"/>
                </a:lnTo>
                <a:lnTo>
                  <a:pt x="906883" y="697719"/>
                </a:lnTo>
                <a:lnTo>
                  <a:pt x="906883" y="695776"/>
                </a:lnTo>
                <a:lnTo>
                  <a:pt x="906883" y="968481"/>
                </a:lnTo>
                <a:lnTo>
                  <a:pt x="906883" y="337931"/>
                </a:lnTo>
                <a:lnTo>
                  <a:pt x="906883" y="999280"/>
                </a:lnTo>
                <a:lnTo>
                  <a:pt x="906883" y="923968"/>
                </a:lnTo>
                <a:lnTo>
                  <a:pt x="906883" y="977995"/>
                </a:lnTo>
                <a:lnTo>
                  <a:pt x="906883" y="441270"/>
                </a:lnTo>
                <a:lnTo>
                  <a:pt x="906883" y="953653"/>
                </a:lnTo>
                <a:lnTo>
                  <a:pt x="906883" y="900169"/>
                </a:lnTo>
                <a:lnTo>
                  <a:pt x="907712" y="697719"/>
                </a:lnTo>
                <a:lnTo>
                  <a:pt x="907712" y="695776"/>
                </a:lnTo>
                <a:lnTo>
                  <a:pt x="907712" y="968481"/>
                </a:lnTo>
                <a:lnTo>
                  <a:pt x="907712" y="337931"/>
                </a:lnTo>
                <a:lnTo>
                  <a:pt x="907712" y="999280"/>
                </a:lnTo>
                <a:lnTo>
                  <a:pt x="907712" y="923968"/>
                </a:lnTo>
                <a:lnTo>
                  <a:pt x="907712" y="977995"/>
                </a:lnTo>
                <a:lnTo>
                  <a:pt x="907712" y="441270"/>
                </a:lnTo>
                <a:lnTo>
                  <a:pt x="907712" y="950282"/>
                </a:lnTo>
                <a:lnTo>
                  <a:pt x="907712" y="900169"/>
                </a:lnTo>
                <a:lnTo>
                  <a:pt x="908569" y="697719"/>
                </a:lnTo>
                <a:lnTo>
                  <a:pt x="908569" y="695776"/>
                </a:lnTo>
                <a:lnTo>
                  <a:pt x="908569" y="968481"/>
                </a:lnTo>
                <a:lnTo>
                  <a:pt x="908569" y="337931"/>
                </a:lnTo>
                <a:lnTo>
                  <a:pt x="908569" y="999280"/>
                </a:lnTo>
                <a:lnTo>
                  <a:pt x="908569" y="923968"/>
                </a:lnTo>
                <a:lnTo>
                  <a:pt x="908569" y="977995"/>
                </a:lnTo>
                <a:lnTo>
                  <a:pt x="908569" y="441270"/>
                </a:lnTo>
                <a:lnTo>
                  <a:pt x="908569" y="950282"/>
                </a:lnTo>
                <a:lnTo>
                  <a:pt x="908569" y="900169"/>
                </a:lnTo>
                <a:lnTo>
                  <a:pt x="909683" y="697719"/>
                </a:lnTo>
                <a:lnTo>
                  <a:pt x="909683" y="695776"/>
                </a:lnTo>
                <a:lnTo>
                  <a:pt x="909683" y="968481"/>
                </a:lnTo>
                <a:lnTo>
                  <a:pt x="909683" y="337931"/>
                </a:lnTo>
                <a:lnTo>
                  <a:pt x="909683" y="999280"/>
                </a:lnTo>
                <a:lnTo>
                  <a:pt x="909683" y="923968"/>
                </a:lnTo>
                <a:lnTo>
                  <a:pt x="909683" y="977995"/>
                </a:lnTo>
                <a:lnTo>
                  <a:pt x="909683" y="441270"/>
                </a:lnTo>
                <a:lnTo>
                  <a:pt x="909683" y="950282"/>
                </a:lnTo>
                <a:lnTo>
                  <a:pt x="909683" y="900169"/>
                </a:lnTo>
                <a:lnTo>
                  <a:pt x="910512" y="697719"/>
                </a:lnTo>
                <a:lnTo>
                  <a:pt x="910512" y="677291"/>
                </a:lnTo>
                <a:lnTo>
                  <a:pt x="910512" y="968481"/>
                </a:lnTo>
                <a:lnTo>
                  <a:pt x="910512" y="337931"/>
                </a:lnTo>
                <a:lnTo>
                  <a:pt x="910512" y="999280"/>
                </a:lnTo>
                <a:lnTo>
                  <a:pt x="910512" y="923968"/>
                </a:lnTo>
                <a:lnTo>
                  <a:pt x="910512" y="977995"/>
                </a:lnTo>
                <a:lnTo>
                  <a:pt x="910512" y="441270"/>
                </a:lnTo>
                <a:lnTo>
                  <a:pt x="910512" y="950282"/>
                </a:lnTo>
                <a:lnTo>
                  <a:pt x="910512" y="900169"/>
                </a:lnTo>
                <a:lnTo>
                  <a:pt x="911369" y="697719"/>
                </a:lnTo>
                <a:lnTo>
                  <a:pt x="911369" y="668320"/>
                </a:lnTo>
                <a:lnTo>
                  <a:pt x="911369" y="968481"/>
                </a:lnTo>
                <a:lnTo>
                  <a:pt x="911369" y="327303"/>
                </a:lnTo>
                <a:lnTo>
                  <a:pt x="911369" y="977995"/>
                </a:lnTo>
                <a:lnTo>
                  <a:pt x="911369" y="923968"/>
                </a:lnTo>
                <a:lnTo>
                  <a:pt x="911369" y="977995"/>
                </a:lnTo>
                <a:lnTo>
                  <a:pt x="911369" y="441270"/>
                </a:lnTo>
                <a:lnTo>
                  <a:pt x="911369" y="950282"/>
                </a:lnTo>
                <a:lnTo>
                  <a:pt x="911369" y="900169"/>
                </a:lnTo>
                <a:lnTo>
                  <a:pt x="912198" y="665520"/>
                </a:lnTo>
                <a:lnTo>
                  <a:pt x="912198" y="695776"/>
                </a:lnTo>
                <a:lnTo>
                  <a:pt x="912198" y="668320"/>
                </a:lnTo>
                <a:lnTo>
                  <a:pt x="912198" y="968481"/>
                </a:lnTo>
                <a:lnTo>
                  <a:pt x="912198" y="327303"/>
                </a:lnTo>
                <a:lnTo>
                  <a:pt x="912198" y="977995"/>
                </a:lnTo>
                <a:lnTo>
                  <a:pt x="912198" y="923968"/>
                </a:lnTo>
                <a:lnTo>
                  <a:pt x="912198" y="977995"/>
                </a:lnTo>
                <a:lnTo>
                  <a:pt x="912198" y="441270"/>
                </a:lnTo>
                <a:lnTo>
                  <a:pt x="912198" y="950282"/>
                </a:lnTo>
                <a:lnTo>
                  <a:pt x="912198" y="900169"/>
                </a:lnTo>
                <a:lnTo>
                  <a:pt x="913026" y="665520"/>
                </a:lnTo>
                <a:lnTo>
                  <a:pt x="913026" y="663863"/>
                </a:lnTo>
                <a:lnTo>
                  <a:pt x="913026" y="968481"/>
                </a:lnTo>
                <a:lnTo>
                  <a:pt x="913026" y="320589"/>
                </a:lnTo>
                <a:lnTo>
                  <a:pt x="913026" y="977995"/>
                </a:lnTo>
                <a:lnTo>
                  <a:pt x="913026" y="923968"/>
                </a:lnTo>
                <a:lnTo>
                  <a:pt x="913026" y="977995"/>
                </a:lnTo>
                <a:lnTo>
                  <a:pt x="913026" y="441270"/>
                </a:lnTo>
                <a:lnTo>
                  <a:pt x="913026" y="950282"/>
                </a:lnTo>
                <a:lnTo>
                  <a:pt x="913026" y="900169"/>
                </a:lnTo>
                <a:lnTo>
                  <a:pt x="914169" y="665520"/>
                </a:lnTo>
                <a:lnTo>
                  <a:pt x="914169" y="663863"/>
                </a:lnTo>
                <a:lnTo>
                  <a:pt x="914169" y="968481"/>
                </a:lnTo>
                <a:lnTo>
                  <a:pt x="914169" y="306304"/>
                </a:lnTo>
                <a:lnTo>
                  <a:pt x="914169" y="972110"/>
                </a:lnTo>
                <a:lnTo>
                  <a:pt x="914169" y="923968"/>
                </a:lnTo>
                <a:lnTo>
                  <a:pt x="914169" y="977995"/>
                </a:lnTo>
                <a:lnTo>
                  <a:pt x="914169" y="441270"/>
                </a:lnTo>
                <a:lnTo>
                  <a:pt x="914169" y="950282"/>
                </a:lnTo>
                <a:lnTo>
                  <a:pt x="914169" y="868513"/>
                </a:lnTo>
                <a:lnTo>
                  <a:pt x="914997" y="665520"/>
                </a:lnTo>
                <a:lnTo>
                  <a:pt x="914997" y="663863"/>
                </a:lnTo>
                <a:lnTo>
                  <a:pt x="914997" y="968481"/>
                </a:lnTo>
                <a:lnTo>
                  <a:pt x="914997" y="306304"/>
                </a:lnTo>
                <a:lnTo>
                  <a:pt x="914997" y="968481"/>
                </a:lnTo>
                <a:lnTo>
                  <a:pt x="914997" y="923968"/>
                </a:lnTo>
                <a:lnTo>
                  <a:pt x="914997" y="950282"/>
                </a:lnTo>
                <a:lnTo>
                  <a:pt x="914997" y="435099"/>
                </a:lnTo>
                <a:lnTo>
                  <a:pt x="914997" y="950282"/>
                </a:lnTo>
                <a:lnTo>
                  <a:pt x="914997" y="868513"/>
                </a:lnTo>
                <a:lnTo>
                  <a:pt x="915826" y="665520"/>
                </a:lnTo>
                <a:lnTo>
                  <a:pt x="915826" y="663863"/>
                </a:lnTo>
                <a:lnTo>
                  <a:pt x="915826" y="968481"/>
                </a:lnTo>
                <a:lnTo>
                  <a:pt x="915826" y="306304"/>
                </a:lnTo>
                <a:lnTo>
                  <a:pt x="915826" y="968481"/>
                </a:lnTo>
                <a:lnTo>
                  <a:pt x="915826" y="923968"/>
                </a:lnTo>
                <a:lnTo>
                  <a:pt x="915826" y="950282"/>
                </a:lnTo>
                <a:lnTo>
                  <a:pt x="915826" y="409614"/>
                </a:lnTo>
                <a:lnTo>
                  <a:pt x="915826" y="950282"/>
                </a:lnTo>
                <a:lnTo>
                  <a:pt x="915826" y="868513"/>
                </a:lnTo>
                <a:lnTo>
                  <a:pt x="916683" y="665520"/>
                </a:lnTo>
                <a:lnTo>
                  <a:pt x="916683" y="663863"/>
                </a:lnTo>
              </a:path>
              <a:path w="1776729" h="1168400">
                <a:moveTo>
                  <a:pt x="916683" y="663863"/>
                </a:moveTo>
                <a:lnTo>
                  <a:pt x="916683" y="941882"/>
                </a:lnTo>
                <a:lnTo>
                  <a:pt x="916683" y="306304"/>
                </a:lnTo>
                <a:lnTo>
                  <a:pt x="916683" y="968481"/>
                </a:lnTo>
                <a:lnTo>
                  <a:pt x="916683" y="923968"/>
                </a:lnTo>
                <a:lnTo>
                  <a:pt x="916683" y="950282"/>
                </a:lnTo>
                <a:lnTo>
                  <a:pt x="916683" y="409614"/>
                </a:lnTo>
                <a:lnTo>
                  <a:pt x="916683" y="923968"/>
                </a:lnTo>
                <a:lnTo>
                  <a:pt x="916683" y="868513"/>
                </a:lnTo>
                <a:lnTo>
                  <a:pt x="917512" y="665520"/>
                </a:lnTo>
                <a:lnTo>
                  <a:pt x="917512" y="663863"/>
                </a:lnTo>
                <a:lnTo>
                  <a:pt x="917512" y="941882"/>
                </a:lnTo>
                <a:lnTo>
                  <a:pt x="917512" y="306304"/>
                </a:lnTo>
                <a:lnTo>
                  <a:pt x="917512" y="968481"/>
                </a:lnTo>
                <a:lnTo>
                  <a:pt x="917512" y="893713"/>
                </a:lnTo>
                <a:lnTo>
                  <a:pt x="917512" y="950282"/>
                </a:lnTo>
                <a:lnTo>
                  <a:pt x="917512" y="409614"/>
                </a:lnTo>
                <a:lnTo>
                  <a:pt x="917512" y="923968"/>
                </a:lnTo>
                <a:lnTo>
                  <a:pt x="917512" y="868513"/>
                </a:lnTo>
                <a:lnTo>
                  <a:pt x="918369" y="665520"/>
                </a:lnTo>
                <a:lnTo>
                  <a:pt x="918369" y="663863"/>
                </a:lnTo>
                <a:lnTo>
                  <a:pt x="918369" y="941882"/>
                </a:lnTo>
                <a:lnTo>
                  <a:pt x="918369" y="306304"/>
                </a:lnTo>
                <a:lnTo>
                  <a:pt x="918369" y="968481"/>
                </a:lnTo>
                <a:lnTo>
                  <a:pt x="918369" y="893713"/>
                </a:lnTo>
                <a:lnTo>
                  <a:pt x="918369" y="950282"/>
                </a:lnTo>
                <a:lnTo>
                  <a:pt x="918369" y="409614"/>
                </a:lnTo>
                <a:lnTo>
                  <a:pt x="918369" y="921168"/>
                </a:lnTo>
                <a:lnTo>
                  <a:pt x="918369" y="868513"/>
                </a:lnTo>
                <a:lnTo>
                  <a:pt x="919483" y="665520"/>
                </a:lnTo>
                <a:lnTo>
                  <a:pt x="919483" y="663863"/>
                </a:lnTo>
                <a:lnTo>
                  <a:pt x="919483" y="941882"/>
                </a:lnTo>
                <a:lnTo>
                  <a:pt x="919483" y="306304"/>
                </a:lnTo>
                <a:lnTo>
                  <a:pt x="919483" y="968481"/>
                </a:lnTo>
                <a:lnTo>
                  <a:pt x="919483" y="893713"/>
                </a:lnTo>
                <a:lnTo>
                  <a:pt x="919483" y="950282"/>
                </a:lnTo>
                <a:lnTo>
                  <a:pt x="919483" y="409614"/>
                </a:lnTo>
                <a:lnTo>
                  <a:pt x="919483" y="921168"/>
                </a:lnTo>
                <a:lnTo>
                  <a:pt x="919483" y="868513"/>
                </a:lnTo>
                <a:lnTo>
                  <a:pt x="920312" y="665520"/>
                </a:lnTo>
                <a:lnTo>
                  <a:pt x="920312" y="661606"/>
                </a:lnTo>
                <a:lnTo>
                  <a:pt x="920312" y="941882"/>
                </a:lnTo>
                <a:lnTo>
                  <a:pt x="920312" y="306304"/>
                </a:lnTo>
                <a:lnTo>
                  <a:pt x="920312" y="968481"/>
                </a:lnTo>
                <a:lnTo>
                  <a:pt x="920312" y="893713"/>
                </a:lnTo>
                <a:lnTo>
                  <a:pt x="920312" y="950282"/>
                </a:lnTo>
                <a:lnTo>
                  <a:pt x="920312" y="409614"/>
                </a:lnTo>
                <a:lnTo>
                  <a:pt x="920312" y="921168"/>
                </a:lnTo>
                <a:lnTo>
                  <a:pt x="920312" y="868513"/>
                </a:lnTo>
                <a:lnTo>
                  <a:pt x="921168" y="665520"/>
                </a:lnTo>
                <a:lnTo>
                  <a:pt x="921168" y="637807"/>
                </a:lnTo>
                <a:lnTo>
                  <a:pt x="921168" y="941882"/>
                </a:lnTo>
                <a:lnTo>
                  <a:pt x="921168" y="306304"/>
                </a:lnTo>
                <a:lnTo>
                  <a:pt x="921168" y="950282"/>
                </a:lnTo>
                <a:lnTo>
                  <a:pt x="921168" y="893713"/>
                </a:lnTo>
                <a:lnTo>
                  <a:pt x="921168" y="950282"/>
                </a:lnTo>
                <a:lnTo>
                  <a:pt x="921168" y="409614"/>
                </a:lnTo>
                <a:lnTo>
                  <a:pt x="921168" y="921168"/>
                </a:lnTo>
                <a:lnTo>
                  <a:pt x="921168" y="868513"/>
                </a:lnTo>
                <a:lnTo>
                  <a:pt x="921997" y="661063"/>
                </a:lnTo>
                <a:lnTo>
                  <a:pt x="921997" y="663863"/>
                </a:lnTo>
                <a:lnTo>
                  <a:pt x="921997" y="637807"/>
                </a:lnTo>
                <a:lnTo>
                  <a:pt x="921997" y="941882"/>
                </a:lnTo>
                <a:lnTo>
                  <a:pt x="921997" y="294818"/>
                </a:lnTo>
                <a:lnTo>
                  <a:pt x="921997" y="950282"/>
                </a:lnTo>
                <a:lnTo>
                  <a:pt x="921997" y="893713"/>
                </a:lnTo>
                <a:lnTo>
                  <a:pt x="921997" y="950282"/>
                </a:lnTo>
                <a:lnTo>
                  <a:pt x="921997" y="409614"/>
                </a:lnTo>
                <a:lnTo>
                  <a:pt x="921997" y="921168"/>
                </a:lnTo>
                <a:lnTo>
                  <a:pt x="921997" y="868513"/>
                </a:lnTo>
                <a:lnTo>
                  <a:pt x="922826" y="633321"/>
                </a:lnTo>
                <a:lnTo>
                  <a:pt x="922826" y="652921"/>
                </a:lnTo>
                <a:lnTo>
                  <a:pt x="922826" y="637807"/>
                </a:lnTo>
                <a:lnTo>
                  <a:pt x="922826" y="941882"/>
                </a:lnTo>
                <a:lnTo>
                  <a:pt x="922826" y="294818"/>
                </a:lnTo>
                <a:lnTo>
                  <a:pt x="922826" y="950282"/>
                </a:lnTo>
                <a:lnTo>
                  <a:pt x="922826" y="893713"/>
                </a:lnTo>
                <a:lnTo>
                  <a:pt x="922826" y="950282"/>
                </a:lnTo>
                <a:lnTo>
                  <a:pt x="922826" y="409614"/>
                </a:lnTo>
                <a:lnTo>
                  <a:pt x="922826" y="921168"/>
                </a:lnTo>
                <a:lnTo>
                  <a:pt x="922826" y="868513"/>
                </a:lnTo>
                <a:lnTo>
                  <a:pt x="923683" y="633321"/>
                </a:lnTo>
                <a:lnTo>
                  <a:pt x="923683" y="631664"/>
                </a:lnTo>
                <a:lnTo>
                  <a:pt x="923683" y="941882"/>
                </a:lnTo>
                <a:lnTo>
                  <a:pt x="923683" y="277190"/>
                </a:lnTo>
                <a:lnTo>
                  <a:pt x="923683" y="950282"/>
                </a:lnTo>
                <a:lnTo>
                  <a:pt x="923683" y="893713"/>
                </a:lnTo>
                <a:lnTo>
                  <a:pt x="923683" y="950282"/>
                </a:lnTo>
                <a:lnTo>
                  <a:pt x="923683" y="409614"/>
                </a:lnTo>
                <a:lnTo>
                  <a:pt x="923683" y="921168"/>
                </a:lnTo>
                <a:lnTo>
                  <a:pt x="923683" y="868513"/>
                </a:lnTo>
                <a:lnTo>
                  <a:pt x="924797" y="633321"/>
                </a:lnTo>
                <a:lnTo>
                  <a:pt x="924797" y="631664"/>
                </a:lnTo>
                <a:lnTo>
                  <a:pt x="924797" y="941882"/>
                </a:lnTo>
                <a:lnTo>
                  <a:pt x="924797" y="274676"/>
                </a:lnTo>
                <a:lnTo>
                  <a:pt x="924797" y="941882"/>
                </a:lnTo>
                <a:lnTo>
                  <a:pt x="924797" y="893713"/>
                </a:lnTo>
                <a:lnTo>
                  <a:pt x="924797" y="950282"/>
                </a:lnTo>
                <a:lnTo>
                  <a:pt x="924797" y="409614"/>
                </a:lnTo>
                <a:lnTo>
                  <a:pt x="924797" y="921168"/>
                </a:lnTo>
                <a:lnTo>
                  <a:pt x="924797" y="839971"/>
                </a:lnTo>
                <a:lnTo>
                  <a:pt x="925626" y="633321"/>
                </a:lnTo>
                <a:lnTo>
                  <a:pt x="925626" y="631664"/>
                </a:lnTo>
                <a:lnTo>
                  <a:pt x="925626" y="941882"/>
                </a:lnTo>
                <a:lnTo>
                  <a:pt x="925626" y="274676"/>
                </a:lnTo>
                <a:lnTo>
                  <a:pt x="925626" y="941882"/>
                </a:lnTo>
                <a:lnTo>
                  <a:pt x="925626" y="893713"/>
                </a:lnTo>
                <a:lnTo>
                  <a:pt x="925626" y="921168"/>
                </a:lnTo>
                <a:lnTo>
                  <a:pt x="925626" y="389472"/>
                </a:lnTo>
                <a:lnTo>
                  <a:pt x="925626" y="921168"/>
                </a:lnTo>
                <a:lnTo>
                  <a:pt x="925626" y="839971"/>
                </a:lnTo>
                <a:lnTo>
                  <a:pt x="926483" y="633321"/>
                </a:lnTo>
                <a:lnTo>
                  <a:pt x="926483" y="631664"/>
                </a:lnTo>
                <a:lnTo>
                  <a:pt x="926483" y="941882"/>
                </a:lnTo>
                <a:lnTo>
                  <a:pt x="926483" y="274676"/>
                </a:lnTo>
                <a:lnTo>
                  <a:pt x="926483" y="941882"/>
                </a:lnTo>
                <a:lnTo>
                  <a:pt x="926483" y="893713"/>
                </a:lnTo>
                <a:lnTo>
                  <a:pt x="926483" y="921168"/>
                </a:lnTo>
                <a:lnTo>
                  <a:pt x="926483" y="377987"/>
                </a:lnTo>
                <a:lnTo>
                  <a:pt x="926483" y="907998"/>
                </a:lnTo>
                <a:lnTo>
                  <a:pt x="926483" y="839971"/>
                </a:lnTo>
                <a:lnTo>
                  <a:pt x="927311" y="633321"/>
                </a:lnTo>
                <a:lnTo>
                  <a:pt x="927311" y="631664"/>
                </a:lnTo>
                <a:lnTo>
                  <a:pt x="927311" y="913883"/>
                </a:lnTo>
                <a:lnTo>
                  <a:pt x="927311" y="274676"/>
                </a:lnTo>
                <a:lnTo>
                  <a:pt x="927311" y="921168"/>
                </a:lnTo>
              </a:path>
              <a:path w="1776729" h="1168400">
                <a:moveTo>
                  <a:pt x="927311" y="921168"/>
                </a:moveTo>
                <a:lnTo>
                  <a:pt x="927311" y="941882"/>
                </a:lnTo>
                <a:lnTo>
                  <a:pt x="927311" y="870199"/>
                </a:lnTo>
                <a:lnTo>
                  <a:pt x="927311" y="921168"/>
                </a:lnTo>
                <a:lnTo>
                  <a:pt x="927311" y="377987"/>
                </a:lnTo>
                <a:lnTo>
                  <a:pt x="927311" y="893713"/>
                </a:lnTo>
                <a:lnTo>
                  <a:pt x="927311" y="839971"/>
                </a:lnTo>
                <a:lnTo>
                  <a:pt x="928168" y="633321"/>
                </a:lnTo>
                <a:lnTo>
                  <a:pt x="928168" y="631664"/>
                </a:lnTo>
                <a:lnTo>
                  <a:pt x="928168" y="913883"/>
                </a:lnTo>
                <a:lnTo>
                  <a:pt x="928168" y="274676"/>
                </a:lnTo>
                <a:lnTo>
                  <a:pt x="928168" y="941882"/>
                </a:lnTo>
                <a:lnTo>
                  <a:pt x="928168" y="862656"/>
                </a:lnTo>
                <a:lnTo>
                  <a:pt x="928168" y="921168"/>
                </a:lnTo>
                <a:lnTo>
                  <a:pt x="928168" y="377987"/>
                </a:lnTo>
                <a:lnTo>
                  <a:pt x="928168" y="891198"/>
                </a:lnTo>
                <a:lnTo>
                  <a:pt x="928168" y="839971"/>
                </a:lnTo>
                <a:lnTo>
                  <a:pt x="928997" y="633321"/>
                </a:lnTo>
                <a:lnTo>
                  <a:pt x="928997" y="631664"/>
                </a:lnTo>
                <a:lnTo>
                  <a:pt x="928997" y="913883"/>
                </a:lnTo>
                <a:lnTo>
                  <a:pt x="928997" y="274676"/>
                </a:lnTo>
                <a:lnTo>
                  <a:pt x="928997" y="941882"/>
                </a:lnTo>
                <a:lnTo>
                  <a:pt x="928997" y="862656"/>
                </a:lnTo>
                <a:lnTo>
                  <a:pt x="928997" y="921168"/>
                </a:lnTo>
                <a:lnTo>
                  <a:pt x="928997" y="377987"/>
                </a:lnTo>
                <a:lnTo>
                  <a:pt x="928997" y="891198"/>
                </a:lnTo>
                <a:lnTo>
                  <a:pt x="928997" y="839971"/>
                </a:lnTo>
                <a:lnTo>
                  <a:pt x="930111" y="633321"/>
                </a:lnTo>
                <a:lnTo>
                  <a:pt x="930111" y="631664"/>
                </a:lnTo>
                <a:lnTo>
                  <a:pt x="930111" y="913883"/>
                </a:lnTo>
                <a:lnTo>
                  <a:pt x="930111" y="274676"/>
                </a:lnTo>
                <a:lnTo>
                  <a:pt x="930111" y="941882"/>
                </a:lnTo>
                <a:lnTo>
                  <a:pt x="930111" y="862656"/>
                </a:lnTo>
                <a:lnTo>
                  <a:pt x="930111" y="921168"/>
                </a:lnTo>
                <a:lnTo>
                  <a:pt x="930111" y="377987"/>
                </a:lnTo>
                <a:lnTo>
                  <a:pt x="930111" y="891198"/>
                </a:lnTo>
                <a:lnTo>
                  <a:pt x="930111" y="839971"/>
                </a:lnTo>
                <a:lnTo>
                  <a:pt x="930968" y="633321"/>
                </a:lnTo>
                <a:lnTo>
                  <a:pt x="930968" y="627464"/>
                </a:lnTo>
                <a:lnTo>
                  <a:pt x="930968" y="913883"/>
                </a:lnTo>
                <a:lnTo>
                  <a:pt x="930968" y="274676"/>
                </a:lnTo>
                <a:lnTo>
                  <a:pt x="930968" y="941882"/>
                </a:lnTo>
                <a:lnTo>
                  <a:pt x="930968" y="862656"/>
                </a:lnTo>
                <a:lnTo>
                  <a:pt x="930968" y="921168"/>
                </a:lnTo>
                <a:lnTo>
                  <a:pt x="930968" y="377987"/>
                </a:lnTo>
                <a:lnTo>
                  <a:pt x="930968" y="891198"/>
                </a:lnTo>
                <a:lnTo>
                  <a:pt x="930968" y="839971"/>
                </a:lnTo>
                <a:lnTo>
                  <a:pt x="931797" y="633321"/>
                </a:lnTo>
                <a:lnTo>
                  <a:pt x="931797" y="607293"/>
                </a:lnTo>
                <a:lnTo>
                  <a:pt x="931797" y="913883"/>
                </a:lnTo>
                <a:lnTo>
                  <a:pt x="931797" y="264591"/>
                </a:lnTo>
                <a:lnTo>
                  <a:pt x="931797" y="921168"/>
                </a:lnTo>
                <a:lnTo>
                  <a:pt x="931797" y="862656"/>
                </a:lnTo>
                <a:lnTo>
                  <a:pt x="931797" y="921168"/>
                </a:lnTo>
                <a:lnTo>
                  <a:pt x="931797" y="377987"/>
                </a:lnTo>
                <a:lnTo>
                  <a:pt x="931797" y="891198"/>
                </a:lnTo>
                <a:lnTo>
                  <a:pt x="931797" y="839971"/>
                </a:lnTo>
                <a:lnTo>
                  <a:pt x="932626" y="608693"/>
                </a:lnTo>
                <a:lnTo>
                  <a:pt x="932626" y="631664"/>
                </a:lnTo>
                <a:lnTo>
                  <a:pt x="932626" y="607293"/>
                </a:lnTo>
                <a:lnTo>
                  <a:pt x="932626" y="913883"/>
                </a:lnTo>
                <a:lnTo>
                  <a:pt x="932626" y="262076"/>
                </a:lnTo>
                <a:lnTo>
                  <a:pt x="932626" y="921168"/>
                </a:lnTo>
                <a:lnTo>
                  <a:pt x="932626" y="862656"/>
                </a:lnTo>
                <a:lnTo>
                  <a:pt x="932626" y="921168"/>
                </a:lnTo>
                <a:lnTo>
                  <a:pt x="932626" y="377987"/>
                </a:lnTo>
                <a:lnTo>
                  <a:pt x="932626" y="891198"/>
                </a:lnTo>
                <a:lnTo>
                  <a:pt x="932626" y="839971"/>
                </a:lnTo>
                <a:lnTo>
                  <a:pt x="933482" y="600865"/>
                </a:lnTo>
                <a:lnTo>
                  <a:pt x="933482" y="599179"/>
                </a:lnTo>
                <a:lnTo>
                  <a:pt x="933482" y="913883"/>
                </a:lnTo>
                <a:lnTo>
                  <a:pt x="933482" y="262076"/>
                </a:lnTo>
                <a:lnTo>
                  <a:pt x="933482" y="921168"/>
                </a:lnTo>
                <a:lnTo>
                  <a:pt x="933482" y="862656"/>
                </a:lnTo>
                <a:lnTo>
                  <a:pt x="933482" y="921168"/>
                </a:lnTo>
                <a:lnTo>
                  <a:pt x="933482" y="377987"/>
                </a:lnTo>
                <a:lnTo>
                  <a:pt x="933482" y="891198"/>
                </a:lnTo>
                <a:lnTo>
                  <a:pt x="933482" y="839971"/>
                </a:lnTo>
                <a:lnTo>
                  <a:pt x="934311" y="600865"/>
                </a:lnTo>
                <a:lnTo>
                  <a:pt x="934311" y="599179"/>
                </a:lnTo>
                <a:lnTo>
                  <a:pt x="934311" y="913883"/>
                </a:lnTo>
                <a:lnTo>
                  <a:pt x="934311" y="242735"/>
                </a:lnTo>
                <a:lnTo>
                  <a:pt x="934311" y="921168"/>
                </a:lnTo>
                <a:lnTo>
                  <a:pt x="934311" y="862656"/>
                </a:lnTo>
                <a:lnTo>
                  <a:pt x="934311" y="921168"/>
                </a:lnTo>
                <a:lnTo>
                  <a:pt x="934311" y="377987"/>
                </a:lnTo>
                <a:lnTo>
                  <a:pt x="934311" y="891198"/>
                </a:lnTo>
                <a:lnTo>
                  <a:pt x="934311" y="813915"/>
                </a:lnTo>
                <a:lnTo>
                  <a:pt x="935426" y="600865"/>
                </a:lnTo>
                <a:lnTo>
                  <a:pt x="935426" y="599179"/>
                </a:lnTo>
                <a:lnTo>
                  <a:pt x="935426" y="913883"/>
                </a:lnTo>
                <a:lnTo>
                  <a:pt x="935426" y="242735"/>
                </a:lnTo>
                <a:lnTo>
                  <a:pt x="935426" y="913883"/>
                </a:lnTo>
                <a:lnTo>
                  <a:pt x="935426" y="862656"/>
                </a:lnTo>
                <a:lnTo>
                  <a:pt x="935426" y="891198"/>
                </a:lnTo>
                <a:lnTo>
                  <a:pt x="935426" y="376587"/>
                </a:lnTo>
                <a:lnTo>
                  <a:pt x="935426" y="891198"/>
                </a:lnTo>
                <a:lnTo>
                  <a:pt x="935426" y="810572"/>
                </a:lnTo>
                <a:lnTo>
                  <a:pt x="936282" y="600865"/>
                </a:lnTo>
                <a:lnTo>
                  <a:pt x="936282" y="599179"/>
                </a:lnTo>
                <a:lnTo>
                  <a:pt x="936282" y="913883"/>
                </a:lnTo>
                <a:lnTo>
                  <a:pt x="936282" y="242735"/>
                </a:lnTo>
                <a:lnTo>
                  <a:pt x="936282" y="913883"/>
                </a:lnTo>
                <a:lnTo>
                  <a:pt x="936282" y="862656"/>
                </a:lnTo>
                <a:lnTo>
                  <a:pt x="936282" y="891198"/>
                </a:lnTo>
                <a:lnTo>
                  <a:pt x="936282" y="346073"/>
                </a:lnTo>
                <a:lnTo>
                  <a:pt x="936282" y="891198"/>
                </a:lnTo>
                <a:lnTo>
                  <a:pt x="936282" y="810572"/>
                </a:lnTo>
                <a:lnTo>
                  <a:pt x="937111" y="600865"/>
                </a:lnTo>
                <a:lnTo>
                  <a:pt x="937111" y="599179"/>
                </a:lnTo>
                <a:lnTo>
                  <a:pt x="937111" y="896798"/>
                </a:lnTo>
                <a:lnTo>
                  <a:pt x="937111" y="242735"/>
                </a:lnTo>
                <a:lnTo>
                  <a:pt x="937111" y="913883"/>
                </a:lnTo>
                <a:lnTo>
                  <a:pt x="937111" y="862656"/>
                </a:lnTo>
                <a:lnTo>
                  <a:pt x="937111" y="891198"/>
                </a:lnTo>
                <a:lnTo>
                  <a:pt x="937111" y="346073"/>
                </a:lnTo>
                <a:lnTo>
                  <a:pt x="937111" y="862656"/>
                </a:lnTo>
                <a:lnTo>
                  <a:pt x="937111" y="810572"/>
                </a:lnTo>
                <a:lnTo>
                  <a:pt x="937968" y="600865"/>
                </a:lnTo>
                <a:lnTo>
                  <a:pt x="937968" y="599179"/>
                </a:lnTo>
                <a:lnTo>
                  <a:pt x="937968" y="884484"/>
                </a:lnTo>
                <a:lnTo>
                  <a:pt x="937968" y="242735"/>
                </a:lnTo>
                <a:lnTo>
                  <a:pt x="937968" y="913883"/>
                </a:lnTo>
                <a:lnTo>
                  <a:pt x="937968" y="831286"/>
                </a:lnTo>
                <a:lnTo>
                  <a:pt x="937968" y="891198"/>
                </a:lnTo>
                <a:lnTo>
                  <a:pt x="937968" y="346073"/>
                </a:lnTo>
                <a:lnTo>
                  <a:pt x="937968" y="862656"/>
                </a:lnTo>
                <a:lnTo>
                  <a:pt x="937968" y="810572"/>
                </a:lnTo>
              </a:path>
              <a:path w="1776729" h="1168400">
                <a:moveTo>
                  <a:pt x="937968" y="810572"/>
                </a:moveTo>
                <a:lnTo>
                  <a:pt x="938797" y="600865"/>
                </a:lnTo>
                <a:lnTo>
                  <a:pt x="938797" y="599179"/>
                </a:lnTo>
                <a:lnTo>
                  <a:pt x="938797" y="884484"/>
                </a:lnTo>
                <a:lnTo>
                  <a:pt x="938797" y="242735"/>
                </a:lnTo>
                <a:lnTo>
                  <a:pt x="938797" y="913883"/>
                </a:lnTo>
                <a:lnTo>
                  <a:pt x="938797" y="831286"/>
                </a:lnTo>
                <a:lnTo>
                  <a:pt x="938797" y="891198"/>
                </a:lnTo>
                <a:lnTo>
                  <a:pt x="938797" y="346073"/>
                </a:lnTo>
                <a:lnTo>
                  <a:pt x="938797" y="860399"/>
                </a:lnTo>
                <a:lnTo>
                  <a:pt x="938797" y="810572"/>
                </a:lnTo>
                <a:lnTo>
                  <a:pt x="939911" y="600865"/>
                </a:lnTo>
                <a:lnTo>
                  <a:pt x="939911" y="599179"/>
                </a:lnTo>
                <a:lnTo>
                  <a:pt x="939911" y="884484"/>
                </a:lnTo>
                <a:lnTo>
                  <a:pt x="939911" y="242735"/>
                </a:lnTo>
                <a:lnTo>
                  <a:pt x="939911" y="913883"/>
                </a:lnTo>
                <a:lnTo>
                  <a:pt x="939911" y="831286"/>
                </a:lnTo>
                <a:lnTo>
                  <a:pt x="939911" y="891198"/>
                </a:lnTo>
                <a:lnTo>
                  <a:pt x="939911" y="346073"/>
                </a:lnTo>
                <a:lnTo>
                  <a:pt x="939911" y="860399"/>
                </a:lnTo>
                <a:lnTo>
                  <a:pt x="939911" y="810572"/>
                </a:lnTo>
                <a:lnTo>
                  <a:pt x="940768" y="600865"/>
                </a:lnTo>
                <a:lnTo>
                  <a:pt x="940768" y="599179"/>
                </a:lnTo>
                <a:lnTo>
                  <a:pt x="940768" y="884484"/>
                </a:lnTo>
                <a:lnTo>
                  <a:pt x="940768" y="242735"/>
                </a:lnTo>
                <a:lnTo>
                  <a:pt x="940768" y="913883"/>
                </a:lnTo>
                <a:lnTo>
                  <a:pt x="940768" y="831286"/>
                </a:lnTo>
                <a:lnTo>
                  <a:pt x="940768" y="891198"/>
                </a:lnTo>
                <a:lnTo>
                  <a:pt x="940768" y="346073"/>
                </a:lnTo>
                <a:lnTo>
                  <a:pt x="940768" y="860399"/>
                </a:lnTo>
                <a:lnTo>
                  <a:pt x="940768" y="810572"/>
                </a:lnTo>
                <a:lnTo>
                  <a:pt x="941597" y="600865"/>
                </a:lnTo>
                <a:lnTo>
                  <a:pt x="941597" y="585723"/>
                </a:lnTo>
                <a:lnTo>
                  <a:pt x="941597" y="884484"/>
                </a:lnTo>
                <a:lnTo>
                  <a:pt x="941597" y="242735"/>
                </a:lnTo>
                <a:lnTo>
                  <a:pt x="941597" y="913883"/>
                </a:lnTo>
                <a:lnTo>
                  <a:pt x="941597" y="831286"/>
                </a:lnTo>
                <a:lnTo>
                  <a:pt x="941597" y="891198"/>
                </a:lnTo>
                <a:lnTo>
                  <a:pt x="941597" y="346073"/>
                </a:lnTo>
                <a:lnTo>
                  <a:pt x="941597" y="860399"/>
                </a:lnTo>
                <a:lnTo>
                  <a:pt x="941597" y="810572"/>
                </a:lnTo>
                <a:lnTo>
                  <a:pt x="942425" y="600865"/>
                </a:lnTo>
                <a:lnTo>
                  <a:pt x="942425" y="576209"/>
                </a:lnTo>
                <a:lnTo>
                  <a:pt x="942425" y="884484"/>
                </a:lnTo>
                <a:lnTo>
                  <a:pt x="942425" y="229592"/>
                </a:lnTo>
                <a:lnTo>
                  <a:pt x="942425" y="891198"/>
                </a:lnTo>
                <a:lnTo>
                  <a:pt x="942425" y="831286"/>
                </a:lnTo>
                <a:lnTo>
                  <a:pt x="942425" y="891198"/>
                </a:lnTo>
                <a:lnTo>
                  <a:pt x="942425" y="346073"/>
                </a:lnTo>
                <a:lnTo>
                  <a:pt x="942425" y="860399"/>
                </a:lnTo>
                <a:lnTo>
                  <a:pt x="942425" y="810572"/>
                </a:lnTo>
                <a:lnTo>
                  <a:pt x="943282" y="572009"/>
                </a:lnTo>
                <a:lnTo>
                  <a:pt x="943282" y="599179"/>
                </a:lnTo>
                <a:lnTo>
                  <a:pt x="943282" y="576209"/>
                </a:lnTo>
                <a:lnTo>
                  <a:pt x="943282" y="884484"/>
                </a:lnTo>
                <a:lnTo>
                  <a:pt x="943282" y="229592"/>
                </a:lnTo>
                <a:lnTo>
                  <a:pt x="943282" y="891198"/>
                </a:lnTo>
                <a:lnTo>
                  <a:pt x="943282" y="831286"/>
                </a:lnTo>
                <a:lnTo>
                  <a:pt x="943282" y="891198"/>
                </a:lnTo>
                <a:lnTo>
                  <a:pt x="943282" y="346073"/>
                </a:lnTo>
                <a:lnTo>
                  <a:pt x="943282" y="860399"/>
                </a:lnTo>
                <a:lnTo>
                  <a:pt x="943282" y="810572"/>
                </a:lnTo>
                <a:lnTo>
                  <a:pt x="944111" y="570323"/>
                </a:lnTo>
                <a:lnTo>
                  <a:pt x="944111" y="566980"/>
                </a:lnTo>
                <a:lnTo>
                  <a:pt x="944111" y="884484"/>
                </a:lnTo>
                <a:lnTo>
                  <a:pt x="944111" y="222592"/>
                </a:lnTo>
                <a:lnTo>
                  <a:pt x="944111" y="891198"/>
                </a:lnTo>
                <a:lnTo>
                  <a:pt x="944111" y="831286"/>
                </a:lnTo>
                <a:lnTo>
                  <a:pt x="944111" y="891198"/>
                </a:lnTo>
                <a:lnTo>
                  <a:pt x="944111" y="346073"/>
                </a:lnTo>
                <a:lnTo>
                  <a:pt x="944111" y="860399"/>
                </a:lnTo>
                <a:lnTo>
                  <a:pt x="944111" y="810572"/>
                </a:lnTo>
                <a:lnTo>
                  <a:pt x="945225" y="570323"/>
                </a:lnTo>
                <a:lnTo>
                  <a:pt x="945225" y="566980"/>
                </a:lnTo>
                <a:lnTo>
                  <a:pt x="945225" y="884484"/>
                </a:lnTo>
                <a:lnTo>
                  <a:pt x="945225" y="210821"/>
                </a:lnTo>
                <a:lnTo>
                  <a:pt x="945225" y="884484"/>
                </a:lnTo>
                <a:lnTo>
                  <a:pt x="945225" y="831286"/>
                </a:lnTo>
                <a:lnTo>
                  <a:pt x="945225" y="891198"/>
                </a:lnTo>
                <a:lnTo>
                  <a:pt x="945225" y="346073"/>
                </a:lnTo>
                <a:lnTo>
                  <a:pt x="945225" y="860399"/>
                </a:lnTo>
                <a:lnTo>
                  <a:pt x="945225" y="780602"/>
                </a:lnTo>
                <a:lnTo>
                  <a:pt x="946082" y="570323"/>
                </a:lnTo>
                <a:lnTo>
                  <a:pt x="946082" y="566980"/>
                </a:lnTo>
                <a:lnTo>
                  <a:pt x="946082" y="884484"/>
                </a:lnTo>
                <a:lnTo>
                  <a:pt x="946082" y="210821"/>
                </a:lnTo>
                <a:lnTo>
                  <a:pt x="946082" y="884484"/>
                </a:lnTo>
                <a:lnTo>
                  <a:pt x="946082" y="831286"/>
                </a:lnTo>
                <a:lnTo>
                  <a:pt x="946082" y="860399"/>
                </a:lnTo>
                <a:lnTo>
                  <a:pt x="946082" y="337931"/>
                </a:lnTo>
                <a:lnTo>
                  <a:pt x="946082" y="860399"/>
                </a:lnTo>
                <a:lnTo>
                  <a:pt x="946082" y="780602"/>
                </a:lnTo>
                <a:lnTo>
                  <a:pt x="946911" y="570323"/>
                </a:lnTo>
                <a:lnTo>
                  <a:pt x="946911" y="566980"/>
                </a:lnTo>
                <a:lnTo>
                  <a:pt x="946911" y="884484"/>
                </a:lnTo>
                <a:lnTo>
                  <a:pt x="946911" y="210821"/>
                </a:lnTo>
                <a:lnTo>
                  <a:pt x="946911" y="884484"/>
                </a:lnTo>
                <a:lnTo>
                  <a:pt x="946911" y="831286"/>
                </a:lnTo>
                <a:lnTo>
                  <a:pt x="946911" y="860399"/>
                </a:lnTo>
                <a:lnTo>
                  <a:pt x="946911" y="314132"/>
                </a:lnTo>
                <a:lnTo>
                  <a:pt x="946911" y="860399"/>
                </a:lnTo>
                <a:lnTo>
                  <a:pt x="946911" y="780602"/>
                </a:lnTo>
                <a:lnTo>
                  <a:pt x="947768" y="570323"/>
                </a:lnTo>
                <a:lnTo>
                  <a:pt x="947768" y="566980"/>
                </a:lnTo>
                <a:lnTo>
                  <a:pt x="947768" y="861799"/>
                </a:lnTo>
                <a:lnTo>
                  <a:pt x="947768" y="210821"/>
                </a:lnTo>
                <a:lnTo>
                  <a:pt x="947768" y="884484"/>
                </a:lnTo>
                <a:lnTo>
                  <a:pt x="947768" y="831286"/>
                </a:lnTo>
                <a:lnTo>
                  <a:pt x="947768" y="860399"/>
                </a:lnTo>
                <a:lnTo>
                  <a:pt x="947768" y="314132"/>
                </a:lnTo>
                <a:lnTo>
                  <a:pt x="947768" y="831286"/>
                </a:lnTo>
                <a:lnTo>
                  <a:pt x="947768" y="780602"/>
                </a:lnTo>
                <a:lnTo>
                  <a:pt x="948596" y="570323"/>
                </a:lnTo>
                <a:lnTo>
                  <a:pt x="948596" y="566980"/>
                </a:lnTo>
                <a:lnTo>
                  <a:pt x="948596" y="854514"/>
                </a:lnTo>
                <a:lnTo>
                  <a:pt x="948596" y="210821"/>
                </a:lnTo>
                <a:lnTo>
                  <a:pt x="948596" y="884484"/>
                </a:lnTo>
                <a:lnTo>
                  <a:pt x="948596" y="799658"/>
                </a:lnTo>
                <a:lnTo>
                  <a:pt x="948596" y="860399"/>
                </a:lnTo>
                <a:lnTo>
                  <a:pt x="948596" y="314132"/>
                </a:lnTo>
                <a:lnTo>
                  <a:pt x="948596" y="831286"/>
                </a:lnTo>
                <a:lnTo>
                  <a:pt x="948596" y="780602"/>
                </a:lnTo>
                <a:lnTo>
                  <a:pt x="949425" y="570323"/>
                </a:lnTo>
                <a:lnTo>
                  <a:pt x="949425" y="566980"/>
                </a:lnTo>
                <a:lnTo>
                  <a:pt x="949425" y="854514"/>
                </a:lnTo>
                <a:lnTo>
                  <a:pt x="949425" y="210821"/>
                </a:lnTo>
                <a:lnTo>
                  <a:pt x="949425" y="456099"/>
                </a:lnTo>
              </a:path>
              <a:path w="1776729" h="1168400">
                <a:moveTo>
                  <a:pt x="949425" y="456099"/>
                </a:moveTo>
                <a:lnTo>
                  <a:pt x="949425" y="884484"/>
                </a:lnTo>
                <a:lnTo>
                  <a:pt x="949425" y="799658"/>
                </a:lnTo>
                <a:lnTo>
                  <a:pt x="949425" y="860399"/>
                </a:lnTo>
                <a:lnTo>
                  <a:pt x="949425" y="314132"/>
                </a:lnTo>
                <a:lnTo>
                  <a:pt x="949425" y="829315"/>
                </a:lnTo>
                <a:lnTo>
                  <a:pt x="949425" y="780602"/>
                </a:lnTo>
                <a:lnTo>
                  <a:pt x="950567" y="570323"/>
                </a:lnTo>
                <a:lnTo>
                  <a:pt x="950567" y="566980"/>
                </a:lnTo>
                <a:lnTo>
                  <a:pt x="950567" y="854514"/>
                </a:lnTo>
                <a:lnTo>
                  <a:pt x="950567" y="210821"/>
                </a:lnTo>
                <a:lnTo>
                  <a:pt x="950567" y="884484"/>
                </a:lnTo>
                <a:lnTo>
                  <a:pt x="950567" y="799658"/>
                </a:lnTo>
                <a:lnTo>
                  <a:pt x="950567" y="860399"/>
                </a:lnTo>
                <a:lnTo>
                  <a:pt x="950567" y="314132"/>
                </a:lnTo>
                <a:lnTo>
                  <a:pt x="950567" y="829315"/>
                </a:lnTo>
                <a:lnTo>
                  <a:pt x="950567" y="780602"/>
                </a:lnTo>
                <a:lnTo>
                  <a:pt x="951396" y="570323"/>
                </a:lnTo>
                <a:lnTo>
                  <a:pt x="951396" y="566980"/>
                </a:lnTo>
                <a:lnTo>
                  <a:pt x="951396" y="854514"/>
                </a:lnTo>
                <a:lnTo>
                  <a:pt x="951396" y="210821"/>
                </a:lnTo>
                <a:lnTo>
                  <a:pt x="951396" y="884484"/>
                </a:lnTo>
                <a:lnTo>
                  <a:pt x="951396" y="799658"/>
                </a:lnTo>
                <a:lnTo>
                  <a:pt x="951396" y="860399"/>
                </a:lnTo>
                <a:lnTo>
                  <a:pt x="951396" y="314132"/>
                </a:lnTo>
                <a:lnTo>
                  <a:pt x="951396" y="829315"/>
                </a:lnTo>
                <a:lnTo>
                  <a:pt x="951396" y="780602"/>
                </a:lnTo>
                <a:lnTo>
                  <a:pt x="952225" y="570323"/>
                </a:lnTo>
                <a:lnTo>
                  <a:pt x="952225" y="545124"/>
                </a:lnTo>
                <a:lnTo>
                  <a:pt x="952225" y="854514"/>
                </a:lnTo>
                <a:lnTo>
                  <a:pt x="952225" y="210821"/>
                </a:lnTo>
                <a:lnTo>
                  <a:pt x="952225" y="880570"/>
                </a:lnTo>
                <a:lnTo>
                  <a:pt x="952225" y="799658"/>
                </a:lnTo>
                <a:lnTo>
                  <a:pt x="952225" y="860399"/>
                </a:lnTo>
                <a:lnTo>
                  <a:pt x="952225" y="314132"/>
                </a:lnTo>
                <a:lnTo>
                  <a:pt x="952225" y="829315"/>
                </a:lnTo>
                <a:lnTo>
                  <a:pt x="952225" y="780602"/>
                </a:lnTo>
                <a:lnTo>
                  <a:pt x="953082" y="570323"/>
                </a:lnTo>
                <a:lnTo>
                  <a:pt x="953082" y="545124"/>
                </a:lnTo>
                <a:lnTo>
                  <a:pt x="953082" y="854514"/>
                </a:lnTo>
                <a:lnTo>
                  <a:pt x="953082" y="196822"/>
                </a:lnTo>
                <a:lnTo>
                  <a:pt x="953082" y="860399"/>
                </a:lnTo>
                <a:lnTo>
                  <a:pt x="953082" y="799658"/>
                </a:lnTo>
                <a:lnTo>
                  <a:pt x="953082" y="860399"/>
                </a:lnTo>
                <a:lnTo>
                  <a:pt x="953082" y="314132"/>
                </a:lnTo>
                <a:lnTo>
                  <a:pt x="953082" y="829315"/>
                </a:lnTo>
                <a:lnTo>
                  <a:pt x="953082" y="780602"/>
                </a:lnTo>
                <a:lnTo>
                  <a:pt x="953911" y="539267"/>
                </a:lnTo>
                <a:lnTo>
                  <a:pt x="953911" y="565009"/>
                </a:lnTo>
                <a:lnTo>
                  <a:pt x="953911" y="545124"/>
                </a:lnTo>
                <a:lnTo>
                  <a:pt x="953911" y="854514"/>
                </a:lnTo>
                <a:lnTo>
                  <a:pt x="953911" y="196822"/>
                </a:lnTo>
                <a:lnTo>
                  <a:pt x="953911" y="860399"/>
                </a:lnTo>
                <a:lnTo>
                  <a:pt x="953911" y="799658"/>
                </a:lnTo>
                <a:lnTo>
                  <a:pt x="953911" y="860399"/>
                </a:lnTo>
                <a:lnTo>
                  <a:pt x="953911" y="314132"/>
                </a:lnTo>
                <a:lnTo>
                  <a:pt x="953911" y="829315"/>
                </a:lnTo>
                <a:lnTo>
                  <a:pt x="953911" y="780602"/>
                </a:lnTo>
                <a:lnTo>
                  <a:pt x="954767" y="539267"/>
                </a:lnTo>
                <a:lnTo>
                  <a:pt x="954767" y="534210"/>
                </a:lnTo>
                <a:lnTo>
                  <a:pt x="954767" y="854514"/>
                </a:lnTo>
                <a:lnTo>
                  <a:pt x="954767" y="188993"/>
                </a:lnTo>
                <a:lnTo>
                  <a:pt x="954767" y="860399"/>
                </a:lnTo>
                <a:lnTo>
                  <a:pt x="954767" y="799658"/>
                </a:lnTo>
                <a:lnTo>
                  <a:pt x="954767" y="860399"/>
                </a:lnTo>
                <a:lnTo>
                  <a:pt x="954767" y="314132"/>
                </a:lnTo>
                <a:lnTo>
                  <a:pt x="954767" y="829315"/>
                </a:lnTo>
                <a:lnTo>
                  <a:pt x="954767" y="780602"/>
                </a:lnTo>
                <a:lnTo>
                  <a:pt x="955882" y="539267"/>
                </a:lnTo>
                <a:lnTo>
                  <a:pt x="955882" y="534210"/>
                </a:lnTo>
                <a:lnTo>
                  <a:pt x="955882" y="854514"/>
                </a:lnTo>
                <a:lnTo>
                  <a:pt x="955882" y="178622"/>
                </a:lnTo>
                <a:lnTo>
                  <a:pt x="955882" y="854514"/>
                </a:lnTo>
                <a:lnTo>
                  <a:pt x="955882" y="799658"/>
                </a:lnTo>
                <a:lnTo>
                  <a:pt x="955882" y="860399"/>
                </a:lnTo>
                <a:lnTo>
                  <a:pt x="955882" y="314132"/>
                </a:lnTo>
                <a:lnTo>
                  <a:pt x="955882" y="829315"/>
                </a:lnTo>
                <a:lnTo>
                  <a:pt x="955882" y="750089"/>
                </a:lnTo>
                <a:lnTo>
                  <a:pt x="956710" y="539267"/>
                </a:lnTo>
                <a:lnTo>
                  <a:pt x="956710" y="534210"/>
                </a:lnTo>
                <a:lnTo>
                  <a:pt x="956710" y="854514"/>
                </a:lnTo>
                <a:lnTo>
                  <a:pt x="956710" y="178622"/>
                </a:lnTo>
                <a:lnTo>
                  <a:pt x="956710" y="854514"/>
                </a:lnTo>
                <a:lnTo>
                  <a:pt x="956710" y="799658"/>
                </a:lnTo>
                <a:lnTo>
                  <a:pt x="956710" y="829315"/>
                </a:lnTo>
                <a:lnTo>
                  <a:pt x="956710" y="309103"/>
                </a:lnTo>
                <a:lnTo>
                  <a:pt x="956710" y="829315"/>
                </a:lnTo>
                <a:lnTo>
                  <a:pt x="956710" y="750089"/>
                </a:lnTo>
                <a:lnTo>
                  <a:pt x="957567" y="539267"/>
                </a:lnTo>
                <a:lnTo>
                  <a:pt x="957567" y="534210"/>
                </a:lnTo>
                <a:lnTo>
                  <a:pt x="957567" y="854514"/>
                </a:lnTo>
                <a:lnTo>
                  <a:pt x="957567" y="178622"/>
                </a:lnTo>
                <a:lnTo>
                  <a:pt x="957567" y="854514"/>
                </a:lnTo>
                <a:lnTo>
                  <a:pt x="957567" y="799658"/>
                </a:lnTo>
                <a:lnTo>
                  <a:pt x="957567" y="829315"/>
                </a:lnTo>
                <a:lnTo>
                  <a:pt x="957567" y="282219"/>
                </a:lnTo>
                <a:lnTo>
                  <a:pt x="957567" y="829315"/>
                </a:lnTo>
                <a:lnTo>
                  <a:pt x="957567" y="750089"/>
                </a:lnTo>
                <a:lnTo>
                  <a:pt x="958396" y="539267"/>
                </a:lnTo>
                <a:lnTo>
                  <a:pt x="958396" y="534210"/>
                </a:lnTo>
                <a:lnTo>
                  <a:pt x="958396" y="850885"/>
                </a:lnTo>
                <a:lnTo>
                  <a:pt x="958396" y="178622"/>
                </a:lnTo>
                <a:lnTo>
                  <a:pt x="958396" y="854514"/>
                </a:lnTo>
                <a:lnTo>
                  <a:pt x="958396" y="799658"/>
                </a:lnTo>
                <a:lnTo>
                  <a:pt x="958396" y="829315"/>
                </a:lnTo>
                <a:lnTo>
                  <a:pt x="958396" y="282219"/>
                </a:lnTo>
                <a:lnTo>
                  <a:pt x="958396" y="799658"/>
                </a:lnTo>
                <a:lnTo>
                  <a:pt x="958396" y="750089"/>
                </a:lnTo>
                <a:lnTo>
                  <a:pt x="959225" y="539267"/>
                </a:lnTo>
                <a:lnTo>
                  <a:pt x="959225" y="534210"/>
                </a:lnTo>
                <a:lnTo>
                  <a:pt x="959225" y="824001"/>
                </a:lnTo>
                <a:lnTo>
                  <a:pt x="959225" y="178622"/>
                </a:lnTo>
                <a:lnTo>
                  <a:pt x="959225" y="854514"/>
                </a:lnTo>
                <a:lnTo>
                  <a:pt x="959225" y="784802"/>
                </a:lnTo>
                <a:lnTo>
                  <a:pt x="959225" y="829315"/>
                </a:lnTo>
                <a:lnTo>
                  <a:pt x="959225" y="282219"/>
                </a:lnTo>
                <a:lnTo>
                  <a:pt x="959225" y="799658"/>
                </a:lnTo>
                <a:lnTo>
                  <a:pt x="959225" y="750089"/>
                </a:lnTo>
                <a:lnTo>
                  <a:pt x="960082" y="539267"/>
                </a:lnTo>
                <a:lnTo>
                  <a:pt x="960082" y="534210"/>
                </a:lnTo>
                <a:lnTo>
                  <a:pt x="960082" y="824001"/>
                </a:lnTo>
                <a:lnTo>
                  <a:pt x="960082" y="178622"/>
                </a:lnTo>
                <a:lnTo>
                  <a:pt x="960082" y="854514"/>
                </a:lnTo>
                <a:lnTo>
                  <a:pt x="960082" y="767717"/>
                </a:lnTo>
                <a:lnTo>
                  <a:pt x="960082" y="829315"/>
                </a:lnTo>
                <a:lnTo>
                  <a:pt x="960082" y="282219"/>
                </a:lnTo>
                <a:lnTo>
                  <a:pt x="960082" y="767717"/>
                </a:lnTo>
              </a:path>
              <a:path w="1776729" h="1168400">
                <a:moveTo>
                  <a:pt x="960082" y="767717"/>
                </a:moveTo>
                <a:lnTo>
                  <a:pt x="960082" y="797687"/>
                </a:lnTo>
                <a:lnTo>
                  <a:pt x="960082" y="750089"/>
                </a:lnTo>
                <a:lnTo>
                  <a:pt x="961196" y="539267"/>
                </a:lnTo>
                <a:lnTo>
                  <a:pt x="961196" y="534210"/>
                </a:lnTo>
                <a:lnTo>
                  <a:pt x="961196" y="824001"/>
                </a:lnTo>
                <a:lnTo>
                  <a:pt x="961196" y="178622"/>
                </a:lnTo>
                <a:lnTo>
                  <a:pt x="961196" y="854514"/>
                </a:lnTo>
                <a:lnTo>
                  <a:pt x="961196" y="767717"/>
                </a:lnTo>
                <a:lnTo>
                  <a:pt x="961196" y="829315"/>
                </a:lnTo>
                <a:lnTo>
                  <a:pt x="961196" y="282219"/>
                </a:lnTo>
                <a:lnTo>
                  <a:pt x="961196" y="797687"/>
                </a:lnTo>
                <a:lnTo>
                  <a:pt x="961196" y="750089"/>
                </a:lnTo>
                <a:lnTo>
                  <a:pt x="962025" y="539267"/>
                </a:lnTo>
                <a:lnTo>
                  <a:pt x="962025" y="534210"/>
                </a:lnTo>
                <a:lnTo>
                  <a:pt x="962025" y="824001"/>
                </a:lnTo>
                <a:lnTo>
                  <a:pt x="962025" y="178622"/>
                </a:lnTo>
                <a:lnTo>
                  <a:pt x="962025" y="854514"/>
                </a:lnTo>
                <a:lnTo>
                  <a:pt x="962025" y="767717"/>
                </a:lnTo>
                <a:lnTo>
                  <a:pt x="962025" y="829315"/>
                </a:lnTo>
                <a:lnTo>
                  <a:pt x="962025" y="282219"/>
                </a:lnTo>
                <a:lnTo>
                  <a:pt x="962025" y="797687"/>
                </a:lnTo>
                <a:lnTo>
                  <a:pt x="962025" y="750089"/>
                </a:lnTo>
                <a:lnTo>
                  <a:pt x="962881" y="539267"/>
                </a:lnTo>
                <a:lnTo>
                  <a:pt x="962881" y="530867"/>
                </a:lnTo>
                <a:lnTo>
                  <a:pt x="962881" y="824001"/>
                </a:lnTo>
                <a:lnTo>
                  <a:pt x="962881" y="178622"/>
                </a:lnTo>
                <a:lnTo>
                  <a:pt x="962881" y="854514"/>
                </a:lnTo>
                <a:lnTo>
                  <a:pt x="962881" y="767717"/>
                </a:lnTo>
                <a:lnTo>
                  <a:pt x="962881" y="829315"/>
                </a:lnTo>
                <a:lnTo>
                  <a:pt x="962881" y="282219"/>
                </a:lnTo>
                <a:lnTo>
                  <a:pt x="962881" y="797687"/>
                </a:lnTo>
                <a:lnTo>
                  <a:pt x="962881" y="750089"/>
                </a:lnTo>
                <a:lnTo>
                  <a:pt x="963710" y="539267"/>
                </a:lnTo>
                <a:lnTo>
                  <a:pt x="963710" y="513497"/>
                </a:lnTo>
                <a:lnTo>
                  <a:pt x="963710" y="824001"/>
                </a:lnTo>
                <a:lnTo>
                  <a:pt x="963710" y="175279"/>
                </a:lnTo>
                <a:lnTo>
                  <a:pt x="963710" y="829315"/>
                </a:lnTo>
                <a:lnTo>
                  <a:pt x="963710" y="767717"/>
                </a:lnTo>
                <a:lnTo>
                  <a:pt x="963710" y="829315"/>
                </a:lnTo>
                <a:lnTo>
                  <a:pt x="963710" y="282219"/>
                </a:lnTo>
                <a:lnTo>
                  <a:pt x="963710" y="797687"/>
                </a:lnTo>
                <a:lnTo>
                  <a:pt x="963710" y="750089"/>
                </a:lnTo>
                <a:lnTo>
                  <a:pt x="964567" y="535610"/>
                </a:lnTo>
                <a:lnTo>
                  <a:pt x="964567" y="513497"/>
                </a:lnTo>
                <a:lnTo>
                  <a:pt x="964567" y="824001"/>
                </a:lnTo>
                <a:lnTo>
                  <a:pt x="964567" y="164080"/>
                </a:lnTo>
                <a:lnTo>
                  <a:pt x="964567" y="829315"/>
                </a:lnTo>
                <a:lnTo>
                  <a:pt x="964567" y="767717"/>
                </a:lnTo>
                <a:lnTo>
                  <a:pt x="964567" y="829315"/>
                </a:lnTo>
                <a:lnTo>
                  <a:pt x="964567" y="282219"/>
                </a:lnTo>
                <a:lnTo>
                  <a:pt x="964567" y="797687"/>
                </a:lnTo>
                <a:lnTo>
                  <a:pt x="964567" y="750089"/>
                </a:lnTo>
                <a:lnTo>
                  <a:pt x="965681" y="508182"/>
                </a:lnTo>
                <a:lnTo>
                  <a:pt x="965681" y="520496"/>
                </a:lnTo>
                <a:lnTo>
                  <a:pt x="965681" y="513497"/>
                </a:lnTo>
                <a:lnTo>
                  <a:pt x="965681" y="824001"/>
                </a:lnTo>
                <a:lnTo>
                  <a:pt x="965681" y="164080"/>
                </a:lnTo>
                <a:lnTo>
                  <a:pt x="965681" y="829315"/>
                </a:lnTo>
                <a:lnTo>
                  <a:pt x="965681" y="767717"/>
                </a:lnTo>
                <a:lnTo>
                  <a:pt x="965681" y="829315"/>
                </a:lnTo>
                <a:lnTo>
                  <a:pt x="965681" y="282219"/>
                </a:lnTo>
                <a:lnTo>
                  <a:pt x="965681" y="797687"/>
                </a:lnTo>
                <a:lnTo>
                  <a:pt x="965681" y="750089"/>
                </a:lnTo>
                <a:lnTo>
                  <a:pt x="966510" y="508182"/>
                </a:lnTo>
                <a:lnTo>
                  <a:pt x="966510" y="503411"/>
                </a:lnTo>
                <a:lnTo>
                  <a:pt x="966510" y="824001"/>
                </a:lnTo>
                <a:lnTo>
                  <a:pt x="966510" y="148680"/>
                </a:lnTo>
                <a:lnTo>
                  <a:pt x="966510" y="829315"/>
                </a:lnTo>
                <a:lnTo>
                  <a:pt x="966510" y="767717"/>
                </a:lnTo>
                <a:lnTo>
                  <a:pt x="966510" y="829315"/>
                </a:lnTo>
                <a:lnTo>
                  <a:pt x="966510" y="282219"/>
                </a:lnTo>
                <a:lnTo>
                  <a:pt x="966510" y="797687"/>
                </a:lnTo>
                <a:lnTo>
                  <a:pt x="966510" y="750089"/>
                </a:lnTo>
                <a:lnTo>
                  <a:pt x="967367" y="508182"/>
                </a:lnTo>
                <a:lnTo>
                  <a:pt x="967367" y="503411"/>
                </a:lnTo>
                <a:lnTo>
                  <a:pt x="967367" y="824001"/>
                </a:lnTo>
                <a:lnTo>
                  <a:pt x="967367" y="146423"/>
                </a:lnTo>
                <a:lnTo>
                  <a:pt x="967367" y="824001"/>
                </a:lnTo>
                <a:lnTo>
                  <a:pt x="967367" y="767717"/>
                </a:lnTo>
                <a:lnTo>
                  <a:pt x="967367" y="829315"/>
                </a:lnTo>
                <a:lnTo>
                  <a:pt x="967367" y="282219"/>
                </a:lnTo>
                <a:lnTo>
                  <a:pt x="967367" y="797687"/>
                </a:lnTo>
                <a:lnTo>
                  <a:pt x="967367" y="719290"/>
                </a:lnTo>
                <a:lnTo>
                  <a:pt x="968196" y="508182"/>
                </a:lnTo>
                <a:lnTo>
                  <a:pt x="968196" y="503411"/>
                </a:lnTo>
                <a:lnTo>
                  <a:pt x="968196" y="824001"/>
                </a:lnTo>
                <a:lnTo>
                  <a:pt x="968196" y="146423"/>
                </a:lnTo>
                <a:lnTo>
                  <a:pt x="968196" y="824001"/>
                </a:lnTo>
                <a:lnTo>
                  <a:pt x="968196" y="767717"/>
                </a:lnTo>
                <a:lnTo>
                  <a:pt x="968196" y="797687"/>
                </a:lnTo>
                <a:lnTo>
                  <a:pt x="968196" y="272134"/>
                </a:lnTo>
                <a:lnTo>
                  <a:pt x="968196" y="797687"/>
                </a:lnTo>
                <a:lnTo>
                  <a:pt x="968196" y="719290"/>
                </a:lnTo>
                <a:lnTo>
                  <a:pt x="969024" y="508182"/>
                </a:lnTo>
                <a:lnTo>
                  <a:pt x="969024" y="503411"/>
                </a:lnTo>
                <a:lnTo>
                  <a:pt x="969024" y="824001"/>
                </a:lnTo>
                <a:lnTo>
                  <a:pt x="969024" y="146423"/>
                </a:lnTo>
                <a:lnTo>
                  <a:pt x="969024" y="824001"/>
                </a:lnTo>
                <a:lnTo>
                  <a:pt x="969024" y="767717"/>
                </a:lnTo>
                <a:lnTo>
                  <a:pt x="969024" y="797687"/>
                </a:lnTo>
                <a:lnTo>
                  <a:pt x="969024" y="250020"/>
                </a:lnTo>
                <a:lnTo>
                  <a:pt x="969024" y="797687"/>
                </a:lnTo>
                <a:lnTo>
                  <a:pt x="969024" y="719290"/>
                </a:lnTo>
                <a:lnTo>
                  <a:pt x="969881" y="508182"/>
                </a:lnTo>
                <a:lnTo>
                  <a:pt x="969881" y="503411"/>
                </a:lnTo>
                <a:lnTo>
                  <a:pt x="969881" y="814201"/>
                </a:lnTo>
                <a:lnTo>
                  <a:pt x="969881" y="146423"/>
                </a:lnTo>
                <a:lnTo>
                  <a:pt x="969881" y="824001"/>
                </a:lnTo>
                <a:lnTo>
                  <a:pt x="969881" y="767717"/>
                </a:lnTo>
                <a:lnTo>
                  <a:pt x="969881" y="797687"/>
                </a:lnTo>
                <a:lnTo>
                  <a:pt x="969881" y="250020"/>
                </a:lnTo>
                <a:lnTo>
                  <a:pt x="969881" y="767717"/>
                </a:lnTo>
                <a:lnTo>
                  <a:pt x="969881" y="719290"/>
                </a:lnTo>
                <a:lnTo>
                  <a:pt x="970996" y="508182"/>
                </a:lnTo>
                <a:lnTo>
                  <a:pt x="970996" y="503411"/>
                </a:lnTo>
                <a:lnTo>
                  <a:pt x="970996" y="792658"/>
                </a:lnTo>
                <a:lnTo>
                  <a:pt x="970996" y="146423"/>
                </a:lnTo>
                <a:lnTo>
                  <a:pt x="970996" y="824001"/>
                </a:lnTo>
                <a:lnTo>
                  <a:pt x="970996" y="754003"/>
                </a:lnTo>
                <a:lnTo>
                  <a:pt x="970996" y="797687"/>
                </a:lnTo>
                <a:lnTo>
                  <a:pt x="970996" y="250020"/>
                </a:lnTo>
                <a:lnTo>
                  <a:pt x="970996" y="767717"/>
                </a:lnTo>
                <a:lnTo>
                  <a:pt x="970996" y="719290"/>
                </a:lnTo>
                <a:lnTo>
                  <a:pt x="971824" y="508182"/>
                </a:lnTo>
                <a:lnTo>
                  <a:pt x="971824" y="503411"/>
                </a:lnTo>
                <a:lnTo>
                  <a:pt x="971824" y="792658"/>
                </a:lnTo>
                <a:lnTo>
                  <a:pt x="971824" y="523011"/>
                </a:lnTo>
              </a:path>
              <a:path w="1776729" h="1168400">
                <a:moveTo>
                  <a:pt x="971824" y="523011"/>
                </a:moveTo>
                <a:lnTo>
                  <a:pt x="971824" y="146423"/>
                </a:lnTo>
                <a:lnTo>
                  <a:pt x="971824" y="824001"/>
                </a:lnTo>
                <a:lnTo>
                  <a:pt x="971824" y="738060"/>
                </a:lnTo>
                <a:lnTo>
                  <a:pt x="971824" y="797687"/>
                </a:lnTo>
                <a:lnTo>
                  <a:pt x="971824" y="250020"/>
                </a:lnTo>
                <a:lnTo>
                  <a:pt x="971824" y="765774"/>
                </a:lnTo>
                <a:lnTo>
                  <a:pt x="971824" y="719290"/>
                </a:lnTo>
                <a:lnTo>
                  <a:pt x="972681" y="508182"/>
                </a:lnTo>
                <a:lnTo>
                  <a:pt x="972681" y="503411"/>
                </a:lnTo>
                <a:lnTo>
                  <a:pt x="972681" y="792658"/>
                </a:lnTo>
                <a:lnTo>
                  <a:pt x="972681" y="146423"/>
                </a:lnTo>
                <a:lnTo>
                  <a:pt x="972681" y="824001"/>
                </a:lnTo>
                <a:lnTo>
                  <a:pt x="972681" y="738060"/>
                </a:lnTo>
                <a:lnTo>
                  <a:pt x="972681" y="797687"/>
                </a:lnTo>
                <a:lnTo>
                  <a:pt x="972681" y="250020"/>
                </a:lnTo>
                <a:lnTo>
                  <a:pt x="972681" y="765774"/>
                </a:lnTo>
                <a:lnTo>
                  <a:pt x="972681" y="719290"/>
                </a:lnTo>
                <a:lnTo>
                  <a:pt x="973510" y="508182"/>
                </a:lnTo>
                <a:lnTo>
                  <a:pt x="973510" y="503411"/>
                </a:lnTo>
                <a:lnTo>
                  <a:pt x="973510" y="792658"/>
                </a:lnTo>
                <a:lnTo>
                  <a:pt x="973510" y="146423"/>
                </a:lnTo>
                <a:lnTo>
                  <a:pt x="973510" y="824001"/>
                </a:lnTo>
                <a:lnTo>
                  <a:pt x="973510" y="738060"/>
                </a:lnTo>
                <a:lnTo>
                  <a:pt x="973510" y="797687"/>
                </a:lnTo>
                <a:lnTo>
                  <a:pt x="973510" y="250020"/>
                </a:lnTo>
                <a:lnTo>
                  <a:pt x="973510" y="765774"/>
                </a:lnTo>
                <a:lnTo>
                  <a:pt x="973510" y="719290"/>
                </a:lnTo>
                <a:lnTo>
                  <a:pt x="974367" y="508182"/>
                </a:lnTo>
                <a:lnTo>
                  <a:pt x="974367" y="498383"/>
                </a:lnTo>
                <a:lnTo>
                  <a:pt x="974367" y="792658"/>
                </a:lnTo>
                <a:lnTo>
                  <a:pt x="974367" y="146423"/>
                </a:lnTo>
                <a:lnTo>
                  <a:pt x="974367" y="824001"/>
                </a:lnTo>
                <a:lnTo>
                  <a:pt x="974367" y="738060"/>
                </a:lnTo>
                <a:lnTo>
                  <a:pt x="974367" y="797687"/>
                </a:lnTo>
                <a:lnTo>
                  <a:pt x="974367" y="250020"/>
                </a:lnTo>
                <a:lnTo>
                  <a:pt x="974367" y="765774"/>
                </a:lnTo>
                <a:lnTo>
                  <a:pt x="974367" y="719290"/>
                </a:lnTo>
                <a:lnTo>
                  <a:pt x="975195" y="508182"/>
                </a:lnTo>
                <a:lnTo>
                  <a:pt x="975195" y="481869"/>
                </a:lnTo>
                <a:lnTo>
                  <a:pt x="975195" y="792658"/>
                </a:lnTo>
                <a:lnTo>
                  <a:pt x="975195" y="146423"/>
                </a:lnTo>
                <a:lnTo>
                  <a:pt x="975195" y="801887"/>
                </a:lnTo>
                <a:lnTo>
                  <a:pt x="975195" y="738060"/>
                </a:lnTo>
                <a:lnTo>
                  <a:pt x="975195" y="797687"/>
                </a:lnTo>
                <a:lnTo>
                  <a:pt x="975195" y="250020"/>
                </a:lnTo>
                <a:lnTo>
                  <a:pt x="975195" y="765774"/>
                </a:lnTo>
                <a:lnTo>
                  <a:pt x="975195" y="719290"/>
                </a:lnTo>
                <a:lnTo>
                  <a:pt x="976310" y="508182"/>
                </a:lnTo>
                <a:lnTo>
                  <a:pt x="976310" y="481869"/>
                </a:lnTo>
                <a:lnTo>
                  <a:pt x="976310" y="792658"/>
                </a:lnTo>
                <a:lnTo>
                  <a:pt x="976310" y="131309"/>
                </a:lnTo>
                <a:lnTo>
                  <a:pt x="976310" y="797687"/>
                </a:lnTo>
                <a:lnTo>
                  <a:pt x="976310" y="738060"/>
                </a:lnTo>
                <a:lnTo>
                  <a:pt x="976310" y="797687"/>
                </a:lnTo>
                <a:lnTo>
                  <a:pt x="976310" y="250020"/>
                </a:lnTo>
                <a:lnTo>
                  <a:pt x="976310" y="765774"/>
                </a:lnTo>
                <a:lnTo>
                  <a:pt x="976310" y="719290"/>
                </a:lnTo>
                <a:lnTo>
                  <a:pt x="977167" y="478498"/>
                </a:lnTo>
                <a:lnTo>
                  <a:pt x="977167" y="503411"/>
                </a:lnTo>
                <a:lnTo>
                  <a:pt x="977167" y="481869"/>
                </a:lnTo>
                <a:lnTo>
                  <a:pt x="977167" y="792658"/>
                </a:lnTo>
                <a:lnTo>
                  <a:pt x="977167" y="131309"/>
                </a:lnTo>
                <a:lnTo>
                  <a:pt x="977167" y="797687"/>
                </a:lnTo>
                <a:lnTo>
                  <a:pt x="977167" y="738060"/>
                </a:lnTo>
                <a:lnTo>
                  <a:pt x="977167" y="797687"/>
                </a:lnTo>
                <a:lnTo>
                  <a:pt x="977167" y="250020"/>
                </a:lnTo>
                <a:lnTo>
                  <a:pt x="977167" y="765774"/>
                </a:lnTo>
                <a:lnTo>
                  <a:pt x="977167" y="719290"/>
                </a:lnTo>
                <a:lnTo>
                  <a:pt x="977995" y="476812"/>
                </a:lnTo>
                <a:lnTo>
                  <a:pt x="977995" y="472327"/>
                </a:lnTo>
                <a:lnTo>
                  <a:pt x="977995" y="792658"/>
                </a:lnTo>
                <a:lnTo>
                  <a:pt x="977995" y="127110"/>
                </a:lnTo>
                <a:lnTo>
                  <a:pt x="977995" y="797687"/>
                </a:lnTo>
                <a:lnTo>
                  <a:pt x="977995" y="738060"/>
                </a:lnTo>
                <a:lnTo>
                  <a:pt x="977995" y="797687"/>
                </a:lnTo>
                <a:lnTo>
                  <a:pt x="977995" y="250020"/>
                </a:lnTo>
                <a:lnTo>
                  <a:pt x="977995" y="765774"/>
                </a:lnTo>
                <a:lnTo>
                  <a:pt x="977995" y="719290"/>
                </a:lnTo>
                <a:lnTo>
                  <a:pt x="978824" y="476812"/>
                </a:lnTo>
                <a:lnTo>
                  <a:pt x="978824" y="472327"/>
                </a:lnTo>
                <a:lnTo>
                  <a:pt x="978824" y="792658"/>
                </a:lnTo>
                <a:lnTo>
                  <a:pt x="978824" y="114224"/>
                </a:lnTo>
                <a:lnTo>
                  <a:pt x="978824" y="797687"/>
                </a:lnTo>
                <a:lnTo>
                  <a:pt x="978824" y="738060"/>
                </a:lnTo>
                <a:lnTo>
                  <a:pt x="978824" y="797687"/>
                </a:lnTo>
                <a:lnTo>
                  <a:pt x="978824" y="250020"/>
                </a:lnTo>
                <a:lnTo>
                  <a:pt x="978824" y="765774"/>
                </a:lnTo>
                <a:lnTo>
                  <a:pt x="978824" y="690176"/>
                </a:lnTo>
                <a:lnTo>
                  <a:pt x="979681" y="476812"/>
                </a:lnTo>
                <a:lnTo>
                  <a:pt x="979681" y="472327"/>
                </a:lnTo>
                <a:lnTo>
                  <a:pt x="979681" y="792658"/>
                </a:lnTo>
                <a:lnTo>
                  <a:pt x="979681" y="114224"/>
                </a:lnTo>
                <a:lnTo>
                  <a:pt x="979681" y="792658"/>
                </a:lnTo>
                <a:lnTo>
                  <a:pt x="979681" y="738060"/>
                </a:lnTo>
                <a:lnTo>
                  <a:pt x="979681" y="780059"/>
                </a:lnTo>
                <a:lnTo>
                  <a:pt x="979681" y="250020"/>
                </a:lnTo>
                <a:lnTo>
                  <a:pt x="979681" y="765774"/>
                </a:lnTo>
                <a:lnTo>
                  <a:pt x="979681" y="687919"/>
                </a:lnTo>
                <a:lnTo>
                  <a:pt x="980510" y="476812"/>
                </a:lnTo>
                <a:lnTo>
                  <a:pt x="980510" y="472327"/>
                </a:lnTo>
                <a:lnTo>
                  <a:pt x="980510" y="792658"/>
                </a:lnTo>
                <a:lnTo>
                  <a:pt x="980510" y="114224"/>
                </a:lnTo>
                <a:lnTo>
                  <a:pt x="980510" y="792658"/>
                </a:lnTo>
                <a:lnTo>
                  <a:pt x="980510" y="738060"/>
                </a:lnTo>
                <a:lnTo>
                  <a:pt x="980510" y="765774"/>
                </a:lnTo>
                <a:lnTo>
                  <a:pt x="980510" y="227335"/>
                </a:lnTo>
                <a:lnTo>
                  <a:pt x="980510" y="765774"/>
                </a:lnTo>
                <a:lnTo>
                  <a:pt x="980510" y="687919"/>
                </a:lnTo>
                <a:lnTo>
                  <a:pt x="981624" y="476812"/>
                </a:lnTo>
                <a:lnTo>
                  <a:pt x="981624" y="472327"/>
                </a:lnTo>
                <a:lnTo>
                  <a:pt x="981624" y="792658"/>
                </a:lnTo>
                <a:lnTo>
                  <a:pt x="981624" y="114224"/>
                </a:lnTo>
                <a:lnTo>
                  <a:pt x="981624" y="792658"/>
                </a:lnTo>
                <a:lnTo>
                  <a:pt x="981624" y="738060"/>
                </a:lnTo>
                <a:lnTo>
                  <a:pt x="981624" y="765774"/>
                </a:lnTo>
                <a:lnTo>
                  <a:pt x="981624" y="217821"/>
                </a:lnTo>
                <a:lnTo>
                  <a:pt x="981624" y="765774"/>
                </a:lnTo>
                <a:lnTo>
                  <a:pt x="981624" y="687919"/>
                </a:lnTo>
                <a:lnTo>
                  <a:pt x="982481" y="476812"/>
                </a:lnTo>
                <a:lnTo>
                  <a:pt x="982481" y="472327"/>
                </a:lnTo>
                <a:lnTo>
                  <a:pt x="982481" y="764088"/>
                </a:lnTo>
                <a:lnTo>
                  <a:pt x="982481" y="114224"/>
                </a:lnTo>
                <a:lnTo>
                  <a:pt x="982481" y="792658"/>
                </a:lnTo>
                <a:lnTo>
                  <a:pt x="982481" y="738060"/>
                </a:lnTo>
                <a:lnTo>
                  <a:pt x="982481" y="765774"/>
                </a:lnTo>
                <a:lnTo>
                  <a:pt x="982481" y="363416"/>
                </a:lnTo>
              </a:path>
              <a:path w="1776729" h="1168400">
                <a:moveTo>
                  <a:pt x="982481" y="363416"/>
                </a:moveTo>
                <a:lnTo>
                  <a:pt x="982481" y="217821"/>
                </a:lnTo>
                <a:lnTo>
                  <a:pt x="982481" y="738060"/>
                </a:lnTo>
                <a:lnTo>
                  <a:pt x="982481" y="687919"/>
                </a:lnTo>
                <a:lnTo>
                  <a:pt x="983310" y="476812"/>
                </a:lnTo>
                <a:lnTo>
                  <a:pt x="983310" y="472327"/>
                </a:lnTo>
                <a:lnTo>
                  <a:pt x="983310" y="761288"/>
                </a:lnTo>
                <a:lnTo>
                  <a:pt x="983310" y="114224"/>
                </a:lnTo>
                <a:lnTo>
                  <a:pt x="983310" y="792658"/>
                </a:lnTo>
                <a:lnTo>
                  <a:pt x="983310" y="712861"/>
                </a:lnTo>
                <a:lnTo>
                  <a:pt x="983310" y="765774"/>
                </a:lnTo>
                <a:lnTo>
                  <a:pt x="983310" y="217821"/>
                </a:lnTo>
                <a:lnTo>
                  <a:pt x="983310" y="738060"/>
                </a:lnTo>
                <a:lnTo>
                  <a:pt x="983310" y="687919"/>
                </a:lnTo>
                <a:lnTo>
                  <a:pt x="984166" y="476812"/>
                </a:lnTo>
                <a:lnTo>
                  <a:pt x="984166" y="472327"/>
                </a:lnTo>
                <a:lnTo>
                  <a:pt x="984166" y="761288"/>
                </a:lnTo>
                <a:lnTo>
                  <a:pt x="984166" y="114224"/>
                </a:lnTo>
                <a:lnTo>
                  <a:pt x="984166" y="792658"/>
                </a:lnTo>
                <a:lnTo>
                  <a:pt x="984166" y="707804"/>
                </a:lnTo>
                <a:lnTo>
                  <a:pt x="984166" y="765774"/>
                </a:lnTo>
                <a:lnTo>
                  <a:pt x="984166" y="217821"/>
                </a:lnTo>
                <a:lnTo>
                  <a:pt x="984166" y="733860"/>
                </a:lnTo>
                <a:lnTo>
                  <a:pt x="984166" y="687919"/>
                </a:lnTo>
                <a:lnTo>
                  <a:pt x="984995" y="476812"/>
                </a:lnTo>
                <a:lnTo>
                  <a:pt x="984995" y="472327"/>
                </a:lnTo>
                <a:lnTo>
                  <a:pt x="984995" y="761288"/>
                </a:lnTo>
                <a:lnTo>
                  <a:pt x="984995" y="114224"/>
                </a:lnTo>
                <a:lnTo>
                  <a:pt x="984995" y="792658"/>
                </a:lnTo>
                <a:lnTo>
                  <a:pt x="984995" y="707804"/>
                </a:lnTo>
                <a:lnTo>
                  <a:pt x="984995" y="765774"/>
                </a:lnTo>
                <a:lnTo>
                  <a:pt x="984995" y="217821"/>
                </a:lnTo>
                <a:lnTo>
                  <a:pt x="984995" y="733860"/>
                </a:lnTo>
                <a:lnTo>
                  <a:pt x="984995" y="687919"/>
                </a:lnTo>
                <a:lnTo>
                  <a:pt x="985824" y="476812"/>
                </a:lnTo>
                <a:lnTo>
                  <a:pt x="985824" y="472327"/>
                </a:lnTo>
                <a:lnTo>
                  <a:pt x="985824" y="761288"/>
                </a:lnTo>
                <a:lnTo>
                  <a:pt x="985824" y="114224"/>
                </a:lnTo>
                <a:lnTo>
                  <a:pt x="985824" y="792658"/>
                </a:lnTo>
                <a:lnTo>
                  <a:pt x="985824" y="707804"/>
                </a:lnTo>
                <a:lnTo>
                  <a:pt x="985824" y="765774"/>
                </a:lnTo>
                <a:lnTo>
                  <a:pt x="985824" y="217821"/>
                </a:lnTo>
                <a:lnTo>
                  <a:pt x="985824" y="733860"/>
                </a:lnTo>
                <a:lnTo>
                  <a:pt x="985824" y="687919"/>
                </a:lnTo>
                <a:lnTo>
                  <a:pt x="986966" y="476812"/>
                </a:lnTo>
                <a:lnTo>
                  <a:pt x="986966" y="465898"/>
                </a:lnTo>
                <a:lnTo>
                  <a:pt x="986966" y="761288"/>
                </a:lnTo>
                <a:lnTo>
                  <a:pt x="986966" y="114224"/>
                </a:lnTo>
                <a:lnTo>
                  <a:pt x="986966" y="792658"/>
                </a:lnTo>
                <a:lnTo>
                  <a:pt x="986966" y="707804"/>
                </a:lnTo>
                <a:lnTo>
                  <a:pt x="986966" y="765774"/>
                </a:lnTo>
                <a:lnTo>
                  <a:pt x="986966" y="217821"/>
                </a:lnTo>
                <a:lnTo>
                  <a:pt x="986966" y="733860"/>
                </a:lnTo>
                <a:lnTo>
                  <a:pt x="986966" y="687919"/>
                </a:lnTo>
                <a:lnTo>
                  <a:pt x="987795" y="476812"/>
                </a:lnTo>
                <a:lnTo>
                  <a:pt x="987795" y="450213"/>
                </a:lnTo>
                <a:lnTo>
                  <a:pt x="987795" y="761288"/>
                </a:lnTo>
                <a:lnTo>
                  <a:pt x="987795" y="114224"/>
                </a:lnTo>
                <a:lnTo>
                  <a:pt x="987795" y="775288"/>
                </a:lnTo>
                <a:lnTo>
                  <a:pt x="987795" y="707804"/>
                </a:lnTo>
                <a:lnTo>
                  <a:pt x="987795" y="765774"/>
                </a:lnTo>
                <a:lnTo>
                  <a:pt x="987795" y="217821"/>
                </a:lnTo>
                <a:lnTo>
                  <a:pt x="987795" y="733860"/>
                </a:lnTo>
                <a:lnTo>
                  <a:pt x="987795" y="687919"/>
                </a:lnTo>
                <a:lnTo>
                  <a:pt x="988624" y="476812"/>
                </a:lnTo>
                <a:lnTo>
                  <a:pt x="988624" y="450213"/>
                </a:lnTo>
                <a:lnTo>
                  <a:pt x="988624" y="761288"/>
                </a:lnTo>
                <a:lnTo>
                  <a:pt x="988624" y="98539"/>
                </a:lnTo>
                <a:lnTo>
                  <a:pt x="988624" y="765774"/>
                </a:lnTo>
                <a:lnTo>
                  <a:pt x="988624" y="707804"/>
                </a:lnTo>
                <a:lnTo>
                  <a:pt x="988624" y="765774"/>
                </a:lnTo>
                <a:lnTo>
                  <a:pt x="988624" y="217821"/>
                </a:lnTo>
                <a:lnTo>
                  <a:pt x="988624" y="733860"/>
                </a:lnTo>
                <a:lnTo>
                  <a:pt x="988624" y="687919"/>
                </a:lnTo>
                <a:lnTo>
                  <a:pt x="989481" y="454413"/>
                </a:lnTo>
                <a:lnTo>
                  <a:pt x="989481" y="472327"/>
                </a:lnTo>
                <a:lnTo>
                  <a:pt x="989481" y="450213"/>
                </a:lnTo>
                <a:lnTo>
                  <a:pt x="989481" y="761288"/>
                </a:lnTo>
                <a:lnTo>
                  <a:pt x="989481" y="98539"/>
                </a:lnTo>
                <a:lnTo>
                  <a:pt x="989481" y="765774"/>
                </a:lnTo>
                <a:lnTo>
                  <a:pt x="989481" y="707804"/>
                </a:lnTo>
                <a:lnTo>
                  <a:pt x="989481" y="765774"/>
                </a:lnTo>
                <a:lnTo>
                  <a:pt x="989481" y="217821"/>
                </a:lnTo>
                <a:lnTo>
                  <a:pt x="989481" y="733860"/>
                </a:lnTo>
                <a:lnTo>
                  <a:pt x="989481" y="687919"/>
                </a:lnTo>
                <a:lnTo>
                  <a:pt x="990309" y="445184"/>
                </a:lnTo>
                <a:lnTo>
                  <a:pt x="990309" y="444070"/>
                </a:lnTo>
                <a:lnTo>
                  <a:pt x="990309" y="761288"/>
                </a:lnTo>
                <a:lnTo>
                  <a:pt x="990309" y="98539"/>
                </a:lnTo>
                <a:lnTo>
                  <a:pt x="990309" y="765774"/>
                </a:lnTo>
                <a:lnTo>
                  <a:pt x="990309" y="707804"/>
                </a:lnTo>
                <a:lnTo>
                  <a:pt x="990309" y="765774"/>
                </a:lnTo>
                <a:lnTo>
                  <a:pt x="990309" y="217821"/>
                </a:lnTo>
                <a:lnTo>
                  <a:pt x="990309" y="733860"/>
                </a:lnTo>
                <a:lnTo>
                  <a:pt x="990309" y="687919"/>
                </a:lnTo>
                <a:lnTo>
                  <a:pt x="991424" y="445184"/>
                </a:lnTo>
                <a:lnTo>
                  <a:pt x="991424" y="440985"/>
                </a:lnTo>
                <a:lnTo>
                  <a:pt x="991424" y="761288"/>
                </a:lnTo>
                <a:lnTo>
                  <a:pt x="991424" y="82026"/>
                </a:lnTo>
                <a:lnTo>
                  <a:pt x="991424" y="765774"/>
                </a:lnTo>
                <a:lnTo>
                  <a:pt x="991424" y="707804"/>
                </a:lnTo>
                <a:lnTo>
                  <a:pt x="991424" y="765774"/>
                </a:lnTo>
                <a:lnTo>
                  <a:pt x="991424" y="217821"/>
                </a:lnTo>
                <a:lnTo>
                  <a:pt x="991424" y="927883"/>
                </a:lnTo>
                <a:lnTo>
                  <a:pt x="992280" y="445184"/>
                </a:lnTo>
                <a:lnTo>
                  <a:pt x="992280" y="440985"/>
                </a:lnTo>
                <a:lnTo>
                  <a:pt x="992280" y="761288"/>
                </a:lnTo>
                <a:lnTo>
                  <a:pt x="992280" y="82026"/>
                </a:lnTo>
                <a:lnTo>
                  <a:pt x="992280" y="761288"/>
                </a:lnTo>
                <a:lnTo>
                  <a:pt x="992280" y="707804"/>
                </a:lnTo>
                <a:lnTo>
                  <a:pt x="992280" y="765774"/>
                </a:lnTo>
                <a:lnTo>
                  <a:pt x="992280" y="217821"/>
                </a:lnTo>
                <a:lnTo>
                  <a:pt x="992280" y="927883"/>
                </a:lnTo>
                <a:lnTo>
                  <a:pt x="993109" y="445184"/>
                </a:lnTo>
                <a:lnTo>
                  <a:pt x="993109" y="440985"/>
                </a:lnTo>
                <a:lnTo>
                  <a:pt x="993109" y="761288"/>
                </a:lnTo>
                <a:lnTo>
                  <a:pt x="993109" y="82026"/>
                </a:lnTo>
                <a:lnTo>
                  <a:pt x="993109" y="761288"/>
                </a:lnTo>
                <a:lnTo>
                  <a:pt x="993109" y="707804"/>
                </a:lnTo>
                <a:lnTo>
                  <a:pt x="993109" y="733860"/>
                </a:lnTo>
                <a:lnTo>
                  <a:pt x="993109" y="330932"/>
                </a:lnTo>
                <a:lnTo>
                  <a:pt x="993109" y="927883"/>
                </a:lnTo>
                <a:lnTo>
                  <a:pt x="993966" y="445184"/>
                </a:lnTo>
                <a:lnTo>
                  <a:pt x="993966" y="440985"/>
                </a:lnTo>
                <a:lnTo>
                  <a:pt x="993966" y="761288"/>
                </a:lnTo>
                <a:lnTo>
                  <a:pt x="993966" y="687919"/>
                </a:lnTo>
              </a:path>
              <a:path w="1776729" h="1168400">
                <a:moveTo>
                  <a:pt x="993966" y="687919"/>
                </a:moveTo>
                <a:lnTo>
                  <a:pt x="993966" y="687919"/>
                </a:lnTo>
                <a:lnTo>
                  <a:pt x="993966" y="82026"/>
                </a:lnTo>
                <a:lnTo>
                  <a:pt x="993966" y="761288"/>
                </a:lnTo>
                <a:lnTo>
                  <a:pt x="993966" y="707804"/>
                </a:lnTo>
                <a:lnTo>
                  <a:pt x="993966" y="733860"/>
                </a:lnTo>
                <a:lnTo>
                  <a:pt x="993966" y="330932"/>
                </a:lnTo>
                <a:lnTo>
                  <a:pt x="993966" y="927883"/>
                </a:lnTo>
                <a:lnTo>
                  <a:pt x="994795" y="445184"/>
                </a:lnTo>
                <a:lnTo>
                  <a:pt x="994795" y="440985"/>
                </a:lnTo>
                <a:lnTo>
                  <a:pt x="994795" y="758488"/>
                </a:lnTo>
                <a:lnTo>
                  <a:pt x="994795" y="82026"/>
                </a:lnTo>
                <a:lnTo>
                  <a:pt x="994795" y="761288"/>
                </a:lnTo>
                <a:lnTo>
                  <a:pt x="994795" y="707804"/>
                </a:lnTo>
                <a:lnTo>
                  <a:pt x="994795" y="733860"/>
                </a:lnTo>
                <a:lnTo>
                  <a:pt x="994795" y="330932"/>
                </a:lnTo>
                <a:lnTo>
                  <a:pt x="994795" y="707804"/>
                </a:lnTo>
                <a:lnTo>
                  <a:pt x="994795" y="701661"/>
                </a:lnTo>
                <a:lnTo>
                  <a:pt x="994795" y="927883"/>
                </a:lnTo>
                <a:lnTo>
                  <a:pt x="995624" y="445184"/>
                </a:lnTo>
                <a:lnTo>
                  <a:pt x="995624" y="440985"/>
                </a:lnTo>
                <a:lnTo>
                  <a:pt x="995624" y="734689"/>
                </a:lnTo>
                <a:lnTo>
                  <a:pt x="995624" y="82026"/>
                </a:lnTo>
                <a:lnTo>
                  <a:pt x="995624" y="761288"/>
                </a:lnTo>
                <a:lnTo>
                  <a:pt x="995624" y="705576"/>
                </a:lnTo>
                <a:lnTo>
                  <a:pt x="995624" y="733860"/>
                </a:lnTo>
                <a:lnTo>
                  <a:pt x="995624" y="330932"/>
                </a:lnTo>
                <a:lnTo>
                  <a:pt x="995624" y="707804"/>
                </a:lnTo>
                <a:lnTo>
                  <a:pt x="995624" y="701661"/>
                </a:lnTo>
                <a:lnTo>
                  <a:pt x="995624" y="927883"/>
                </a:lnTo>
                <a:lnTo>
                  <a:pt x="996766" y="445184"/>
                </a:lnTo>
                <a:lnTo>
                  <a:pt x="996766" y="440985"/>
                </a:lnTo>
                <a:lnTo>
                  <a:pt x="996766" y="734689"/>
                </a:lnTo>
                <a:lnTo>
                  <a:pt x="996766" y="82026"/>
                </a:lnTo>
                <a:lnTo>
                  <a:pt x="996766" y="761288"/>
                </a:lnTo>
                <a:lnTo>
                  <a:pt x="996766" y="677291"/>
                </a:lnTo>
                <a:lnTo>
                  <a:pt x="996766" y="733860"/>
                </a:lnTo>
                <a:lnTo>
                  <a:pt x="996766" y="330932"/>
                </a:lnTo>
                <a:lnTo>
                  <a:pt x="996766" y="689319"/>
                </a:lnTo>
                <a:lnTo>
                  <a:pt x="996766" y="688776"/>
                </a:lnTo>
                <a:lnTo>
                  <a:pt x="996766" y="927883"/>
                </a:lnTo>
                <a:lnTo>
                  <a:pt x="997595" y="445184"/>
                </a:lnTo>
                <a:lnTo>
                  <a:pt x="997595" y="440985"/>
                </a:lnTo>
                <a:lnTo>
                  <a:pt x="997595" y="734689"/>
                </a:lnTo>
                <a:lnTo>
                  <a:pt x="997595" y="82026"/>
                </a:lnTo>
                <a:lnTo>
                  <a:pt x="997595" y="750089"/>
                </a:lnTo>
                <a:lnTo>
                  <a:pt x="997595" y="485498"/>
                </a:lnTo>
                <a:lnTo>
                  <a:pt x="997595" y="761288"/>
                </a:lnTo>
                <a:lnTo>
                  <a:pt x="997595" y="677291"/>
                </a:lnTo>
                <a:lnTo>
                  <a:pt x="997595" y="733860"/>
                </a:lnTo>
                <a:lnTo>
                  <a:pt x="997595" y="434814"/>
                </a:lnTo>
                <a:lnTo>
                  <a:pt x="997595" y="747289"/>
                </a:lnTo>
                <a:lnTo>
                  <a:pt x="997595" y="677291"/>
                </a:lnTo>
                <a:lnTo>
                  <a:pt x="997595" y="927883"/>
                </a:lnTo>
                <a:lnTo>
                  <a:pt x="998423" y="445184"/>
                </a:lnTo>
                <a:lnTo>
                  <a:pt x="998423" y="440985"/>
                </a:lnTo>
                <a:lnTo>
                  <a:pt x="998423" y="734689"/>
                </a:lnTo>
                <a:lnTo>
                  <a:pt x="998423" y="82026"/>
                </a:lnTo>
                <a:lnTo>
                  <a:pt x="998423" y="750089"/>
                </a:lnTo>
                <a:lnTo>
                  <a:pt x="998423" y="485498"/>
                </a:lnTo>
                <a:lnTo>
                  <a:pt x="998423" y="761288"/>
                </a:lnTo>
                <a:lnTo>
                  <a:pt x="998423" y="677291"/>
                </a:lnTo>
                <a:lnTo>
                  <a:pt x="998423" y="794601"/>
                </a:lnTo>
                <a:lnTo>
                  <a:pt x="998423" y="677291"/>
                </a:lnTo>
                <a:lnTo>
                  <a:pt x="998423" y="927883"/>
                </a:lnTo>
                <a:lnTo>
                  <a:pt x="999280" y="445184"/>
                </a:lnTo>
                <a:lnTo>
                  <a:pt x="999280" y="440985"/>
                </a:lnTo>
                <a:lnTo>
                  <a:pt x="999280" y="734689"/>
                </a:lnTo>
                <a:lnTo>
                  <a:pt x="999280" y="640892"/>
                </a:lnTo>
                <a:lnTo>
                  <a:pt x="999280" y="806372"/>
                </a:lnTo>
                <a:lnTo>
                  <a:pt x="999280" y="82026"/>
                </a:lnTo>
                <a:lnTo>
                  <a:pt x="999280" y="750089"/>
                </a:lnTo>
                <a:lnTo>
                  <a:pt x="999280" y="485498"/>
                </a:lnTo>
                <a:lnTo>
                  <a:pt x="999280" y="761288"/>
                </a:lnTo>
                <a:lnTo>
                  <a:pt x="999280" y="677291"/>
                </a:lnTo>
                <a:lnTo>
                  <a:pt x="999280" y="794601"/>
                </a:lnTo>
                <a:lnTo>
                  <a:pt x="999280" y="677291"/>
                </a:lnTo>
                <a:lnTo>
                  <a:pt x="999280" y="927883"/>
                </a:lnTo>
                <a:lnTo>
                  <a:pt x="1000109" y="445184"/>
                </a:lnTo>
                <a:lnTo>
                  <a:pt x="1000109" y="440985"/>
                </a:lnTo>
                <a:lnTo>
                  <a:pt x="1000109" y="804401"/>
                </a:lnTo>
                <a:lnTo>
                  <a:pt x="1000109" y="640892"/>
                </a:lnTo>
                <a:lnTo>
                  <a:pt x="1000109" y="806372"/>
                </a:lnTo>
                <a:lnTo>
                  <a:pt x="1000109" y="82026"/>
                </a:lnTo>
                <a:lnTo>
                  <a:pt x="1000109" y="750089"/>
                </a:lnTo>
                <a:lnTo>
                  <a:pt x="1000109" y="485498"/>
                </a:lnTo>
                <a:lnTo>
                  <a:pt x="1000109" y="761288"/>
                </a:lnTo>
                <a:lnTo>
                  <a:pt x="1000109" y="677291"/>
                </a:lnTo>
                <a:lnTo>
                  <a:pt x="1000109" y="794601"/>
                </a:lnTo>
                <a:lnTo>
                  <a:pt x="1000109" y="677291"/>
                </a:lnTo>
                <a:lnTo>
                  <a:pt x="1000109" y="927883"/>
                </a:lnTo>
                <a:lnTo>
                  <a:pt x="1000966" y="445184"/>
                </a:lnTo>
                <a:lnTo>
                  <a:pt x="1000966" y="440985"/>
                </a:lnTo>
                <a:lnTo>
                  <a:pt x="1000966" y="804401"/>
                </a:lnTo>
                <a:lnTo>
                  <a:pt x="1000966" y="640892"/>
                </a:lnTo>
                <a:lnTo>
                  <a:pt x="1000966" y="806372"/>
                </a:lnTo>
                <a:lnTo>
                  <a:pt x="1000966" y="72797"/>
                </a:lnTo>
                <a:lnTo>
                  <a:pt x="1000966" y="750089"/>
                </a:lnTo>
                <a:lnTo>
                  <a:pt x="1000966" y="485498"/>
                </a:lnTo>
                <a:lnTo>
                  <a:pt x="1000966" y="956453"/>
                </a:lnTo>
                <a:lnTo>
                  <a:pt x="1000966" y="677291"/>
                </a:lnTo>
                <a:lnTo>
                  <a:pt x="1000966" y="794601"/>
                </a:lnTo>
                <a:lnTo>
                  <a:pt x="1000966" y="677291"/>
                </a:lnTo>
                <a:lnTo>
                  <a:pt x="1000966" y="927883"/>
                </a:lnTo>
                <a:lnTo>
                  <a:pt x="1002080" y="443785"/>
                </a:lnTo>
                <a:lnTo>
                  <a:pt x="1002080" y="440985"/>
                </a:lnTo>
                <a:lnTo>
                  <a:pt x="1002080" y="804401"/>
                </a:lnTo>
                <a:lnTo>
                  <a:pt x="1002080" y="640892"/>
                </a:lnTo>
                <a:lnTo>
                  <a:pt x="1002080" y="806372"/>
                </a:lnTo>
                <a:lnTo>
                  <a:pt x="1002080" y="633893"/>
                </a:lnTo>
                <a:lnTo>
                  <a:pt x="1002080" y="750089"/>
                </a:lnTo>
                <a:lnTo>
                  <a:pt x="1002080" y="485498"/>
                </a:lnTo>
                <a:lnTo>
                  <a:pt x="1002080" y="956453"/>
                </a:lnTo>
                <a:lnTo>
                  <a:pt x="1002080" y="677291"/>
                </a:lnTo>
                <a:lnTo>
                  <a:pt x="1002080" y="794601"/>
                </a:lnTo>
                <a:lnTo>
                  <a:pt x="1002080" y="677291"/>
                </a:lnTo>
                <a:lnTo>
                  <a:pt x="1002080" y="927883"/>
                </a:lnTo>
                <a:lnTo>
                  <a:pt x="1002909" y="805801"/>
                </a:lnTo>
                <a:lnTo>
                  <a:pt x="1002909" y="428671"/>
                </a:lnTo>
                <a:lnTo>
                  <a:pt x="1002909" y="804401"/>
                </a:lnTo>
                <a:lnTo>
                  <a:pt x="1002909" y="640892"/>
                </a:lnTo>
                <a:lnTo>
                  <a:pt x="1002909" y="806372"/>
                </a:lnTo>
                <a:lnTo>
                  <a:pt x="1002909" y="633893"/>
                </a:lnTo>
                <a:lnTo>
                  <a:pt x="1002909" y="750089"/>
                </a:lnTo>
                <a:lnTo>
                  <a:pt x="1002909" y="485498"/>
                </a:lnTo>
                <a:lnTo>
                  <a:pt x="1002909" y="956453"/>
                </a:lnTo>
                <a:lnTo>
                  <a:pt x="1002909" y="677291"/>
                </a:lnTo>
                <a:lnTo>
                  <a:pt x="1002909" y="794601"/>
                </a:lnTo>
                <a:lnTo>
                  <a:pt x="1002909" y="677291"/>
                </a:lnTo>
                <a:lnTo>
                  <a:pt x="1002909" y="927883"/>
                </a:lnTo>
                <a:lnTo>
                  <a:pt x="1003766" y="805801"/>
                </a:lnTo>
                <a:lnTo>
                  <a:pt x="1003766" y="793773"/>
                </a:lnTo>
                <a:lnTo>
                  <a:pt x="1003766" y="804401"/>
                </a:lnTo>
                <a:lnTo>
                  <a:pt x="1003766" y="640892"/>
                </a:lnTo>
                <a:lnTo>
                  <a:pt x="1003766" y="806372"/>
                </a:lnTo>
                <a:lnTo>
                  <a:pt x="1003766" y="633893"/>
                </a:lnTo>
                <a:lnTo>
                  <a:pt x="1003766" y="750089"/>
                </a:lnTo>
                <a:lnTo>
                  <a:pt x="1003766" y="485498"/>
                </a:lnTo>
                <a:lnTo>
                  <a:pt x="1003766" y="956453"/>
                </a:lnTo>
                <a:lnTo>
                  <a:pt x="1003766" y="677291"/>
                </a:lnTo>
                <a:lnTo>
                  <a:pt x="1003766" y="794601"/>
                </a:lnTo>
                <a:lnTo>
                  <a:pt x="1003766" y="677291"/>
                </a:lnTo>
                <a:lnTo>
                  <a:pt x="1003766" y="927883"/>
                </a:lnTo>
                <a:lnTo>
                  <a:pt x="1004594" y="805801"/>
                </a:lnTo>
                <a:lnTo>
                  <a:pt x="1004594" y="793773"/>
                </a:lnTo>
                <a:lnTo>
                  <a:pt x="1004594" y="804401"/>
                </a:lnTo>
                <a:lnTo>
                  <a:pt x="1004594" y="636692"/>
                </a:lnTo>
                <a:lnTo>
                  <a:pt x="1004594" y="806372"/>
                </a:lnTo>
                <a:lnTo>
                  <a:pt x="1004594" y="633893"/>
                </a:lnTo>
                <a:lnTo>
                  <a:pt x="1004594" y="750089"/>
                </a:lnTo>
                <a:lnTo>
                  <a:pt x="1004594" y="485498"/>
                </a:lnTo>
                <a:lnTo>
                  <a:pt x="1004594" y="956453"/>
                </a:lnTo>
                <a:lnTo>
                  <a:pt x="1004594" y="677291"/>
                </a:lnTo>
                <a:lnTo>
                  <a:pt x="1004594" y="733860"/>
                </a:lnTo>
              </a:path>
              <a:path w="1776729" h="1168400">
                <a:moveTo>
                  <a:pt x="1004594" y="733860"/>
                </a:moveTo>
                <a:lnTo>
                  <a:pt x="1004594" y="794601"/>
                </a:lnTo>
                <a:lnTo>
                  <a:pt x="1004594" y="677291"/>
                </a:lnTo>
                <a:lnTo>
                  <a:pt x="1004594" y="905483"/>
                </a:lnTo>
                <a:lnTo>
                  <a:pt x="1005423" y="805801"/>
                </a:lnTo>
                <a:lnTo>
                  <a:pt x="1005423" y="793773"/>
                </a:lnTo>
                <a:lnTo>
                  <a:pt x="1005423" y="804401"/>
                </a:lnTo>
                <a:lnTo>
                  <a:pt x="1005423" y="660777"/>
                </a:lnTo>
                <a:lnTo>
                  <a:pt x="1005423" y="902112"/>
                </a:lnTo>
                <a:lnTo>
                  <a:pt x="1005423" y="633893"/>
                </a:lnTo>
                <a:lnTo>
                  <a:pt x="1005423" y="750089"/>
                </a:lnTo>
                <a:lnTo>
                  <a:pt x="1005423" y="485498"/>
                </a:lnTo>
                <a:lnTo>
                  <a:pt x="1005423" y="956453"/>
                </a:lnTo>
                <a:lnTo>
                  <a:pt x="1005423" y="677291"/>
                </a:lnTo>
                <a:lnTo>
                  <a:pt x="1005423" y="940768"/>
                </a:lnTo>
                <a:lnTo>
                  <a:pt x="1005423" y="677291"/>
                </a:lnTo>
                <a:lnTo>
                  <a:pt x="1005423" y="905483"/>
                </a:lnTo>
                <a:lnTo>
                  <a:pt x="1006280" y="805801"/>
                </a:lnTo>
                <a:lnTo>
                  <a:pt x="1006280" y="793773"/>
                </a:lnTo>
                <a:lnTo>
                  <a:pt x="1006280" y="804401"/>
                </a:lnTo>
                <a:lnTo>
                  <a:pt x="1006280" y="660777"/>
                </a:lnTo>
                <a:lnTo>
                  <a:pt x="1006280" y="902112"/>
                </a:lnTo>
                <a:lnTo>
                  <a:pt x="1006280" y="633893"/>
                </a:lnTo>
                <a:lnTo>
                  <a:pt x="1006280" y="956453"/>
                </a:lnTo>
                <a:lnTo>
                  <a:pt x="1006280" y="677291"/>
                </a:lnTo>
                <a:lnTo>
                  <a:pt x="1006280" y="940768"/>
                </a:lnTo>
                <a:lnTo>
                  <a:pt x="1006280" y="677291"/>
                </a:lnTo>
                <a:lnTo>
                  <a:pt x="1006280" y="905483"/>
                </a:lnTo>
                <a:lnTo>
                  <a:pt x="1007394" y="805801"/>
                </a:lnTo>
                <a:lnTo>
                  <a:pt x="1007394" y="793773"/>
                </a:lnTo>
                <a:lnTo>
                  <a:pt x="1007394" y="951396"/>
                </a:lnTo>
                <a:lnTo>
                  <a:pt x="1007394" y="660777"/>
                </a:lnTo>
                <a:lnTo>
                  <a:pt x="1007394" y="902112"/>
                </a:lnTo>
                <a:lnTo>
                  <a:pt x="1007394" y="633893"/>
                </a:lnTo>
                <a:lnTo>
                  <a:pt x="1007394" y="956453"/>
                </a:lnTo>
                <a:lnTo>
                  <a:pt x="1007394" y="677291"/>
                </a:lnTo>
                <a:lnTo>
                  <a:pt x="1007394" y="940768"/>
                </a:lnTo>
                <a:lnTo>
                  <a:pt x="1007394" y="677291"/>
                </a:lnTo>
                <a:lnTo>
                  <a:pt x="1007394" y="928711"/>
                </a:lnTo>
                <a:lnTo>
                  <a:pt x="1007394" y="905483"/>
                </a:lnTo>
                <a:lnTo>
                  <a:pt x="1008223" y="805801"/>
                </a:lnTo>
                <a:lnTo>
                  <a:pt x="1008223" y="793773"/>
                </a:lnTo>
                <a:lnTo>
                  <a:pt x="1008223" y="951396"/>
                </a:lnTo>
                <a:lnTo>
                  <a:pt x="1008223" y="660777"/>
                </a:lnTo>
                <a:lnTo>
                  <a:pt x="1008223" y="902112"/>
                </a:lnTo>
                <a:lnTo>
                  <a:pt x="1008223" y="633893"/>
                </a:lnTo>
                <a:lnTo>
                  <a:pt x="1008223" y="956453"/>
                </a:lnTo>
                <a:lnTo>
                  <a:pt x="1008223" y="911369"/>
                </a:lnTo>
                <a:lnTo>
                  <a:pt x="1008223" y="940768"/>
                </a:lnTo>
                <a:lnTo>
                  <a:pt x="1008223" y="677291"/>
                </a:lnTo>
                <a:lnTo>
                  <a:pt x="1008223" y="928711"/>
                </a:lnTo>
                <a:lnTo>
                  <a:pt x="1008223" y="905483"/>
                </a:lnTo>
                <a:lnTo>
                  <a:pt x="1009080" y="805801"/>
                </a:lnTo>
                <a:lnTo>
                  <a:pt x="1009080" y="793773"/>
                </a:lnTo>
                <a:lnTo>
                  <a:pt x="1009080" y="951396"/>
                </a:lnTo>
                <a:lnTo>
                  <a:pt x="1009080" y="660777"/>
                </a:lnTo>
                <a:lnTo>
                  <a:pt x="1009080" y="902112"/>
                </a:lnTo>
                <a:lnTo>
                  <a:pt x="1009080" y="633893"/>
                </a:lnTo>
                <a:lnTo>
                  <a:pt x="1009080" y="956453"/>
                </a:lnTo>
                <a:lnTo>
                  <a:pt x="1009080" y="911369"/>
                </a:lnTo>
                <a:lnTo>
                  <a:pt x="1009080" y="940768"/>
                </a:lnTo>
                <a:lnTo>
                  <a:pt x="1009080" y="689319"/>
                </a:lnTo>
                <a:lnTo>
                  <a:pt x="1009080" y="928711"/>
                </a:lnTo>
                <a:lnTo>
                  <a:pt x="1009080" y="905483"/>
                </a:lnTo>
                <a:lnTo>
                  <a:pt x="1009909" y="805801"/>
                </a:lnTo>
                <a:lnTo>
                  <a:pt x="1009909" y="793773"/>
                </a:lnTo>
                <a:lnTo>
                  <a:pt x="1009909" y="951396"/>
                </a:lnTo>
                <a:lnTo>
                  <a:pt x="1009909" y="660777"/>
                </a:lnTo>
                <a:lnTo>
                  <a:pt x="1009909" y="902112"/>
                </a:lnTo>
                <a:lnTo>
                  <a:pt x="1009909" y="633893"/>
                </a:lnTo>
                <a:lnTo>
                  <a:pt x="1009909" y="956453"/>
                </a:lnTo>
                <a:lnTo>
                  <a:pt x="1009909" y="911369"/>
                </a:lnTo>
                <a:lnTo>
                  <a:pt x="1009909" y="940768"/>
                </a:lnTo>
                <a:lnTo>
                  <a:pt x="1009909" y="689319"/>
                </a:lnTo>
                <a:lnTo>
                  <a:pt x="1009909" y="928711"/>
                </a:lnTo>
                <a:lnTo>
                  <a:pt x="1009909" y="905483"/>
                </a:lnTo>
                <a:lnTo>
                  <a:pt x="1010765" y="805801"/>
                </a:lnTo>
                <a:lnTo>
                  <a:pt x="1010765" y="793773"/>
                </a:lnTo>
                <a:lnTo>
                  <a:pt x="1010765" y="951396"/>
                </a:lnTo>
                <a:lnTo>
                  <a:pt x="1010765" y="633893"/>
                </a:lnTo>
                <a:lnTo>
                  <a:pt x="1010765" y="956453"/>
                </a:lnTo>
                <a:lnTo>
                  <a:pt x="1010765" y="911369"/>
                </a:lnTo>
                <a:lnTo>
                  <a:pt x="1010765" y="940768"/>
                </a:lnTo>
                <a:lnTo>
                  <a:pt x="1010765" y="744774"/>
                </a:lnTo>
                <a:lnTo>
                  <a:pt x="1010765" y="1134504"/>
                </a:lnTo>
                <a:lnTo>
                  <a:pt x="1010765" y="913597"/>
                </a:lnTo>
                <a:lnTo>
                  <a:pt x="1010765" y="928711"/>
                </a:lnTo>
                <a:lnTo>
                  <a:pt x="1010765" y="905483"/>
                </a:lnTo>
                <a:lnTo>
                  <a:pt x="1011594" y="805801"/>
                </a:lnTo>
                <a:lnTo>
                  <a:pt x="1011594" y="793773"/>
                </a:lnTo>
                <a:lnTo>
                  <a:pt x="1011594" y="951396"/>
                </a:lnTo>
                <a:lnTo>
                  <a:pt x="1011594" y="633893"/>
                </a:lnTo>
                <a:lnTo>
                  <a:pt x="1011594" y="951111"/>
                </a:lnTo>
                <a:lnTo>
                  <a:pt x="1011594" y="911369"/>
                </a:lnTo>
                <a:lnTo>
                  <a:pt x="1011594" y="940768"/>
                </a:lnTo>
                <a:lnTo>
                  <a:pt x="1011594" y="744774"/>
                </a:lnTo>
                <a:lnTo>
                  <a:pt x="1011594" y="1134504"/>
                </a:lnTo>
                <a:lnTo>
                  <a:pt x="1011594" y="913597"/>
                </a:lnTo>
                <a:lnTo>
                  <a:pt x="1011594" y="928711"/>
                </a:lnTo>
                <a:lnTo>
                  <a:pt x="1011594" y="905483"/>
                </a:lnTo>
                <a:lnTo>
                  <a:pt x="1012709" y="802716"/>
                </a:lnTo>
                <a:lnTo>
                  <a:pt x="1012709" y="793773"/>
                </a:lnTo>
                <a:lnTo>
                  <a:pt x="1012709" y="951396"/>
                </a:lnTo>
                <a:lnTo>
                  <a:pt x="1012709" y="631921"/>
                </a:lnTo>
                <a:lnTo>
                  <a:pt x="1012709" y="951111"/>
                </a:lnTo>
                <a:lnTo>
                  <a:pt x="1012709" y="911369"/>
                </a:lnTo>
                <a:lnTo>
                  <a:pt x="1012709" y="940768"/>
                </a:lnTo>
                <a:lnTo>
                  <a:pt x="1012709" y="731604"/>
                </a:lnTo>
                <a:lnTo>
                  <a:pt x="1012709" y="1134504"/>
                </a:lnTo>
                <a:lnTo>
                  <a:pt x="1012709" y="913597"/>
                </a:lnTo>
                <a:lnTo>
                  <a:pt x="1012709" y="928711"/>
                </a:lnTo>
                <a:lnTo>
                  <a:pt x="1012709" y="905483"/>
                </a:lnTo>
                <a:lnTo>
                  <a:pt x="1013565" y="802716"/>
                </a:lnTo>
                <a:lnTo>
                  <a:pt x="1013565" y="790973"/>
                </a:lnTo>
                <a:lnTo>
                  <a:pt x="1013565" y="951396"/>
                </a:lnTo>
                <a:lnTo>
                  <a:pt x="1013565" y="631921"/>
                </a:lnTo>
                <a:lnTo>
                  <a:pt x="1013565" y="951111"/>
                </a:lnTo>
                <a:lnTo>
                  <a:pt x="1013565" y="911369"/>
                </a:lnTo>
                <a:lnTo>
                  <a:pt x="1013565" y="940768"/>
                </a:lnTo>
                <a:lnTo>
                  <a:pt x="1013565" y="731604"/>
                </a:lnTo>
                <a:lnTo>
                  <a:pt x="1013565" y="1134504"/>
                </a:lnTo>
                <a:lnTo>
                  <a:pt x="1013565" y="913597"/>
                </a:lnTo>
                <a:lnTo>
                  <a:pt x="1013565" y="928711"/>
                </a:lnTo>
                <a:lnTo>
                  <a:pt x="1013565" y="905483"/>
                </a:lnTo>
                <a:lnTo>
                  <a:pt x="1014394" y="802716"/>
                </a:lnTo>
                <a:lnTo>
                  <a:pt x="1014394" y="790973"/>
                </a:lnTo>
                <a:lnTo>
                  <a:pt x="1014394" y="951396"/>
                </a:lnTo>
                <a:lnTo>
                  <a:pt x="1014394" y="631921"/>
                </a:lnTo>
                <a:lnTo>
                  <a:pt x="1014394" y="951111"/>
                </a:lnTo>
                <a:lnTo>
                  <a:pt x="1014394" y="911369"/>
                </a:lnTo>
                <a:lnTo>
                  <a:pt x="1014394" y="940768"/>
                </a:lnTo>
                <a:lnTo>
                  <a:pt x="1014394" y="731604"/>
                </a:lnTo>
                <a:lnTo>
                  <a:pt x="1014394" y="1134504"/>
                </a:lnTo>
                <a:lnTo>
                  <a:pt x="1014394" y="913597"/>
                </a:lnTo>
                <a:lnTo>
                  <a:pt x="1014394" y="928711"/>
                </a:lnTo>
                <a:lnTo>
                  <a:pt x="1014394" y="877199"/>
                </a:lnTo>
                <a:lnTo>
                  <a:pt x="1015223" y="802716"/>
                </a:lnTo>
                <a:lnTo>
                  <a:pt x="1015223" y="790973"/>
                </a:lnTo>
                <a:lnTo>
                  <a:pt x="1015223" y="951396"/>
                </a:lnTo>
                <a:lnTo>
                  <a:pt x="1015223" y="631921"/>
                </a:lnTo>
                <a:lnTo>
                  <a:pt x="1015223" y="951111"/>
                </a:lnTo>
                <a:lnTo>
                  <a:pt x="1015223" y="911369"/>
                </a:lnTo>
                <a:lnTo>
                  <a:pt x="1015223" y="940768"/>
                </a:lnTo>
                <a:lnTo>
                  <a:pt x="1015223" y="731604"/>
                </a:lnTo>
                <a:lnTo>
                  <a:pt x="1015223" y="1134504"/>
                </a:lnTo>
                <a:lnTo>
                  <a:pt x="1015223" y="913597"/>
                </a:lnTo>
                <a:lnTo>
                  <a:pt x="1015223" y="928711"/>
                </a:lnTo>
                <a:lnTo>
                  <a:pt x="1015223" y="877199"/>
                </a:lnTo>
                <a:lnTo>
                  <a:pt x="1016080" y="802716"/>
                </a:lnTo>
                <a:lnTo>
                  <a:pt x="1016080" y="790973"/>
                </a:lnTo>
                <a:lnTo>
                  <a:pt x="1016080" y="801316"/>
                </a:lnTo>
              </a:path>
              <a:path w="1776729" h="1168400">
                <a:moveTo>
                  <a:pt x="1016080" y="801316"/>
                </a:moveTo>
                <a:lnTo>
                  <a:pt x="1016080" y="951396"/>
                </a:lnTo>
                <a:lnTo>
                  <a:pt x="1016080" y="631921"/>
                </a:lnTo>
                <a:lnTo>
                  <a:pt x="1016080" y="951111"/>
                </a:lnTo>
                <a:lnTo>
                  <a:pt x="1016080" y="911369"/>
                </a:lnTo>
                <a:lnTo>
                  <a:pt x="1016080" y="935997"/>
                </a:lnTo>
                <a:lnTo>
                  <a:pt x="1016080" y="731604"/>
                </a:lnTo>
                <a:lnTo>
                  <a:pt x="1016080" y="1134504"/>
                </a:lnTo>
                <a:lnTo>
                  <a:pt x="1016080" y="913597"/>
                </a:lnTo>
                <a:lnTo>
                  <a:pt x="1016080" y="928711"/>
                </a:lnTo>
                <a:lnTo>
                  <a:pt x="1016080" y="877199"/>
                </a:lnTo>
                <a:lnTo>
                  <a:pt x="1017194" y="802716"/>
                </a:lnTo>
                <a:lnTo>
                  <a:pt x="1017194" y="790973"/>
                </a:lnTo>
                <a:lnTo>
                  <a:pt x="1017194" y="946082"/>
                </a:lnTo>
                <a:lnTo>
                  <a:pt x="1017194" y="631921"/>
                </a:lnTo>
                <a:lnTo>
                  <a:pt x="1017194" y="951111"/>
                </a:lnTo>
                <a:lnTo>
                  <a:pt x="1017194" y="911369"/>
                </a:lnTo>
                <a:lnTo>
                  <a:pt x="1017194" y="935997"/>
                </a:lnTo>
                <a:lnTo>
                  <a:pt x="1017194" y="731604"/>
                </a:lnTo>
                <a:lnTo>
                  <a:pt x="1017194" y="1134504"/>
                </a:lnTo>
                <a:lnTo>
                  <a:pt x="1017194" y="913597"/>
                </a:lnTo>
                <a:lnTo>
                  <a:pt x="1017194" y="924254"/>
                </a:lnTo>
                <a:lnTo>
                  <a:pt x="1017194" y="877199"/>
                </a:lnTo>
                <a:lnTo>
                  <a:pt x="1018023" y="802716"/>
                </a:lnTo>
                <a:lnTo>
                  <a:pt x="1018023" y="790973"/>
                </a:lnTo>
                <a:lnTo>
                  <a:pt x="1018023" y="946082"/>
                </a:lnTo>
                <a:lnTo>
                  <a:pt x="1018023" y="631921"/>
                </a:lnTo>
                <a:lnTo>
                  <a:pt x="1018023" y="951111"/>
                </a:lnTo>
                <a:lnTo>
                  <a:pt x="1018023" y="911369"/>
                </a:lnTo>
                <a:lnTo>
                  <a:pt x="1018023" y="935997"/>
                </a:lnTo>
                <a:lnTo>
                  <a:pt x="1018023" y="731604"/>
                </a:lnTo>
                <a:lnTo>
                  <a:pt x="1018023" y="1134504"/>
                </a:lnTo>
                <a:lnTo>
                  <a:pt x="1018023" y="913597"/>
                </a:lnTo>
                <a:lnTo>
                  <a:pt x="1018023" y="924254"/>
                </a:lnTo>
                <a:lnTo>
                  <a:pt x="1018023" y="877199"/>
                </a:lnTo>
                <a:lnTo>
                  <a:pt x="1018880" y="802716"/>
                </a:lnTo>
                <a:lnTo>
                  <a:pt x="1018880" y="790973"/>
                </a:lnTo>
                <a:lnTo>
                  <a:pt x="1018880" y="946082"/>
                </a:lnTo>
                <a:lnTo>
                  <a:pt x="1018880" y="631921"/>
                </a:lnTo>
                <a:lnTo>
                  <a:pt x="1018880" y="951111"/>
                </a:lnTo>
                <a:lnTo>
                  <a:pt x="1018880" y="907169"/>
                </a:lnTo>
                <a:lnTo>
                  <a:pt x="1018880" y="935997"/>
                </a:lnTo>
                <a:lnTo>
                  <a:pt x="1018880" y="731604"/>
                </a:lnTo>
                <a:lnTo>
                  <a:pt x="1018880" y="1134504"/>
                </a:lnTo>
                <a:lnTo>
                  <a:pt x="1018880" y="913597"/>
                </a:lnTo>
                <a:lnTo>
                  <a:pt x="1018880" y="924254"/>
                </a:lnTo>
                <a:lnTo>
                  <a:pt x="1018880" y="877199"/>
                </a:lnTo>
                <a:lnTo>
                  <a:pt x="1019708" y="802716"/>
                </a:lnTo>
                <a:lnTo>
                  <a:pt x="1019708" y="790973"/>
                </a:lnTo>
                <a:lnTo>
                  <a:pt x="1019708" y="946082"/>
                </a:lnTo>
                <a:lnTo>
                  <a:pt x="1019708" y="631921"/>
                </a:lnTo>
                <a:lnTo>
                  <a:pt x="1019708" y="951111"/>
                </a:lnTo>
                <a:lnTo>
                  <a:pt x="1019708" y="907169"/>
                </a:lnTo>
                <a:lnTo>
                  <a:pt x="1019708" y="935997"/>
                </a:lnTo>
                <a:lnTo>
                  <a:pt x="1019708" y="714261"/>
                </a:lnTo>
                <a:lnTo>
                  <a:pt x="1019708" y="1134504"/>
                </a:lnTo>
                <a:lnTo>
                  <a:pt x="1019708" y="909398"/>
                </a:lnTo>
                <a:lnTo>
                  <a:pt x="1019708" y="924254"/>
                </a:lnTo>
                <a:lnTo>
                  <a:pt x="1019708" y="877199"/>
                </a:lnTo>
                <a:lnTo>
                  <a:pt x="1020565" y="802716"/>
                </a:lnTo>
                <a:lnTo>
                  <a:pt x="1020565" y="790973"/>
                </a:lnTo>
                <a:lnTo>
                  <a:pt x="1020565" y="946082"/>
                </a:lnTo>
                <a:lnTo>
                  <a:pt x="1020565" y="631921"/>
                </a:lnTo>
                <a:lnTo>
                  <a:pt x="1020565" y="951111"/>
                </a:lnTo>
                <a:lnTo>
                  <a:pt x="1020565" y="907169"/>
                </a:lnTo>
                <a:lnTo>
                  <a:pt x="1020565" y="935997"/>
                </a:lnTo>
                <a:lnTo>
                  <a:pt x="1020565" y="714261"/>
                </a:lnTo>
                <a:lnTo>
                  <a:pt x="1020565" y="1134504"/>
                </a:lnTo>
                <a:lnTo>
                  <a:pt x="1020565" y="909398"/>
                </a:lnTo>
                <a:lnTo>
                  <a:pt x="1020565" y="924254"/>
                </a:lnTo>
                <a:lnTo>
                  <a:pt x="1020565" y="877199"/>
                </a:lnTo>
                <a:lnTo>
                  <a:pt x="1021394" y="802716"/>
                </a:lnTo>
                <a:lnTo>
                  <a:pt x="1021394" y="790973"/>
                </a:lnTo>
                <a:lnTo>
                  <a:pt x="1021394" y="946082"/>
                </a:lnTo>
                <a:lnTo>
                  <a:pt x="1021394" y="631921"/>
                </a:lnTo>
                <a:lnTo>
                  <a:pt x="1021394" y="941053"/>
                </a:lnTo>
                <a:lnTo>
                  <a:pt x="1021394" y="907169"/>
                </a:lnTo>
                <a:lnTo>
                  <a:pt x="1021394" y="935997"/>
                </a:lnTo>
                <a:lnTo>
                  <a:pt x="1021394" y="714261"/>
                </a:lnTo>
                <a:lnTo>
                  <a:pt x="1021394" y="1101191"/>
                </a:lnTo>
                <a:lnTo>
                  <a:pt x="1021394" y="909398"/>
                </a:lnTo>
                <a:lnTo>
                  <a:pt x="1021394" y="924254"/>
                </a:lnTo>
                <a:lnTo>
                  <a:pt x="1021394" y="877199"/>
                </a:lnTo>
                <a:lnTo>
                  <a:pt x="1022508" y="802716"/>
                </a:lnTo>
                <a:lnTo>
                  <a:pt x="1022508" y="790973"/>
                </a:lnTo>
                <a:lnTo>
                  <a:pt x="1022508" y="946082"/>
                </a:lnTo>
                <a:lnTo>
                  <a:pt x="1022508" y="631921"/>
                </a:lnTo>
                <a:lnTo>
                  <a:pt x="1022508" y="934597"/>
                </a:lnTo>
                <a:lnTo>
                  <a:pt x="1022508" y="907169"/>
                </a:lnTo>
                <a:lnTo>
                  <a:pt x="1022508" y="935997"/>
                </a:lnTo>
                <a:lnTo>
                  <a:pt x="1022508" y="699690"/>
                </a:lnTo>
                <a:lnTo>
                  <a:pt x="1022508" y="1101191"/>
                </a:lnTo>
                <a:lnTo>
                  <a:pt x="1022508" y="909398"/>
                </a:lnTo>
                <a:lnTo>
                  <a:pt x="1022508" y="924254"/>
                </a:lnTo>
                <a:lnTo>
                  <a:pt x="1022508" y="877199"/>
                </a:lnTo>
                <a:lnTo>
                  <a:pt x="1023365" y="802716"/>
                </a:lnTo>
                <a:lnTo>
                  <a:pt x="1023365" y="790973"/>
                </a:lnTo>
                <a:lnTo>
                  <a:pt x="1023365" y="946082"/>
                </a:lnTo>
                <a:lnTo>
                  <a:pt x="1023365" y="631921"/>
                </a:lnTo>
                <a:lnTo>
                  <a:pt x="1023365" y="934597"/>
                </a:lnTo>
                <a:lnTo>
                  <a:pt x="1023365" y="907169"/>
                </a:lnTo>
                <a:lnTo>
                  <a:pt x="1023365" y="935997"/>
                </a:lnTo>
                <a:lnTo>
                  <a:pt x="1023365" y="699690"/>
                </a:lnTo>
                <a:lnTo>
                  <a:pt x="1023365" y="1101191"/>
                </a:lnTo>
                <a:lnTo>
                  <a:pt x="1023365" y="909398"/>
                </a:lnTo>
                <a:lnTo>
                  <a:pt x="1023365" y="924254"/>
                </a:lnTo>
                <a:lnTo>
                  <a:pt x="1023365" y="877199"/>
                </a:lnTo>
                <a:lnTo>
                  <a:pt x="1024194" y="802716"/>
                </a:lnTo>
                <a:lnTo>
                  <a:pt x="1024194" y="759603"/>
                </a:lnTo>
                <a:lnTo>
                  <a:pt x="1024194" y="946082"/>
                </a:lnTo>
                <a:lnTo>
                  <a:pt x="1024194" y="631921"/>
                </a:lnTo>
                <a:lnTo>
                  <a:pt x="1024194" y="934597"/>
                </a:lnTo>
                <a:lnTo>
                  <a:pt x="1024194" y="907169"/>
                </a:lnTo>
                <a:lnTo>
                  <a:pt x="1024194" y="935997"/>
                </a:lnTo>
                <a:lnTo>
                  <a:pt x="1024194" y="699690"/>
                </a:lnTo>
                <a:lnTo>
                  <a:pt x="1024194" y="1101191"/>
                </a:lnTo>
                <a:lnTo>
                  <a:pt x="1024194" y="909398"/>
                </a:lnTo>
                <a:lnTo>
                  <a:pt x="1024194" y="924254"/>
                </a:lnTo>
                <a:lnTo>
                  <a:pt x="1024194" y="877199"/>
                </a:lnTo>
                <a:lnTo>
                  <a:pt x="1025023" y="802716"/>
                </a:lnTo>
                <a:lnTo>
                  <a:pt x="1025023" y="759603"/>
                </a:lnTo>
                <a:lnTo>
                  <a:pt x="1025023" y="946082"/>
                </a:lnTo>
                <a:lnTo>
                  <a:pt x="1025023" y="631921"/>
                </a:lnTo>
                <a:lnTo>
                  <a:pt x="1025023" y="921997"/>
                </a:lnTo>
                <a:lnTo>
                  <a:pt x="1025023" y="907169"/>
                </a:lnTo>
                <a:lnTo>
                  <a:pt x="1025023" y="935997"/>
                </a:lnTo>
                <a:lnTo>
                  <a:pt x="1025023" y="699690"/>
                </a:lnTo>
                <a:lnTo>
                  <a:pt x="1025023" y="1101191"/>
                </a:lnTo>
                <a:lnTo>
                  <a:pt x="1025023" y="909398"/>
                </a:lnTo>
                <a:lnTo>
                  <a:pt x="1025023" y="924254"/>
                </a:lnTo>
                <a:lnTo>
                  <a:pt x="1025023" y="847800"/>
                </a:lnTo>
                <a:lnTo>
                  <a:pt x="1025879" y="802716"/>
                </a:lnTo>
                <a:lnTo>
                  <a:pt x="1025879" y="759603"/>
                </a:lnTo>
                <a:lnTo>
                  <a:pt x="1025879" y="946082"/>
                </a:lnTo>
                <a:lnTo>
                  <a:pt x="1025879" y="631921"/>
                </a:lnTo>
                <a:lnTo>
                  <a:pt x="1025879" y="921997"/>
                </a:lnTo>
                <a:lnTo>
                  <a:pt x="1025879" y="907169"/>
                </a:lnTo>
                <a:lnTo>
                  <a:pt x="1025879" y="908283"/>
                </a:lnTo>
                <a:lnTo>
                  <a:pt x="1025879" y="699690"/>
                </a:lnTo>
                <a:lnTo>
                  <a:pt x="1025879" y="1101191"/>
                </a:lnTo>
                <a:lnTo>
                  <a:pt x="1025879" y="909398"/>
                </a:lnTo>
                <a:lnTo>
                  <a:pt x="1025879" y="924254"/>
                </a:lnTo>
                <a:lnTo>
                  <a:pt x="1025879" y="847800"/>
                </a:lnTo>
                <a:lnTo>
                  <a:pt x="1026708" y="802716"/>
                </a:lnTo>
                <a:lnTo>
                  <a:pt x="1026708" y="759603"/>
                </a:lnTo>
                <a:lnTo>
                  <a:pt x="1026708" y="946082"/>
                </a:lnTo>
                <a:lnTo>
                  <a:pt x="1026708" y="631921"/>
                </a:lnTo>
                <a:lnTo>
                  <a:pt x="1026708" y="1134504"/>
                </a:lnTo>
                <a:lnTo>
                  <a:pt x="1026708" y="823457"/>
                </a:lnTo>
                <a:lnTo>
                  <a:pt x="1026708" y="921997"/>
                </a:lnTo>
              </a:path>
              <a:path w="1776729" h="1168400">
                <a:moveTo>
                  <a:pt x="1026708" y="921997"/>
                </a:moveTo>
                <a:lnTo>
                  <a:pt x="1026708" y="907169"/>
                </a:lnTo>
                <a:lnTo>
                  <a:pt x="1026708" y="908283"/>
                </a:lnTo>
                <a:lnTo>
                  <a:pt x="1026708" y="699690"/>
                </a:lnTo>
                <a:lnTo>
                  <a:pt x="1026708" y="1101191"/>
                </a:lnTo>
                <a:lnTo>
                  <a:pt x="1026708" y="909398"/>
                </a:lnTo>
                <a:lnTo>
                  <a:pt x="1026708" y="924254"/>
                </a:lnTo>
                <a:lnTo>
                  <a:pt x="1026708" y="847800"/>
                </a:lnTo>
                <a:lnTo>
                  <a:pt x="1027822" y="802716"/>
                </a:lnTo>
                <a:lnTo>
                  <a:pt x="1027822" y="759603"/>
                </a:lnTo>
                <a:lnTo>
                  <a:pt x="1027822" y="946082"/>
                </a:lnTo>
                <a:lnTo>
                  <a:pt x="1027822" y="631921"/>
                </a:lnTo>
                <a:lnTo>
                  <a:pt x="1027822" y="1134504"/>
                </a:lnTo>
                <a:lnTo>
                  <a:pt x="1027822" y="823457"/>
                </a:lnTo>
                <a:lnTo>
                  <a:pt x="1027822" y="921997"/>
                </a:lnTo>
                <a:lnTo>
                  <a:pt x="1027822" y="907169"/>
                </a:lnTo>
                <a:lnTo>
                  <a:pt x="1027822" y="1134504"/>
                </a:lnTo>
                <a:lnTo>
                  <a:pt x="1027822" y="699690"/>
                </a:lnTo>
                <a:lnTo>
                  <a:pt x="1027822" y="1101191"/>
                </a:lnTo>
                <a:lnTo>
                  <a:pt x="1027822" y="847800"/>
                </a:lnTo>
                <a:lnTo>
                  <a:pt x="1028679" y="802716"/>
                </a:lnTo>
                <a:lnTo>
                  <a:pt x="1028679" y="759603"/>
                </a:lnTo>
                <a:lnTo>
                  <a:pt x="1028679" y="1134504"/>
                </a:lnTo>
                <a:lnTo>
                  <a:pt x="1028679" y="631921"/>
                </a:lnTo>
                <a:lnTo>
                  <a:pt x="1028679" y="1134504"/>
                </a:lnTo>
                <a:lnTo>
                  <a:pt x="1028679" y="823457"/>
                </a:lnTo>
                <a:lnTo>
                  <a:pt x="1028679" y="921997"/>
                </a:lnTo>
                <a:lnTo>
                  <a:pt x="1028679" y="878599"/>
                </a:lnTo>
                <a:lnTo>
                  <a:pt x="1028679" y="1134504"/>
                </a:lnTo>
                <a:lnTo>
                  <a:pt x="1028679" y="699690"/>
                </a:lnTo>
                <a:lnTo>
                  <a:pt x="1028679" y="1101191"/>
                </a:lnTo>
                <a:lnTo>
                  <a:pt x="1028679" y="847800"/>
                </a:lnTo>
                <a:lnTo>
                  <a:pt x="1029508" y="802716"/>
                </a:lnTo>
                <a:lnTo>
                  <a:pt x="1029508" y="759603"/>
                </a:lnTo>
                <a:lnTo>
                  <a:pt x="1029508" y="1134504"/>
                </a:lnTo>
                <a:lnTo>
                  <a:pt x="1029508" y="631921"/>
                </a:lnTo>
                <a:lnTo>
                  <a:pt x="1029508" y="1134504"/>
                </a:lnTo>
                <a:lnTo>
                  <a:pt x="1029508" y="823457"/>
                </a:lnTo>
                <a:lnTo>
                  <a:pt x="1029508" y="921997"/>
                </a:lnTo>
                <a:lnTo>
                  <a:pt x="1029508" y="878599"/>
                </a:lnTo>
                <a:lnTo>
                  <a:pt x="1029508" y="1134504"/>
                </a:lnTo>
                <a:lnTo>
                  <a:pt x="1029508" y="694919"/>
                </a:lnTo>
                <a:lnTo>
                  <a:pt x="1029508" y="1101191"/>
                </a:lnTo>
                <a:lnTo>
                  <a:pt x="1029508" y="880570"/>
                </a:lnTo>
                <a:lnTo>
                  <a:pt x="1029508" y="893713"/>
                </a:lnTo>
                <a:lnTo>
                  <a:pt x="1029508" y="847800"/>
                </a:lnTo>
                <a:lnTo>
                  <a:pt x="1030365" y="1134504"/>
                </a:lnTo>
                <a:lnTo>
                  <a:pt x="1030365" y="759603"/>
                </a:lnTo>
                <a:lnTo>
                  <a:pt x="1030365" y="1134504"/>
                </a:lnTo>
                <a:lnTo>
                  <a:pt x="1030365" y="773888"/>
                </a:lnTo>
                <a:lnTo>
                  <a:pt x="1030365" y="1134504"/>
                </a:lnTo>
                <a:lnTo>
                  <a:pt x="1030365" y="823457"/>
                </a:lnTo>
                <a:lnTo>
                  <a:pt x="1030365" y="921997"/>
                </a:lnTo>
                <a:lnTo>
                  <a:pt x="1030365" y="878599"/>
                </a:lnTo>
                <a:lnTo>
                  <a:pt x="1030365" y="1134504"/>
                </a:lnTo>
                <a:lnTo>
                  <a:pt x="1030365" y="683176"/>
                </a:lnTo>
                <a:lnTo>
                  <a:pt x="1030365" y="1101191"/>
                </a:lnTo>
                <a:lnTo>
                  <a:pt x="1030365" y="880570"/>
                </a:lnTo>
                <a:lnTo>
                  <a:pt x="1030365" y="893713"/>
                </a:lnTo>
                <a:lnTo>
                  <a:pt x="1030365" y="847800"/>
                </a:lnTo>
                <a:lnTo>
                  <a:pt x="1031194" y="1134504"/>
                </a:lnTo>
                <a:lnTo>
                  <a:pt x="1031194" y="759603"/>
                </a:lnTo>
                <a:lnTo>
                  <a:pt x="1031194" y="1134504"/>
                </a:lnTo>
                <a:lnTo>
                  <a:pt x="1031194" y="743660"/>
                </a:lnTo>
                <a:lnTo>
                  <a:pt x="1031194" y="1134504"/>
                </a:lnTo>
                <a:lnTo>
                  <a:pt x="1031194" y="823457"/>
                </a:lnTo>
                <a:lnTo>
                  <a:pt x="1031194" y="921997"/>
                </a:lnTo>
                <a:lnTo>
                  <a:pt x="1031194" y="878599"/>
                </a:lnTo>
                <a:lnTo>
                  <a:pt x="1031194" y="1134504"/>
                </a:lnTo>
                <a:lnTo>
                  <a:pt x="1031194" y="683176"/>
                </a:lnTo>
                <a:lnTo>
                  <a:pt x="1031194" y="1101191"/>
                </a:lnTo>
                <a:lnTo>
                  <a:pt x="1031194" y="880570"/>
                </a:lnTo>
                <a:lnTo>
                  <a:pt x="1031194" y="893713"/>
                </a:lnTo>
                <a:lnTo>
                  <a:pt x="1031194" y="847800"/>
                </a:lnTo>
                <a:lnTo>
                  <a:pt x="1032022" y="1134504"/>
                </a:lnTo>
                <a:lnTo>
                  <a:pt x="1032022" y="759603"/>
                </a:lnTo>
                <a:lnTo>
                  <a:pt x="1032022" y="1134504"/>
                </a:lnTo>
                <a:lnTo>
                  <a:pt x="1032022" y="743660"/>
                </a:lnTo>
                <a:lnTo>
                  <a:pt x="1032022" y="1134504"/>
                </a:lnTo>
                <a:lnTo>
                  <a:pt x="1032022" y="823457"/>
                </a:lnTo>
                <a:lnTo>
                  <a:pt x="1032022" y="907169"/>
                </a:lnTo>
                <a:lnTo>
                  <a:pt x="1032022" y="878599"/>
                </a:lnTo>
                <a:lnTo>
                  <a:pt x="1032022" y="1134504"/>
                </a:lnTo>
                <a:lnTo>
                  <a:pt x="1032022" y="683176"/>
                </a:lnTo>
                <a:lnTo>
                  <a:pt x="1032022" y="1034279"/>
                </a:lnTo>
                <a:lnTo>
                  <a:pt x="1032022" y="880570"/>
                </a:lnTo>
                <a:lnTo>
                  <a:pt x="1032022" y="893713"/>
                </a:lnTo>
                <a:lnTo>
                  <a:pt x="1032022" y="847800"/>
                </a:lnTo>
                <a:lnTo>
                  <a:pt x="1033165" y="1134504"/>
                </a:lnTo>
                <a:lnTo>
                  <a:pt x="1033165" y="759603"/>
                </a:lnTo>
                <a:lnTo>
                  <a:pt x="1033165" y="1134504"/>
                </a:lnTo>
                <a:lnTo>
                  <a:pt x="1033165" y="909969"/>
                </a:lnTo>
                <a:lnTo>
                  <a:pt x="1033165" y="1134504"/>
                </a:lnTo>
                <a:lnTo>
                  <a:pt x="1033165" y="743660"/>
                </a:lnTo>
                <a:lnTo>
                  <a:pt x="1033165" y="1134504"/>
                </a:lnTo>
                <a:lnTo>
                  <a:pt x="1033165" y="823457"/>
                </a:lnTo>
                <a:lnTo>
                  <a:pt x="1033165" y="907169"/>
                </a:lnTo>
                <a:lnTo>
                  <a:pt x="1033165" y="878599"/>
                </a:lnTo>
                <a:lnTo>
                  <a:pt x="1033165" y="1134504"/>
                </a:lnTo>
                <a:lnTo>
                  <a:pt x="1033165" y="667491"/>
                </a:lnTo>
                <a:lnTo>
                  <a:pt x="1033165" y="1034279"/>
                </a:lnTo>
                <a:lnTo>
                  <a:pt x="1033165" y="880570"/>
                </a:lnTo>
                <a:lnTo>
                  <a:pt x="1033165" y="893713"/>
                </a:lnTo>
                <a:lnTo>
                  <a:pt x="1033165" y="847800"/>
                </a:lnTo>
                <a:lnTo>
                  <a:pt x="1033993" y="1134504"/>
                </a:lnTo>
                <a:lnTo>
                  <a:pt x="1033993" y="738318"/>
                </a:lnTo>
                <a:lnTo>
                  <a:pt x="1033993" y="1134504"/>
                </a:lnTo>
                <a:lnTo>
                  <a:pt x="1033993" y="909969"/>
                </a:lnTo>
                <a:lnTo>
                  <a:pt x="1033993" y="1134504"/>
                </a:lnTo>
                <a:lnTo>
                  <a:pt x="1033993" y="743660"/>
                </a:lnTo>
                <a:lnTo>
                  <a:pt x="1033993" y="1134504"/>
                </a:lnTo>
                <a:lnTo>
                  <a:pt x="1033993" y="878599"/>
                </a:lnTo>
                <a:lnTo>
                  <a:pt x="1033993" y="1134504"/>
                </a:lnTo>
                <a:lnTo>
                  <a:pt x="1033993" y="667491"/>
                </a:lnTo>
                <a:lnTo>
                  <a:pt x="1033993" y="1034279"/>
                </a:lnTo>
                <a:lnTo>
                  <a:pt x="1033993" y="880570"/>
                </a:lnTo>
                <a:lnTo>
                  <a:pt x="1033993" y="893713"/>
                </a:lnTo>
                <a:lnTo>
                  <a:pt x="1033993" y="847800"/>
                </a:lnTo>
                <a:lnTo>
                  <a:pt x="1034822" y="1134504"/>
                </a:lnTo>
                <a:lnTo>
                  <a:pt x="1034822" y="727975"/>
                </a:lnTo>
                <a:lnTo>
                  <a:pt x="1034822" y="1134504"/>
                </a:lnTo>
                <a:lnTo>
                  <a:pt x="1034822" y="909969"/>
                </a:lnTo>
                <a:lnTo>
                  <a:pt x="1034822" y="1134504"/>
                </a:lnTo>
                <a:lnTo>
                  <a:pt x="1034822" y="743660"/>
                </a:lnTo>
                <a:lnTo>
                  <a:pt x="1034822" y="1134504"/>
                </a:lnTo>
                <a:lnTo>
                  <a:pt x="1034822" y="878599"/>
                </a:lnTo>
                <a:lnTo>
                  <a:pt x="1034822" y="1134504"/>
                </a:lnTo>
                <a:lnTo>
                  <a:pt x="1034822" y="667491"/>
                </a:lnTo>
                <a:lnTo>
                  <a:pt x="1034822" y="1034279"/>
                </a:lnTo>
                <a:lnTo>
                  <a:pt x="1034822" y="880570"/>
                </a:lnTo>
                <a:lnTo>
                  <a:pt x="1034822" y="893713"/>
                </a:lnTo>
                <a:lnTo>
                  <a:pt x="1034822" y="830715"/>
                </a:lnTo>
                <a:lnTo>
                  <a:pt x="1035679" y="1134504"/>
                </a:lnTo>
                <a:lnTo>
                  <a:pt x="1035679" y="727975"/>
                </a:lnTo>
                <a:lnTo>
                  <a:pt x="1035679" y="1134504"/>
                </a:lnTo>
                <a:lnTo>
                  <a:pt x="1035679" y="909969"/>
                </a:lnTo>
                <a:lnTo>
                  <a:pt x="1035679" y="1134504"/>
                </a:lnTo>
                <a:lnTo>
                  <a:pt x="1035679" y="743660"/>
                </a:lnTo>
                <a:lnTo>
                  <a:pt x="1035679" y="1134504"/>
                </a:lnTo>
                <a:lnTo>
                  <a:pt x="1035679" y="878599"/>
                </a:lnTo>
                <a:lnTo>
                  <a:pt x="1035679" y="891769"/>
                </a:lnTo>
                <a:lnTo>
                  <a:pt x="1035679" y="878599"/>
                </a:lnTo>
                <a:lnTo>
                  <a:pt x="1035679" y="1134504"/>
                </a:lnTo>
                <a:lnTo>
                  <a:pt x="1035679" y="667491"/>
                </a:lnTo>
                <a:lnTo>
                  <a:pt x="1035679" y="1034279"/>
                </a:lnTo>
                <a:lnTo>
                  <a:pt x="1035679" y="880570"/>
                </a:lnTo>
                <a:lnTo>
                  <a:pt x="1035679" y="893713"/>
                </a:lnTo>
                <a:lnTo>
                  <a:pt x="1035679" y="817858"/>
                </a:lnTo>
                <a:lnTo>
                  <a:pt x="1036508" y="1134504"/>
                </a:lnTo>
                <a:lnTo>
                  <a:pt x="1036508" y="727975"/>
                </a:lnTo>
                <a:lnTo>
                  <a:pt x="1036508" y="1134504"/>
                </a:lnTo>
                <a:lnTo>
                  <a:pt x="1036508" y="909969"/>
                </a:lnTo>
                <a:lnTo>
                  <a:pt x="1036508" y="1134504"/>
                </a:lnTo>
                <a:lnTo>
                  <a:pt x="1036508" y="743660"/>
                </a:lnTo>
                <a:lnTo>
                  <a:pt x="1036508" y="1134504"/>
                </a:lnTo>
                <a:lnTo>
                  <a:pt x="1036508" y="878599"/>
                </a:lnTo>
                <a:lnTo>
                  <a:pt x="1036508" y="891769"/>
                </a:lnTo>
                <a:lnTo>
                  <a:pt x="1036508" y="878599"/>
                </a:lnTo>
                <a:lnTo>
                  <a:pt x="1036508" y="1134504"/>
                </a:lnTo>
                <a:lnTo>
                  <a:pt x="1036508" y="667491"/>
                </a:lnTo>
                <a:lnTo>
                  <a:pt x="1036508" y="1034279"/>
                </a:lnTo>
                <a:lnTo>
                  <a:pt x="1036508" y="880570"/>
                </a:lnTo>
                <a:lnTo>
                  <a:pt x="1036508" y="893713"/>
                </a:lnTo>
                <a:lnTo>
                  <a:pt x="1036508" y="817858"/>
                </a:lnTo>
                <a:lnTo>
                  <a:pt x="1037365" y="1134504"/>
                </a:lnTo>
                <a:lnTo>
                  <a:pt x="1037365" y="727975"/>
                </a:lnTo>
                <a:lnTo>
                  <a:pt x="1037365" y="1134504"/>
                </a:lnTo>
                <a:lnTo>
                  <a:pt x="1037365" y="909969"/>
                </a:lnTo>
                <a:lnTo>
                  <a:pt x="1037365" y="1134504"/>
                </a:lnTo>
                <a:lnTo>
                  <a:pt x="1037365" y="743660"/>
                </a:lnTo>
                <a:lnTo>
                  <a:pt x="1037365" y="1134504"/>
                </a:lnTo>
                <a:lnTo>
                  <a:pt x="1037365" y="1101191"/>
                </a:lnTo>
                <a:lnTo>
                  <a:pt x="1037365" y="1134504"/>
                </a:lnTo>
                <a:lnTo>
                  <a:pt x="1037365" y="878599"/>
                </a:lnTo>
                <a:lnTo>
                  <a:pt x="1037365" y="891769"/>
                </a:lnTo>
                <a:lnTo>
                  <a:pt x="1037365" y="878599"/>
                </a:lnTo>
                <a:lnTo>
                  <a:pt x="1037365" y="1134504"/>
                </a:lnTo>
                <a:lnTo>
                  <a:pt x="1037365" y="667491"/>
                </a:lnTo>
                <a:lnTo>
                  <a:pt x="1037365" y="1034279"/>
                </a:lnTo>
                <a:lnTo>
                  <a:pt x="1037365" y="817858"/>
                </a:lnTo>
                <a:lnTo>
                  <a:pt x="1038479" y="1134504"/>
                </a:lnTo>
                <a:lnTo>
                  <a:pt x="1038479" y="727975"/>
                </a:lnTo>
                <a:lnTo>
                  <a:pt x="1038479" y="1134504"/>
                </a:lnTo>
                <a:lnTo>
                  <a:pt x="1038479" y="909969"/>
                </a:lnTo>
                <a:lnTo>
                  <a:pt x="1038479" y="1134504"/>
                </a:lnTo>
                <a:lnTo>
                  <a:pt x="1038479" y="743660"/>
                </a:lnTo>
                <a:lnTo>
                  <a:pt x="1038479" y="1134504"/>
                </a:lnTo>
                <a:lnTo>
                  <a:pt x="1038479" y="1101191"/>
                </a:lnTo>
                <a:lnTo>
                  <a:pt x="1038479" y="1134504"/>
                </a:lnTo>
                <a:lnTo>
                  <a:pt x="1038479" y="878599"/>
                </a:lnTo>
                <a:lnTo>
                  <a:pt x="1038479" y="891769"/>
                </a:lnTo>
                <a:lnTo>
                  <a:pt x="1038479" y="878599"/>
                </a:lnTo>
                <a:lnTo>
                  <a:pt x="1038479" y="1101191"/>
                </a:lnTo>
                <a:lnTo>
                  <a:pt x="1038479" y="667491"/>
                </a:lnTo>
                <a:lnTo>
                  <a:pt x="1038479" y="1034279"/>
                </a:lnTo>
                <a:lnTo>
                  <a:pt x="1038479" y="880570"/>
                </a:lnTo>
              </a:path>
              <a:path w="1776729" h="1168400">
                <a:moveTo>
                  <a:pt x="1038479" y="880570"/>
                </a:moveTo>
                <a:lnTo>
                  <a:pt x="1038479" y="817858"/>
                </a:lnTo>
                <a:lnTo>
                  <a:pt x="1039308" y="1134504"/>
                </a:lnTo>
                <a:lnTo>
                  <a:pt x="1039308" y="727975"/>
                </a:lnTo>
                <a:lnTo>
                  <a:pt x="1039308" y="1134504"/>
                </a:lnTo>
                <a:lnTo>
                  <a:pt x="1039308" y="743660"/>
                </a:lnTo>
                <a:lnTo>
                  <a:pt x="1039308" y="1134504"/>
                </a:lnTo>
                <a:lnTo>
                  <a:pt x="1039308" y="1101191"/>
                </a:lnTo>
                <a:lnTo>
                  <a:pt x="1039308" y="1134504"/>
                </a:lnTo>
                <a:lnTo>
                  <a:pt x="1039308" y="878599"/>
                </a:lnTo>
                <a:lnTo>
                  <a:pt x="1039308" y="891769"/>
                </a:lnTo>
                <a:lnTo>
                  <a:pt x="1039308" y="849200"/>
                </a:lnTo>
                <a:lnTo>
                  <a:pt x="1039308" y="1101191"/>
                </a:lnTo>
                <a:lnTo>
                  <a:pt x="1039308" y="667491"/>
                </a:lnTo>
                <a:lnTo>
                  <a:pt x="1039308" y="1034279"/>
                </a:lnTo>
                <a:lnTo>
                  <a:pt x="1039308" y="817858"/>
                </a:lnTo>
                <a:lnTo>
                  <a:pt x="1040164" y="1134504"/>
                </a:lnTo>
                <a:lnTo>
                  <a:pt x="1040164" y="727975"/>
                </a:lnTo>
                <a:lnTo>
                  <a:pt x="1040164" y="1134504"/>
                </a:lnTo>
                <a:lnTo>
                  <a:pt x="1040164" y="743660"/>
                </a:lnTo>
                <a:lnTo>
                  <a:pt x="1040164" y="1134504"/>
                </a:lnTo>
                <a:lnTo>
                  <a:pt x="1040164" y="878599"/>
                </a:lnTo>
                <a:lnTo>
                  <a:pt x="1040164" y="891769"/>
                </a:lnTo>
                <a:lnTo>
                  <a:pt x="1040164" y="849200"/>
                </a:lnTo>
                <a:lnTo>
                  <a:pt x="1040164" y="1101191"/>
                </a:lnTo>
                <a:lnTo>
                  <a:pt x="1040164" y="652092"/>
                </a:lnTo>
                <a:lnTo>
                  <a:pt x="1040164" y="1034279"/>
                </a:lnTo>
                <a:lnTo>
                  <a:pt x="1040164" y="850885"/>
                </a:lnTo>
                <a:lnTo>
                  <a:pt x="1040164" y="862914"/>
                </a:lnTo>
                <a:lnTo>
                  <a:pt x="1040164" y="817858"/>
                </a:lnTo>
                <a:lnTo>
                  <a:pt x="1040993" y="1101191"/>
                </a:lnTo>
                <a:lnTo>
                  <a:pt x="1040993" y="727975"/>
                </a:lnTo>
                <a:lnTo>
                  <a:pt x="1040993" y="1134504"/>
                </a:lnTo>
                <a:lnTo>
                  <a:pt x="1040993" y="718175"/>
                </a:lnTo>
                <a:lnTo>
                  <a:pt x="1040993" y="1134504"/>
                </a:lnTo>
                <a:lnTo>
                  <a:pt x="1040993" y="878599"/>
                </a:lnTo>
                <a:lnTo>
                  <a:pt x="1040993" y="891769"/>
                </a:lnTo>
                <a:lnTo>
                  <a:pt x="1040993" y="849200"/>
                </a:lnTo>
                <a:lnTo>
                  <a:pt x="1040993" y="1101191"/>
                </a:lnTo>
                <a:lnTo>
                  <a:pt x="1040993" y="652092"/>
                </a:lnTo>
                <a:lnTo>
                  <a:pt x="1040993" y="1034279"/>
                </a:lnTo>
                <a:lnTo>
                  <a:pt x="1040993" y="850885"/>
                </a:lnTo>
                <a:lnTo>
                  <a:pt x="1040993" y="862914"/>
                </a:lnTo>
                <a:lnTo>
                  <a:pt x="1040993" y="817858"/>
                </a:lnTo>
                <a:lnTo>
                  <a:pt x="1041822" y="1101191"/>
                </a:lnTo>
                <a:lnTo>
                  <a:pt x="1041822" y="727975"/>
                </a:lnTo>
                <a:lnTo>
                  <a:pt x="1041822" y="1134504"/>
                </a:lnTo>
                <a:lnTo>
                  <a:pt x="1041822" y="713119"/>
                </a:lnTo>
                <a:lnTo>
                  <a:pt x="1041822" y="1134504"/>
                </a:lnTo>
                <a:lnTo>
                  <a:pt x="1041822" y="878599"/>
                </a:lnTo>
                <a:lnTo>
                  <a:pt x="1041822" y="891769"/>
                </a:lnTo>
                <a:lnTo>
                  <a:pt x="1041822" y="849200"/>
                </a:lnTo>
                <a:lnTo>
                  <a:pt x="1041822" y="1101191"/>
                </a:lnTo>
                <a:lnTo>
                  <a:pt x="1041822" y="652092"/>
                </a:lnTo>
                <a:lnTo>
                  <a:pt x="1041822" y="929568"/>
                </a:lnTo>
                <a:lnTo>
                  <a:pt x="1041822" y="850885"/>
                </a:lnTo>
                <a:lnTo>
                  <a:pt x="1041822" y="862914"/>
                </a:lnTo>
                <a:lnTo>
                  <a:pt x="1041822" y="817858"/>
                </a:lnTo>
                <a:lnTo>
                  <a:pt x="1042964" y="1101191"/>
                </a:lnTo>
                <a:lnTo>
                  <a:pt x="1042964" y="727975"/>
                </a:lnTo>
                <a:lnTo>
                  <a:pt x="1042964" y="1134504"/>
                </a:lnTo>
                <a:lnTo>
                  <a:pt x="1042964" y="713119"/>
                </a:lnTo>
                <a:lnTo>
                  <a:pt x="1042964" y="1134504"/>
                </a:lnTo>
                <a:lnTo>
                  <a:pt x="1042964" y="849200"/>
                </a:lnTo>
                <a:lnTo>
                  <a:pt x="1042964" y="1101191"/>
                </a:lnTo>
                <a:lnTo>
                  <a:pt x="1042964" y="645663"/>
                </a:lnTo>
                <a:lnTo>
                  <a:pt x="1042964" y="929568"/>
                </a:lnTo>
                <a:lnTo>
                  <a:pt x="1042964" y="850885"/>
                </a:lnTo>
                <a:lnTo>
                  <a:pt x="1042964" y="862914"/>
                </a:lnTo>
                <a:lnTo>
                  <a:pt x="1042964" y="817858"/>
                </a:lnTo>
                <a:lnTo>
                  <a:pt x="1043793" y="1101191"/>
                </a:lnTo>
                <a:lnTo>
                  <a:pt x="1043793" y="727975"/>
                </a:lnTo>
                <a:lnTo>
                  <a:pt x="1043793" y="1134504"/>
                </a:lnTo>
                <a:lnTo>
                  <a:pt x="1043793" y="713119"/>
                </a:lnTo>
                <a:lnTo>
                  <a:pt x="1043793" y="1134504"/>
                </a:lnTo>
                <a:lnTo>
                  <a:pt x="1043793" y="849200"/>
                </a:lnTo>
                <a:lnTo>
                  <a:pt x="1043793" y="1101191"/>
                </a:lnTo>
                <a:lnTo>
                  <a:pt x="1043793" y="636978"/>
                </a:lnTo>
                <a:lnTo>
                  <a:pt x="1043793" y="929568"/>
                </a:lnTo>
                <a:lnTo>
                  <a:pt x="1043793" y="850885"/>
                </a:lnTo>
                <a:lnTo>
                  <a:pt x="1043793" y="862914"/>
                </a:lnTo>
                <a:lnTo>
                  <a:pt x="1043793" y="817858"/>
                </a:lnTo>
                <a:lnTo>
                  <a:pt x="1044622" y="1101191"/>
                </a:lnTo>
                <a:lnTo>
                  <a:pt x="1044622" y="696062"/>
                </a:lnTo>
                <a:lnTo>
                  <a:pt x="1044622" y="1134504"/>
                </a:lnTo>
                <a:lnTo>
                  <a:pt x="1044622" y="713119"/>
                </a:lnTo>
                <a:lnTo>
                  <a:pt x="1044622" y="1101191"/>
                </a:lnTo>
                <a:lnTo>
                  <a:pt x="1044622" y="849200"/>
                </a:lnTo>
                <a:lnTo>
                  <a:pt x="1044622" y="1101191"/>
                </a:lnTo>
                <a:lnTo>
                  <a:pt x="1044622" y="636978"/>
                </a:lnTo>
                <a:lnTo>
                  <a:pt x="1044622" y="929568"/>
                </a:lnTo>
                <a:lnTo>
                  <a:pt x="1044622" y="850885"/>
                </a:lnTo>
                <a:lnTo>
                  <a:pt x="1044622" y="862914"/>
                </a:lnTo>
                <a:lnTo>
                  <a:pt x="1044622" y="817858"/>
                </a:lnTo>
                <a:lnTo>
                  <a:pt x="1045479" y="1101191"/>
                </a:lnTo>
                <a:lnTo>
                  <a:pt x="1045479" y="696062"/>
                </a:lnTo>
                <a:lnTo>
                  <a:pt x="1045479" y="1134504"/>
                </a:lnTo>
                <a:lnTo>
                  <a:pt x="1045479" y="713119"/>
                </a:lnTo>
                <a:lnTo>
                  <a:pt x="1045479" y="1101191"/>
                </a:lnTo>
                <a:lnTo>
                  <a:pt x="1045479" y="849200"/>
                </a:lnTo>
                <a:lnTo>
                  <a:pt x="1045479" y="1101191"/>
                </a:lnTo>
                <a:lnTo>
                  <a:pt x="1045479" y="636978"/>
                </a:lnTo>
                <a:lnTo>
                  <a:pt x="1045479" y="929568"/>
                </a:lnTo>
                <a:lnTo>
                  <a:pt x="1045479" y="850885"/>
                </a:lnTo>
                <a:lnTo>
                  <a:pt x="1045479" y="862914"/>
                </a:lnTo>
                <a:lnTo>
                  <a:pt x="1045479" y="787059"/>
                </a:lnTo>
                <a:lnTo>
                  <a:pt x="1046307" y="1101191"/>
                </a:lnTo>
                <a:lnTo>
                  <a:pt x="1046307" y="696062"/>
                </a:lnTo>
                <a:lnTo>
                  <a:pt x="1046307" y="1134504"/>
                </a:lnTo>
                <a:lnTo>
                  <a:pt x="1046307" y="713119"/>
                </a:lnTo>
                <a:lnTo>
                  <a:pt x="1046307" y="1101191"/>
                </a:lnTo>
                <a:lnTo>
                  <a:pt x="1046307" y="849200"/>
                </a:lnTo>
                <a:lnTo>
                  <a:pt x="1046307" y="861256"/>
                </a:lnTo>
                <a:lnTo>
                  <a:pt x="1046307" y="849200"/>
                </a:lnTo>
                <a:lnTo>
                  <a:pt x="1046307" y="1101191"/>
                </a:lnTo>
                <a:lnTo>
                  <a:pt x="1046307" y="636978"/>
                </a:lnTo>
                <a:lnTo>
                  <a:pt x="1046307" y="929568"/>
                </a:lnTo>
                <a:lnTo>
                  <a:pt x="1046307" y="850885"/>
                </a:lnTo>
                <a:lnTo>
                  <a:pt x="1046307" y="862914"/>
                </a:lnTo>
                <a:lnTo>
                  <a:pt x="1046307" y="787059"/>
                </a:lnTo>
                <a:lnTo>
                  <a:pt x="1047164" y="1101191"/>
                </a:lnTo>
                <a:lnTo>
                  <a:pt x="1047164" y="696062"/>
                </a:lnTo>
                <a:lnTo>
                  <a:pt x="1047164" y="1134504"/>
                </a:lnTo>
                <a:lnTo>
                  <a:pt x="1047164" y="713119"/>
                </a:lnTo>
                <a:lnTo>
                  <a:pt x="1047164" y="1101191"/>
                </a:lnTo>
                <a:lnTo>
                  <a:pt x="1047164" y="849200"/>
                </a:lnTo>
                <a:lnTo>
                  <a:pt x="1047164" y="861256"/>
                </a:lnTo>
                <a:lnTo>
                  <a:pt x="1047164" y="849200"/>
                </a:lnTo>
                <a:lnTo>
                  <a:pt x="1047164" y="1101191"/>
                </a:lnTo>
                <a:lnTo>
                  <a:pt x="1047164" y="636978"/>
                </a:lnTo>
                <a:lnTo>
                  <a:pt x="1047164" y="929568"/>
                </a:lnTo>
                <a:lnTo>
                  <a:pt x="1047164" y="850885"/>
                </a:lnTo>
                <a:lnTo>
                  <a:pt x="1047164" y="862914"/>
                </a:lnTo>
                <a:lnTo>
                  <a:pt x="1047164" y="787059"/>
                </a:lnTo>
                <a:lnTo>
                  <a:pt x="1048279" y="1101191"/>
                </a:lnTo>
                <a:lnTo>
                  <a:pt x="1048279" y="696062"/>
                </a:lnTo>
                <a:lnTo>
                  <a:pt x="1048279" y="1134504"/>
                </a:lnTo>
                <a:lnTo>
                  <a:pt x="1048279" y="713119"/>
                </a:lnTo>
                <a:lnTo>
                  <a:pt x="1048279" y="1101191"/>
                </a:lnTo>
                <a:lnTo>
                  <a:pt x="1048279" y="1034279"/>
                </a:lnTo>
                <a:lnTo>
                  <a:pt x="1048279" y="1101191"/>
                </a:lnTo>
                <a:lnTo>
                  <a:pt x="1048279" y="849200"/>
                </a:lnTo>
                <a:lnTo>
                  <a:pt x="1048279" y="861256"/>
                </a:lnTo>
                <a:lnTo>
                  <a:pt x="1048279" y="849200"/>
                </a:lnTo>
                <a:lnTo>
                  <a:pt x="1048279" y="1034279"/>
                </a:lnTo>
                <a:lnTo>
                  <a:pt x="1048279" y="636978"/>
                </a:lnTo>
                <a:lnTo>
                  <a:pt x="1048279" y="929568"/>
                </a:lnTo>
                <a:lnTo>
                  <a:pt x="1048279" y="787059"/>
                </a:lnTo>
                <a:lnTo>
                  <a:pt x="1049107" y="1101191"/>
                </a:lnTo>
                <a:lnTo>
                  <a:pt x="1049107" y="696062"/>
                </a:lnTo>
                <a:lnTo>
                  <a:pt x="1049107" y="1101191"/>
                </a:lnTo>
                <a:lnTo>
                  <a:pt x="1049107" y="713119"/>
                </a:lnTo>
                <a:lnTo>
                  <a:pt x="1049107" y="1101191"/>
                </a:lnTo>
                <a:lnTo>
                  <a:pt x="1049107" y="1000966"/>
                </a:lnTo>
                <a:lnTo>
                  <a:pt x="1049107" y="1101191"/>
                </a:lnTo>
                <a:lnTo>
                  <a:pt x="1049107" y="849200"/>
                </a:lnTo>
                <a:lnTo>
                  <a:pt x="1049107" y="861256"/>
                </a:lnTo>
                <a:lnTo>
                  <a:pt x="1049107" y="838857"/>
                </a:lnTo>
                <a:lnTo>
                  <a:pt x="1049107" y="1034279"/>
                </a:lnTo>
                <a:lnTo>
                  <a:pt x="1049107" y="636978"/>
                </a:lnTo>
                <a:lnTo>
                  <a:pt x="1049107" y="929568"/>
                </a:lnTo>
                <a:lnTo>
                  <a:pt x="1049107" y="787059"/>
                </a:lnTo>
                <a:lnTo>
                  <a:pt x="1049964" y="1101191"/>
                </a:lnTo>
                <a:lnTo>
                  <a:pt x="1049964" y="696062"/>
                </a:lnTo>
                <a:lnTo>
                  <a:pt x="1049964" y="1101191"/>
                </a:lnTo>
                <a:lnTo>
                  <a:pt x="1049964" y="713119"/>
                </a:lnTo>
                <a:lnTo>
                  <a:pt x="1049964" y="1101191"/>
                </a:lnTo>
                <a:lnTo>
                  <a:pt x="1049964" y="1000966"/>
                </a:lnTo>
                <a:lnTo>
                  <a:pt x="1049964" y="1101191"/>
                </a:lnTo>
                <a:lnTo>
                  <a:pt x="1049964" y="849200"/>
                </a:lnTo>
                <a:lnTo>
                  <a:pt x="1049964" y="861256"/>
                </a:lnTo>
                <a:lnTo>
                  <a:pt x="1049964" y="818972"/>
                </a:lnTo>
                <a:lnTo>
                  <a:pt x="1049964" y="1034279"/>
                </a:lnTo>
                <a:lnTo>
                  <a:pt x="1049964" y="636978"/>
                </a:lnTo>
                <a:lnTo>
                  <a:pt x="1049964" y="929568"/>
                </a:lnTo>
                <a:lnTo>
                  <a:pt x="1049964" y="820657"/>
                </a:lnTo>
                <a:lnTo>
                  <a:pt x="1049964" y="831286"/>
                </a:lnTo>
                <a:lnTo>
                  <a:pt x="1049964" y="787059"/>
                </a:lnTo>
                <a:lnTo>
                  <a:pt x="1050793" y="1034279"/>
                </a:lnTo>
                <a:lnTo>
                  <a:pt x="1050793" y="696062"/>
                </a:lnTo>
                <a:lnTo>
                  <a:pt x="1050793" y="1101191"/>
                </a:lnTo>
                <a:lnTo>
                  <a:pt x="1050793" y="713119"/>
                </a:lnTo>
                <a:lnTo>
                  <a:pt x="1050793" y="1067592"/>
                </a:lnTo>
                <a:lnTo>
                  <a:pt x="1050793" y="1000966"/>
                </a:lnTo>
                <a:lnTo>
                  <a:pt x="1050793" y="1101191"/>
                </a:lnTo>
                <a:lnTo>
                  <a:pt x="1050793" y="849200"/>
                </a:lnTo>
                <a:lnTo>
                  <a:pt x="1050793" y="861256"/>
                </a:lnTo>
                <a:lnTo>
                  <a:pt x="1050793" y="818972"/>
                </a:lnTo>
                <a:lnTo>
                  <a:pt x="1050793" y="1034279"/>
                </a:lnTo>
                <a:lnTo>
                  <a:pt x="1050793" y="620464"/>
                </a:lnTo>
                <a:lnTo>
                  <a:pt x="1050793" y="929568"/>
                </a:lnTo>
                <a:lnTo>
                  <a:pt x="1050793" y="820657"/>
                </a:lnTo>
                <a:lnTo>
                  <a:pt x="1050793" y="831286"/>
                </a:lnTo>
                <a:lnTo>
                  <a:pt x="1050793" y="787059"/>
                </a:lnTo>
                <a:lnTo>
                  <a:pt x="1051622" y="1034279"/>
                </a:lnTo>
                <a:lnTo>
                  <a:pt x="1051622" y="696062"/>
                </a:lnTo>
              </a:path>
              <a:path w="1776729" h="1168400">
                <a:moveTo>
                  <a:pt x="1051622" y="696062"/>
                </a:moveTo>
                <a:lnTo>
                  <a:pt x="1051622" y="1101191"/>
                </a:lnTo>
                <a:lnTo>
                  <a:pt x="1051622" y="682320"/>
                </a:lnTo>
                <a:lnTo>
                  <a:pt x="1051622" y="1067592"/>
                </a:lnTo>
                <a:lnTo>
                  <a:pt x="1051622" y="1000966"/>
                </a:lnTo>
                <a:lnTo>
                  <a:pt x="1051622" y="1101191"/>
                </a:lnTo>
                <a:lnTo>
                  <a:pt x="1051622" y="849200"/>
                </a:lnTo>
                <a:lnTo>
                  <a:pt x="1051622" y="861256"/>
                </a:lnTo>
                <a:lnTo>
                  <a:pt x="1051622" y="818972"/>
                </a:lnTo>
                <a:lnTo>
                  <a:pt x="1051622" y="1034279"/>
                </a:lnTo>
                <a:lnTo>
                  <a:pt x="1051622" y="620464"/>
                </a:lnTo>
                <a:lnTo>
                  <a:pt x="1051622" y="929568"/>
                </a:lnTo>
                <a:lnTo>
                  <a:pt x="1051622" y="820657"/>
                </a:lnTo>
                <a:lnTo>
                  <a:pt x="1051622" y="831286"/>
                </a:lnTo>
                <a:lnTo>
                  <a:pt x="1051622" y="787059"/>
                </a:lnTo>
                <a:lnTo>
                  <a:pt x="1052478" y="1034279"/>
                </a:lnTo>
                <a:lnTo>
                  <a:pt x="1052478" y="696062"/>
                </a:lnTo>
                <a:lnTo>
                  <a:pt x="1052478" y="1101191"/>
                </a:lnTo>
                <a:lnTo>
                  <a:pt x="1052478" y="682320"/>
                </a:lnTo>
                <a:lnTo>
                  <a:pt x="1052478" y="1067592"/>
                </a:lnTo>
                <a:lnTo>
                  <a:pt x="1052478" y="1000966"/>
                </a:lnTo>
                <a:lnTo>
                  <a:pt x="1052478" y="1101191"/>
                </a:lnTo>
                <a:lnTo>
                  <a:pt x="1052478" y="818972"/>
                </a:lnTo>
                <a:lnTo>
                  <a:pt x="1052478" y="1034279"/>
                </a:lnTo>
                <a:lnTo>
                  <a:pt x="1052478" y="620464"/>
                </a:lnTo>
                <a:lnTo>
                  <a:pt x="1052478" y="898484"/>
                </a:lnTo>
                <a:lnTo>
                  <a:pt x="1052478" y="820657"/>
                </a:lnTo>
                <a:lnTo>
                  <a:pt x="1052478" y="831286"/>
                </a:lnTo>
                <a:lnTo>
                  <a:pt x="1052478" y="787059"/>
                </a:lnTo>
                <a:lnTo>
                  <a:pt x="1053593" y="1034279"/>
                </a:lnTo>
                <a:lnTo>
                  <a:pt x="1053593" y="696062"/>
                </a:lnTo>
                <a:lnTo>
                  <a:pt x="1053593" y="1101191"/>
                </a:lnTo>
                <a:lnTo>
                  <a:pt x="1053593" y="682320"/>
                </a:lnTo>
                <a:lnTo>
                  <a:pt x="1053593" y="1067592"/>
                </a:lnTo>
                <a:lnTo>
                  <a:pt x="1053593" y="1000966"/>
                </a:lnTo>
                <a:lnTo>
                  <a:pt x="1053593" y="1101191"/>
                </a:lnTo>
                <a:lnTo>
                  <a:pt x="1053593" y="818972"/>
                </a:lnTo>
                <a:lnTo>
                  <a:pt x="1053593" y="1034279"/>
                </a:lnTo>
                <a:lnTo>
                  <a:pt x="1053593" y="606465"/>
                </a:lnTo>
                <a:lnTo>
                  <a:pt x="1053593" y="898484"/>
                </a:lnTo>
                <a:lnTo>
                  <a:pt x="1053593" y="820657"/>
                </a:lnTo>
                <a:lnTo>
                  <a:pt x="1053593" y="831286"/>
                </a:lnTo>
                <a:lnTo>
                  <a:pt x="1053593" y="787059"/>
                </a:lnTo>
                <a:lnTo>
                  <a:pt x="1054422" y="1034279"/>
                </a:lnTo>
                <a:lnTo>
                  <a:pt x="1054422" y="686805"/>
                </a:lnTo>
                <a:lnTo>
                  <a:pt x="1054422" y="1101191"/>
                </a:lnTo>
                <a:lnTo>
                  <a:pt x="1054422" y="682320"/>
                </a:lnTo>
                <a:lnTo>
                  <a:pt x="1054422" y="1067592"/>
                </a:lnTo>
                <a:lnTo>
                  <a:pt x="1054422" y="1000966"/>
                </a:lnTo>
                <a:lnTo>
                  <a:pt x="1054422" y="1034279"/>
                </a:lnTo>
                <a:lnTo>
                  <a:pt x="1054422" y="818972"/>
                </a:lnTo>
                <a:lnTo>
                  <a:pt x="1054422" y="1034279"/>
                </a:lnTo>
                <a:lnTo>
                  <a:pt x="1054422" y="606465"/>
                </a:lnTo>
                <a:lnTo>
                  <a:pt x="1054422" y="898484"/>
                </a:lnTo>
                <a:lnTo>
                  <a:pt x="1054422" y="820657"/>
                </a:lnTo>
                <a:lnTo>
                  <a:pt x="1054422" y="831286"/>
                </a:lnTo>
                <a:lnTo>
                  <a:pt x="1054422" y="787059"/>
                </a:lnTo>
                <a:lnTo>
                  <a:pt x="1055278" y="1034279"/>
                </a:lnTo>
                <a:lnTo>
                  <a:pt x="1055278" y="664120"/>
                </a:lnTo>
                <a:lnTo>
                  <a:pt x="1055278" y="1101191"/>
                </a:lnTo>
                <a:lnTo>
                  <a:pt x="1055278" y="682320"/>
                </a:lnTo>
                <a:lnTo>
                  <a:pt x="1055278" y="1067592"/>
                </a:lnTo>
                <a:lnTo>
                  <a:pt x="1055278" y="1000966"/>
                </a:lnTo>
                <a:lnTo>
                  <a:pt x="1055278" y="1034279"/>
                </a:lnTo>
                <a:lnTo>
                  <a:pt x="1055278" y="818972"/>
                </a:lnTo>
                <a:lnTo>
                  <a:pt x="1055278" y="1034279"/>
                </a:lnTo>
                <a:lnTo>
                  <a:pt x="1055278" y="606465"/>
                </a:lnTo>
                <a:lnTo>
                  <a:pt x="1055278" y="898484"/>
                </a:lnTo>
                <a:lnTo>
                  <a:pt x="1055278" y="820657"/>
                </a:lnTo>
                <a:lnTo>
                  <a:pt x="1055278" y="831286"/>
                </a:lnTo>
                <a:lnTo>
                  <a:pt x="1055278" y="781173"/>
                </a:lnTo>
                <a:lnTo>
                  <a:pt x="1056107" y="1034279"/>
                </a:lnTo>
                <a:lnTo>
                  <a:pt x="1056107" y="664120"/>
                </a:lnTo>
                <a:lnTo>
                  <a:pt x="1056107" y="1101191"/>
                </a:lnTo>
                <a:lnTo>
                  <a:pt x="1056107" y="682320"/>
                </a:lnTo>
                <a:lnTo>
                  <a:pt x="1056107" y="1067592"/>
                </a:lnTo>
                <a:lnTo>
                  <a:pt x="1056107" y="1000966"/>
                </a:lnTo>
                <a:lnTo>
                  <a:pt x="1056107" y="1034279"/>
                </a:lnTo>
                <a:lnTo>
                  <a:pt x="1056107" y="818972"/>
                </a:lnTo>
                <a:lnTo>
                  <a:pt x="1056107" y="829886"/>
                </a:lnTo>
                <a:lnTo>
                  <a:pt x="1056107" y="818972"/>
                </a:lnTo>
                <a:lnTo>
                  <a:pt x="1056107" y="1034279"/>
                </a:lnTo>
                <a:lnTo>
                  <a:pt x="1056107" y="606465"/>
                </a:lnTo>
                <a:lnTo>
                  <a:pt x="1056107" y="898484"/>
                </a:lnTo>
                <a:lnTo>
                  <a:pt x="1056107" y="820657"/>
                </a:lnTo>
                <a:lnTo>
                  <a:pt x="1056107" y="831286"/>
                </a:lnTo>
                <a:lnTo>
                  <a:pt x="1056107" y="755974"/>
                </a:lnTo>
                <a:lnTo>
                  <a:pt x="1056964" y="1034279"/>
                </a:lnTo>
                <a:lnTo>
                  <a:pt x="1056964" y="664120"/>
                </a:lnTo>
                <a:lnTo>
                  <a:pt x="1056964" y="1101191"/>
                </a:lnTo>
                <a:lnTo>
                  <a:pt x="1056964" y="682320"/>
                </a:lnTo>
                <a:lnTo>
                  <a:pt x="1056964" y="1067592"/>
                </a:lnTo>
                <a:lnTo>
                  <a:pt x="1056964" y="1000966"/>
                </a:lnTo>
                <a:lnTo>
                  <a:pt x="1056964" y="1034279"/>
                </a:lnTo>
                <a:lnTo>
                  <a:pt x="1056964" y="818972"/>
                </a:lnTo>
                <a:lnTo>
                  <a:pt x="1056964" y="829886"/>
                </a:lnTo>
                <a:lnTo>
                  <a:pt x="1056964" y="818972"/>
                </a:lnTo>
                <a:lnTo>
                  <a:pt x="1056964" y="1034279"/>
                </a:lnTo>
                <a:lnTo>
                  <a:pt x="1056964" y="606465"/>
                </a:lnTo>
                <a:lnTo>
                  <a:pt x="1056964" y="898484"/>
                </a:lnTo>
                <a:lnTo>
                  <a:pt x="1056964" y="820657"/>
                </a:lnTo>
                <a:lnTo>
                  <a:pt x="1056964" y="831286"/>
                </a:lnTo>
                <a:lnTo>
                  <a:pt x="1056964" y="755974"/>
                </a:lnTo>
                <a:lnTo>
                  <a:pt x="1057793" y="1034279"/>
                </a:lnTo>
                <a:lnTo>
                  <a:pt x="1057793" y="664120"/>
                </a:lnTo>
                <a:lnTo>
                  <a:pt x="1057793" y="1101191"/>
                </a:lnTo>
                <a:lnTo>
                  <a:pt x="1057793" y="682320"/>
                </a:lnTo>
                <a:lnTo>
                  <a:pt x="1057793" y="1067592"/>
                </a:lnTo>
                <a:lnTo>
                  <a:pt x="1057793" y="956710"/>
                </a:lnTo>
                <a:lnTo>
                  <a:pt x="1057793" y="1034279"/>
                </a:lnTo>
                <a:lnTo>
                  <a:pt x="1057793" y="818972"/>
                </a:lnTo>
                <a:lnTo>
                  <a:pt x="1057793" y="829886"/>
                </a:lnTo>
                <a:lnTo>
                  <a:pt x="1057793" y="818972"/>
                </a:lnTo>
                <a:lnTo>
                  <a:pt x="1057793" y="1034279"/>
                </a:lnTo>
                <a:lnTo>
                  <a:pt x="1057793" y="606465"/>
                </a:lnTo>
                <a:lnTo>
                  <a:pt x="1057793" y="898484"/>
                </a:lnTo>
                <a:lnTo>
                  <a:pt x="1057793" y="755974"/>
                </a:lnTo>
                <a:lnTo>
                  <a:pt x="1058907" y="1034279"/>
                </a:lnTo>
                <a:lnTo>
                  <a:pt x="1058907" y="664120"/>
                </a:lnTo>
                <a:lnTo>
                  <a:pt x="1058907" y="1101191"/>
                </a:lnTo>
                <a:lnTo>
                  <a:pt x="1058907" y="682320"/>
                </a:lnTo>
                <a:lnTo>
                  <a:pt x="1058907" y="1067592"/>
                </a:lnTo>
                <a:lnTo>
                  <a:pt x="1058907" y="951396"/>
                </a:lnTo>
                <a:lnTo>
                  <a:pt x="1058907" y="1034279"/>
                </a:lnTo>
                <a:lnTo>
                  <a:pt x="1058907" y="818972"/>
                </a:lnTo>
                <a:lnTo>
                  <a:pt x="1058907" y="829886"/>
                </a:lnTo>
                <a:lnTo>
                  <a:pt x="1058907" y="818972"/>
                </a:lnTo>
                <a:lnTo>
                  <a:pt x="1058907" y="981652"/>
                </a:lnTo>
                <a:lnTo>
                  <a:pt x="1058907" y="606465"/>
                </a:lnTo>
                <a:lnTo>
                  <a:pt x="1058907" y="898484"/>
                </a:lnTo>
                <a:lnTo>
                  <a:pt x="1058907" y="755974"/>
                </a:lnTo>
                <a:lnTo>
                  <a:pt x="1059764" y="1034279"/>
                </a:lnTo>
                <a:lnTo>
                  <a:pt x="1059764" y="664120"/>
                </a:lnTo>
                <a:lnTo>
                  <a:pt x="1059764" y="1056678"/>
                </a:lnTo>
                <a:lnTo>
                  <a:pt x="1059764" y="682320"/>
                </a:lnTo>
                <a:lnTo>
                  <a:pt x="1059764" y="1067592"/>
                </a:lnTo>
                <a:lnTo>
                  <a:pt x="1059764" y="946368"/>
                </a:lnTo>
                <a:lnTo>
                  <a:pt x="1059764" y="1034279"/>
                </a:lnTo>
                <a:lnTo>
                  <a:pt x="1059764" y="818972"/>
                </a:lnTo>
                <a:lnTo>
                  <a:pt x="1059764" y="829886"/>
                </a:lnTo>
                <a:lnTo>
                  <a:pt x="1059764" y="788173"/>
                </a:lnTo>
                <a:lnTo>
                  <a:pt x="1059764" y="981652"/>
                </a:lnTo>
                <a:lnTo>
                  <a:pt x="1059764" y="606465"/>
                </a:lnTo>
                <a:lnTo>
                  <a:pt x="1059764" y="898484"/>
                </a:lnTo>
                <a:lnTo>
                  <a:pt x="1059764" y="755974"/>
                </a:lnTo>
                <a:lnTo>
                  <a:pt x="1060593" y="1034279"/>
                </a:lnTo>
                <a:lnTo>
                  <a:pt x="1060593" y="664120"/>
                </a:lnTo>
                <a:lnTo>
                  <a:pt x="1060593" y="1056678"/>
                </a:lnTo>
                <a:lnTo>
                  <a:pt x="1060593" y="682320"/>
                </a:lnTo>
                <a:lnTo>
                  <a:pt x="1060593" y="1034279"/>
                </a:lnTo>
                <a:lnTo>
                  <a:pt x="1060593" y="818972"/>
                </a:lnTo>
                <a:lnTo>
                  <a:pt x="1060593" y="829886"/>
                </a:lnTo>
                <a:lnTo>
                  <a:pt x="1060593" y="788173"/>
                </a:lnTo>
                <a:lnTo>
                  <a:pt x="1060593" y="981652"/>
                </a:lnTo>
                <a:lnTo>
                  <a:pt x="1060593" y="594694"/>
                </a:lnTo>
                <a:lnTo>
                  <a:pt x="1060593" y="898484"/>
                </a:lnTo>
                <a:lnTo>
                  <a:pt x="1060593" y="789573"/>
                </a:lnTo>
                <a:lnTo>
                  <a:pt x="1060593" y="799658"/>
                </a:lnTo>
                <a:lnTo>
                  <a:pt x="1060593" y="755974"/>
                </a:lnTo>
                <a:lnTo>
                  <a:pt x="1061421" y="981652"/>
                </a:lnTo>
                <a:lnTo>
                  <a:pt x="1061421" y="664120"/>
                </a:lnTo>
                <a:lnTo>
                  <a:pt x="1061421" y="1056678"/>
                </a:lnTo>
                <a:lnTo>
                  <a:pt x="1061421" y="666663"/>
                </a:lnTo>
                <a:lnTo>
                  <a:pt x="1061421" y="1034279"/>
                </a:lnTo>
                <a:lnTo>
                  <a:pt x="1061421" y="818972"/>
                </a:lnTo>
                <a:lnTo>
                  <a:pt x="1061421" y="829886"/>
                </a:lnTo>
                <a:lnTo>
                  <a:pt x="1061421" y="788173"/>
                </a:lnTo>
                <a:lnTo>
                  <a:pt x="1061421" y="981652"/>
                </a:lnTo>
                <a:lnTo>
                  <a:pt x="1061421" y="588808"/>
                </a:lnTo>
                <a:lnTo>
                  <a:pt x="1061421" y="898484"/>
                </a:lnTo>
                <a:lnTo>
                  <a:pt x="1061421" y="789573"/>
                </a:lnTo>
                <a:lnTo>
                  <a:pt x="1061421" y="799658"/>
                </a:lnTo>
                <a:lnTo>
                  <a:pt x="1061421" y="755974"/>
                </a:lnTo>
                <a:lnTo>
                  <a:pt x="1062278" y="981652"/>
                </a:lnTo>
                <a:lnTo>
                  <a:pt x="1062278" y="664120"/>
                </a:lnTo>
                <a:lnTo>
                  <a:pt x="1062278" y="1056678"/>
                </a:lnTo>
                <a:lnTo>
                  <a:pt x="1062278" y="651263"/>
                </a:lnTo>
                <a:lnTo>
                  <a:pt x="1062278" y="1034279"/>
                </a:lnTo>
                <a:lnTo>
                  <a:pt x="1062278" y="818972"/>
                </a:lnTo>
                <a:lnTo>
                  <a:pt x="1062278" y="829886"/>
                </a:lnTo>
                <a:lnTo>
                  <a:pt x="1062278" y="788173"/>
                </a:lnTo>
                <a:lnTo>
                  <a:pt x="1062278" y="981652"/>
                </a:lnTo>
                <a:lnTo>
                  <a:pt x="1062278" y="588808"/>
                </a:lnTo>
                <a:lnTo>
                  <a:pt x="1062278" y="870770"/>
                </a:lnTo>
                <a:lnTo>
                  <a:pt x="1062278" y="789573"/>
                </a:lnTo>
                <a:lnTo>
                  <a:pt x="1062278" y="799658"/>
                </a:lnTo>
                <a:lnTo>
                  <a:pt x="1062278" y="755974"/>
                </a:lnTo>
                <a:lnTo>
                  <a:pt x="1063107" y="981652"/>
                </a:lnTo>
                <a:lnTo>
                  <a:pt x="1063107" y="664120"/>
                </a:lnTo>
              </a:path>
              <a:path w="1776729" h="1168400">
                <a:moveTo>
                  <a:pt x="1063107" y="664120"/>
                </a:moveTo>
                <a:lnTo>
                  <a:pt x="1063107" y="1056678"/>
                </a:lnTo>
                <a:lnTo>
                  <a:pt x="1063107" y="651263"/>
                </a:lnTo>
                <a:lnTo>
                  <a:pt x="1063107" y="1034279"/>
                </a:lnTo>
                <a:lnTo>
                  <a:pt x="1063107" y="788173"/>
                </a:lnTo>
                <a:lnTo>
                  <a:pt x="1063107" y="981652"/>
                </a:lnTo>
                <a:lnTo>
                  <a:pt x="1063107" y="588808"/>
                </a:lnTo>
                <a:lnTo>
                  <a:pt x="1063107" y="867113"/>
                </a:lnTo>
                <a:lnTo>
                  <a:pt x="1063107" y="789573"/>
                </a:lnTo>
                <a:lnTo>
                  <a:pt x="1063107" y="799658"/>
                </a:lnTo>
                <a:lnTo>
                  <a:pt x="1063107" y="755974"/>
                </a:lnTo>
                <a:lnTo>
                  <a:pt x="1064221" y="981652"/>
                </a:lnTo>
                <a:lnTo>
                  <a:pt x="1064221" y="664120"/>
                </a:lnTo>
                <a:lnTo>
                  <a:pt x="1064221" y="1056678"/>
                </a:lnTo>
                <a:lnTo>
                  <a:pt x="1064221" y="651263"/>
                </a:lnTo>
                <a:lnTo>
                  <a:pt x="1064221" y="1034279"/>
                </a:lnTo>
                <a:lnTo>
                  <a:pt x="1064221" y="788173"/>
                </a:lnTo>
                <a:lnTo>
                  <a:pt x="1064221" y="981652"/>
                </a:lnTo>
                <a:lnTo>
                  <a:pt x="1064221" y="575380"/>
                </a:lnTo>
                <a:lnTo>
                  <a:pt x="1064221" y="867113"/>
                </a:lnTo>
                <a:lnTo>
                  <a:pt x="1064221" y="789573"/>
                </a:lnTo>
                <a:lnTo>
                  <a:pt x="1064221" y="799658"/>
                </a:lnTo>
                <a:lnTo>
                  <a:pt x="1064221" y="755974"/>
                </a:lnTo>
                <a:lnTo>
                  <a:pt x="1065078" y="981652"/>
                </a:lnTo>
                <a:lnTo>
                  <a:pt x="1065078" y="638092"/>
                </a:lnTo>
                <a:lnTo>
                  <a:pt x="1065078" y="1056678"/>
                </a:lnTo>
                <a:lnTo>
                  <a:pt x="1065078" y="651263"/>
                </a:lnTo>
                <a:lnTo>
                  <a:pt x="1065078" y="981652"/>
                </a:lnTo>
                <a:lnTo>
                  <a:pt x="1065078" y="788173"/>
                </a:lnTo>
                <a:lnTo>
                  <a:pt x="1065078" y="981652"/>
                </a:lnTo>
                <a:lnTo>
                  <a:pt x="1065078" y="575380"/>
                </a:lnTo>
                <a:lnTo>
                  <a:pt x="1065078" y="867113"/>
                </a:lnTo>
                <a:lnTo>
                  <a:pt x="1065078" y="789573"/>
                </a:lnTo>
                <a:lnTo>
                  <a:pt x="1065078" y="799658"/>
                </a:lnTo>
                <a:lnTo>
                  <a:pt x="1065078" y="755974"/>
                </a:lnTo>
                <a:lnTo>
                  <a:pt x="1065907" y="981652"/>
                </a:lnTo>
                <a:lnTo>
                  <a:pt x="1065907" y="631921"/>
                </a:lnTo>
                <a:lnTo>
                  <a:pt x="1065907" y="1056678"/>
                </a:lnTo>
                <a:lnTo>
                  <a:pt x="1065907" y="651263"/>
                </a:lnTo>
                <a:lnTo>
                  <a:pt x="1065907" y="981652"/>
                </a:lnTo>
                <a:lnTo>
                  <a:pt x="1065907" y="788173"/>
                </a:lnTo>
                <a:lnTo>
                  <a:pt x="1065907" y="981652"/>
                </a:lnTo>
                <a:lnTo>
                  <a:pt x="1065907" y="575380"/>
                </a:lnTo>
                <a:lnTo>
                  <a:pt x="1065907" y="867113"/>
                </a:lnTo>
                <a:lnTo>
                  <a:pt x="1065907" y="789573"/>
                </a:lnTo>
                <a:lnTo>
                  <a:pt x="1065907" y="799658"/>
                </a:lnTo>
                <a:lnTo>
                  <a:pt x="1065907" y="732460"/>
                </a:lnTo>
                <a:lnTo>
                  <a:pt x="1066764" y="981652"/>
                </a:lnTo>
                <a:lnTo>
                  <a:pt x="1066764" y="631921"/>
                </a:lnTo>
                <a:lnTo>
                  <a:pt x="1066764" y="1056678"/>
                </a:lnTo>
                <a:lnTo>
                  <a:pt x="1066764" y="651263"/>
                </a:lnTo>
                <a:lnTo>
                  <a:pt x="1066764" y="981652"/>
                </a:lnTo>
                <a:lnTo>
                  <a:pt x="1066764" y="788459"/>
                </a:lnTo>
                <a:lnTo>
                  <a:pt x="1066764" y="798258"/>
                </a:lnTo>
                <a:lnTo>
                  <a:pt x="1066764" y="788173"/>
                </a:lnTo>
                <a:lnTo>
                  <a:pt x="1066764" y="981652"/>
                </a:lnTo>
                <a:lnTo>
                  <a:pt x="1066764" y="575380"/>
                </a:lnTo>
                <a:lnTo>
                  <a:pt x="1066764" y="867113"/>
                </a:lnTo>
                <a:lnTo>
                  <a:pt x="1066764" y="789573"/>
                </a:lnTo>
                <a:lnTo>
                  <a:pt x="1066764" y="799658"/>
                </a:lnTo>
                <a:lnTo>
                  <a:pt x="1066764" y="724604"/>
                </a:lnTo>
                <a:lnTo>
                  <a:pt x="1067592" y="981652"/>
                </a:lnTo>
                <a:lnTo>
                  <a:pt x="1067592" y="631921"/>
                </a:lnTo>
                <a:lnTo>
                  <a:pt x="1067592" y="1056678"/>
                </a:lnTo>
                <a:lnTo>
                  <a:pt x="1067592" y="651263"/>
                </a:lnTo>
                <a:lnTo>
                  <a:pt x="1067592" y="981652"/>
                </a:lnTo>
                <a:lnTo>
                  <a:pt x="1067592" y="788459"/>
                </a:lnTo>
                <a:lnTo>
                  <a:pt x="1067592" y="798258"/>
                </a:lnTo>
                <a:lnTo>
                  <a:pt x="1067592" y="788173"/>
                </a:lnTo>
                <a:lnTo>
                  <a:pt x="1067592" y="981652"/>
                </a:lnTo>
                <a:lnTo>
                  <a:pt x="1067592" y="575380"/>
                </a:lnTo>
                <a:lnTo>
                  <a:pt x="1067592" y="867113"/>
                </a:lnTo>
                <a:lnTo>
                  <a:pt x="1067592" y="789573"/>
                </a:lnTo>
                <a:lnTo>
                  <a:pt x="1067592" y="799658"/>
                </a:lnTo>
                <a:lnTo>
                  <a:pt x="1067592" y="724604"/>
                </a:lnTo>
                <a:lnTo>
                  <a:pt x="1068707" y="981652"/>
                </a:lnTo>
                <a:lnTo>
                  <a:pt x="1068707" y="631921"/>
                </a:lnTo>
                <a:lnTo>
                  <a:pt x="1068707" y="1056678"/>
                </a:lnTo>
                <a:lnTo>
                  <a:pt x="1068707" y="651263"/>
                </a:lnTo>
                <a:lnTo>
                  <a:pt x="1068707" y="934311"/>
                </a:lnTo>
                <a:lnTo>
                  <a:pt x="1068707" y="926768"/>
                </a:lnTo>
                <a:lnTo>
                  <a:pt x="1068707" y="981652"/>
                </a:lnTo>
                <a:lnTo>
                  <a:pt x="1068707" y="788459"/>
                </a:lnTo>
                <a:lnTo>
                  <a:pt x="1068707" y="798258"/>
                </a:lnTo>
                <a:lnTo>
                  <a:pt x="1068707" y="788173"/>
                </a:lnTo>
                <a:lnTo>
                  <a:pt x="1068707" y="953653"/>
                </a:lnTo>
                <a:lnTo>
                  <a:pt x="1068707" y="575380"/>
                </a:lnTo>
                <a:lnTo>
                  <a:pt x="1068707" y="867113"/>
                </a:lnTo>
                <a:lnTo>
                  <a:pt x="1068707" y="724604"/>
                </a:lnTo>
                <a:lnTo>
                  <a:pt x="1069563" y="981652"/>
                </a:lnTo>
                <a:lnTo>
                  <a:pt x="1069563" y="631921"/>
                </a:lnTo>
                <a:lnTo>
                  <a:pt x="1069563" y="1056678"/>
                </a:lnTo>
                <a:lnTo>
                  <a:pt x="1069563" y="651263"/>
                </a:lnTo>
                <a:lnTo>
                  <a:pt x="1069563" y="934311"/>
                </a:lnTo>
                <a:lnTo>
                  <a:pt x="1069563" y="917512"/>
                </a:lnTo>
                <a:lnTo>
                  <a:pt x="1069563" y="981652"/>
                </a:lnTo>
                <a:lnTo>
                  <a:pt x="1069563" y="788459"/>
                </a:lnTo>
                <a:lnTo>
                  <a:pt x="1069563" y="798258"/>
                </a:lnTo>
                <a:lnTo>
                  <a:pt x="1069563" y="788173"/>
                </a:lnTo>
                <a:lnTo>
                  <a:pt x="1069563" y="953653"/>
                </a:lnTo>
                <a:lnTo>
                  <a:pt x="1069563" y="575380"/>
                </a:lnTo>
                <a:lnTo>
                  <a:pt x="1069563" y="867113"/>
                </a:lnTo>
                <a:lnTo>
                  <a:pt x="1069563" y="724604"/>
                </a:lnTo>
                <a:lnTo>
                  <a:pt x="1070392" y="981652"/>
                </a:lnTo>
                <a:lnTo>
                  <a:pt x="1070392" y="631921"/>
                </a:lnTo>
                <a:lnTo>
                  <a:pt x="1070392" y="1028965"/>
                </a:lnTo>
                <a:lnTo>
                  <a:pt x="1070392" y="651263"/>
                </a:lnTo>
                <a:lnTo>
                  <a:pt x="1070392" y="934311"/>
                </a:lnTo>
                <a:lnTo>
                  <a:pt x="1070392" y="917512"/>
                </a:lnTo>
                <a:lnTo>
                  <a:pt x="1070392" y="981652"/>
                </a:lnTo>
                <a:lnTo>
                  <a:pt x="1070392" y="788459"/>
                </a:lnTo>
                <a:lnTo>
                  <a:pt x="1070392" y="798258"/>
                </a:lnTo>
                <a:lnTo>
                  <a:pt x="1070392" y="757088"/>
                </a:lnTo>
                <a:lnTo>
                  <a:pt x="1070392" y="953653"/>
                </a:lnTo>
                <a:lnTo>
                  <a:pt x="1070392" y="575380"/>
                </a:lnTo>
                <a:lnTo>
                  <a:pt x="1070392" y="867113"/>
                </a:lnTo>
                <a:lnTo>
                  <a:pt x="1070392" y="766888"/>
                </a:lnTo>
                <a:lnTo>
                  <a:pt x="1070392" y="767717"/>
                </a:lnTo>
                <a:lnTo>
                  <a:pt x="1070392" y="724604"/>
                </a:lnTo>
                <a:lnTo>
                  <a:pt x="1071221" y="964281"/>
                </a:lnTo>
                <a:lnTo>
                  <a:pt x="1071221" y="631921"/>
                </a:lnTo>
                <a:lnTo>
                  <a:pt x="1071221" y="1028965"/>
                </a:lnTo>
                <a:lnTo>
                  <a:pt x="1071221" y="651263"/>
                </a:lnTo>
                <a:lnTo>
                  <a:pt x="1071221" y="981652"/>
                </a:lnTo>
                <a:lnTo>
                  <a:pt x="1071221" y="788459"/>
                </a:lnTo>
                <a:lnTo>
                  <a:pt x="1071221" y="798258"/>
                </a:lnTo>
                <a:lnTo>
                  <a:pt x="1071221" y="757088"/>
                </a:lnTo>
                <a:lnTo>
                  <a:pt x="1071221" y="953653"/>
                </a:lnTo>
                <a:lnTo>
                  <a:pt x="1071221" y="556895"/>
                </a:lnTo>
                <a:lnTo>
                  <a:pt x="1071221" y="867113"/>
                </a:lnTo>
                <a:lnTo>
                  <a:pt x="1071221" y="758488"/>
                </a:lnTo>
                <a:lnTo>
                  <a:pt x="1071221" y="767717"/>
                </a:lnTo>
                <a:lnTo>
                  <a:pt x="1071221" y="724604"/>
                </a:lnTo>
                <a:lnTo>
                  <a:pt x="1072078" y="953653"/>
                </a:lnTo>
                <a:lnTo>
                  <a:pt x="1072078" y="631921"/>
                </a:lnTo>
                <a:lnTo>
                  <a:pt x="1072078" y="1028965"/>
                </a:lnTo>
                <a:lnTo>
                  <a:pt x="1072078" y="619893"/>
                </a:lnTo>
                <a:lnTo>
                  <a:pt x="1072078" y="981652"/>
                </a:lnTo>
                <a:lnTo>
                  <a:pt x="1072078" y="788459"/>
                </a:lnTo>
                <a:lnTo>
                  <a:pt x="1072078" y="798258"/>
                </a:lnTo>
                <a:lnTo>
                  <a:pt x="1072078" y="757088"/>
                </a:lnTo>
                <a:lnTo>
                  <a:pt x="1072078" y="953653"/>
                </a:lnTo>
                <a:lnTo>
                  <a:pt x="1072078" y="556895"/>
                </a:lnTo>
                <a:lnTo>
                  <a:pt x="1072078" y="867113"/>
                </a:lnTo>
                <a:lnTo>
                  <a:pt x="1072078" y="758488"/>
                </a:lnTo>
                <a:lnTo>
                  <a:pt x="1072078" y="767717"/>
                </a:lnTo>
                <a:lnTo>
                  <a:pt x="1072078" y="724604"/>
                </a:lnTo>
                <a:lnTo>
                  <a:pt x="1072907" y="953653"/>
                </a:lnTo>
                <a:lnTo>
                  <a:pt x="1072907" y="631921"/>
                </a:lnTo>
                <a:lnTo>
                  <a:pt x="1072907" y="1028965"/>
                </a:lnTo>
                <a:lnTo>
                  <a:pt x="1072907" y="619893"/>
                </a:lnTo>
                <a:lnTo>
                  <a:pt x="1072907" y="981652"/>
                </a:lnTo>
                <a:lnTo>
                  <a:pt x="1072907" y="757088"/>
                </a:lnTo>
                <a:lnTo>
                  <a:pt x="1072907" y="953653"/>
                </a:lnTo>
                <a:lnTo>
                  <a:pt x="1072907" y="556895"/>
                </a:lnTo>
                <a:lnTo>
                  <a:pt x="1072907" y="835200"/>
                </a:lnTo>
                <a:lnTo>
                  <a:pt x="1072907" y="758488"/>
                </a:lnTo>
                <a:lnTo>
                  <a:pt x="1072907" y="767717"/>
                </a:lnTo>
                <a:lnTo>
                  <a:pt x="1072907" y="724604"/>
                </a:lnTo>
                <a:lnTo>
                  <a:pt x="1074021" y="953653"/>
                </a:lnTo>
                <a:lnTo>
                  <a:pt x="1074021" y="631921"/>
                </a:lnTo>
                <a:lnTo>
                  <a:pt x="1074021" y="1028965"/>
                </a:lnTo>
                <a:lnTo>
                  <a:pt x="1074021" y="619893"/>
                </a:lnTo>
                <a:lnTo>
                  <a:pt x="1074021" y="981652"/>
                </a:lnTo>
                <a:lnTo>
                  <a:pt x="1074021" y="757088"/>
                </a:lnTo>
                <a:lnTo>
                  <a:pt x="1074021" y="953653"/>
                </a:lnTo>
                <a:lnTo>
                  <a:pt x="1074021" y="544296"/>
                </a:lnTo>
                <a:lnTo>
                  <a:pt x="1074021" y="835200"/>
                </a:lnTo>
                <a:lnTo>
                  <a:pt x="1074021" y="758488"/>
                </a:lnTo>
                <a:lnTo>
                  <a:pt x="1074021" y="767717"/>
                </a:lnTo>
              </a:path>
              <a:path w="1776729" h="1168400">
                <a:moveTo>
                  <a:pt x="1074021" y="767717"/>
                </a:moveTo>
                <a:lnTo>
                  <a:pt x="1074021" y="724604"/>
                </a:lnTo>
                <a:lnTo>
                  <a:pt x="1074878" y="953653"/>
                </a:lnTo>
                <a:lnTo>
                  <a:pt x="1074878" y="625778"/>
                </a:lnTo>
                <a:lnTo>
                  <a:pt x="1074878" y="1028965"/>
                </a:lnTo>
                <a:lnTo>
                  <a:pt x="1074878" y="619893"/>
                </a:lnTo>
                <a:lnTo>
                  <a:pt x="1074878" y="981652"/>
                </a:lnTo>
                <a:lnTo>
                  <a:pt x="1074878" y="757088"/>
                </a:lnTo>
                <a:lnTo>
                  <a:pt x="1074878" y="953653"/>
                </a:lnTo>
                <a:lnTo>
                  <a:pt x="1074878" y="544296"/>
                </a:lnTo>
                <a:lnTo>
                  <a:pt x="1074878" y="835200"/>
                </a:lnTo>
                <a:lnTo>
                  <a:pt x="1074878" y="758488"/>
                </a:lnTo>
                <a:lnTo>
                  <a:pt x="1074878" y="767717"/>
                </a:lnTo>
                <a:lnTo>
                  <a:pt x="1074878" y="724604"/>
                </a:lnTo>
                <a:lnTo>
                  <a:pt x="1075706" y="953653"/>
                </a:lnTo>
                <a:lnTo>
                  <a:pt x="1075706" y="599465"/>
                </a:lnTo>
                <a:lnTo>
                  <a:pt x="1075706" y="1028965"/>
                </a:lnTo>
                <a:lnTo>
                  <a:pt x="1075706" y="619893"/>
                </a:lnTo>
                <a:lnTo>
                  <a:pt x="1075706" y="953653"/>
                </a:lnTo>
                <a:lnTo>
                  <a:pt x="1075706" y="757088"/>
                </a:lnTo>
                <a:lnTo>
                  <a:pt x="1075706" y="953653"/>
                </a:lnTo>
                <a:lnTo>
                  <a:pt x="1075706" y="544296"/>
                </a:lnTo>
                <a:lnTo>
                  <a:pt x="1075706" y="835200"/>
                </a:lnTo>
                <a:lnTo>
                  <a:pt x="1075706" y="758488"/>
                </a:lnTo>
                <a:lnTo>
                  <a:pt x="1075706" y="767717"/>
                </a:lnTo>
                <a:lnTo>
                  <a:pt x="1075706" y="724604"/>
                </a:lnTo>
                <a:lnTo>
                  <a:pt x="1076563" y="953653"/>
                </a:lnTo>
                <a:lnTo>
                  <a:pt x="1076563" y="599465"/>
                </a:lnTo>
                <a:lnTo>
                  <a:pt x="1076563" y="1028965"/>
                </a:lnTo>
                <a:lnTo>
                  <a:pt x="1076563" y="619893"/>
                </a:lnTo>
                <a:lnTo>
                  <a:pt x="1076563" y="953653"/>
                </a:lnTo>
                <a:lnTo>
                  <a:pt x="1076563" y="757088"/>
                </a:lnTo>
                <a:lnTo>
                  <a:pt x="1076563" y="953653"/>
                </a:lnTo>
                <a:lnTo>
                  <a:pt x="1076563" y="544296"/>
                </a:lnTo>
                <a:lnTo>
                  <a:pt x="1076563" y="835200"/>
                </a:lnTo>
                <a:lnTo>
                  <a:pt x="1076563" y="758488"/>
                </a:lnTo>
                <a:lnTo>
                  <a:pt x="1076563" y="767717"/>
                </a:lnTo>
                <a:lnTo>
                  <a:pt x="1076563" y="693262"/>
                </a:lnTo>
                <a:lnTo>
                  <a:pt x="1077392" y="953653"/>
                </a:lnTo>
                <a:lnTo>
                  <a:pt x="1077392" y="599465"/>
                </a:lnTo>
                <a:lnTo>
                  <a:pt x="1077392" y="1028965"/>
                </a:lnTo>
                <a:lnTo>
                  <a:pt x="1077392" y="619893"/>
                </a:lnTo>
                <a:lnTo>
                  <a:pt x="1077392" y="953653"/>
                </a:lnTo>
                <a:lnTo>
                  <a:pt x="1077392" y="757088"/>
                </a:lnTo>
                <a:lnTo>
                  <a:pt x="1077392" y="766317"/>
                </a:lnTo>
                <a:lnTo>
                  <a:pt x="1077392" y="757088"/>
                </a:lnTo>
                <a:lnTo>
                  <a:pt x="1077392" y="953653"/>
                </a:lnTo>
                <a:lnTo>
                  <a:pt x="1077392" y="544296"/>
                </a:lnTo>
                <a:lnTo>
                  <a:pt x="1077392" y="835200"/>
                </a:lnTo>
                <a:lnTo>
                  <a:pt x="1077392" y="758488"/>
                </a:lnTo>
                <a:lnTo>
                  <a:pt x="1077392" y="767717"/>
                </a:lnTo>
                <a:lnTo>
                  <a:pt x="1077392" y="693262"/>
                </a:lnTo>
                <a:lnTo>
                  <a:pt x="1078221" y="953653"/>
                </a:lnTo>
                <a:lnTo>
                  <a:pt x="1078221" y="599465"/>
                </a:lnTo>
                <a:lnTo>
                  <a:pt x="1078221" y="1028965"/>
                </a:lnTo>
                <a:lnTo>
                  <a:pt x="1078221" y="619893"/>
                </a:lnTo>
                <a:lnTo>
                  <a:pt x="1078221" y="953653"/>
                </a:lnTo>
                <a:lnTo>
                  <a:pt x="1078221" y="757088"/>
                </a:lnTo>
                <a:lnTo>
                  <a:pt x="1078221" y="766317"/>
                </a:lnTo>
                <a:lnTo>
                  <a:pt x="1078221" y="757088"/>
                </a:lnTo>
                <a:lnTo>
                  <a:pt x="1078221" y="953653"/>
                </a:lnTo>
                <a:lnTo>
                  <a:pt x="1078221" y="544296"/>
                </a:lnTo>
                <a:lnTo>
                  <a:pt x="1078221" y="835200"/>
                </a:lnTo>
                <a:lnTo>
                  <a:pt x="1078221" y="758488"/>
                </a:lnTo>
                <a:lnTo>
                  <a:pt x="1078221" y="759317"/>
                </a:lnTo>
                <a:lnTo>
                  <a:pt x="1078221" y="693262"/>
                </a:lnTo>
                <a:lnTo>
                  <a:pt x="1079363" y="953653"/>
                </a:lnTo>
                <a:lnTo>
                  <a:pt x="1079363" y="599465"/>
                </a:lnTo>
                <a:lnTo>
                  <a:pt x="1079363" y="1028965"/>
                </a:lnTo>
                <a:lnTo>
                  <a:pt x="1079363" y="619893"/>
                </a:lnTo>
                <a:lnTo>
                  <a:pt x="1079363" y="953653"/>
                </a:lnTo>
                <a:lnTo>
                  <a:pt x="1079363" y="757088"/>
                </a:lnTo>
                <a:lnTo>
                  <a:pt x="1079363" y="766317"/>
                </a:lnTo>
                <a:lnTo>
                  <a:pt x="1079363" y="757088"/>
                </a:lnTo>
                <a:lnTo>
                  <a:pt x="1079363" y="923968"/>
                </a:lnTo>
                <a:lnTo>
                  <a:pt x="1079363" y="544296"/>
                </a:lnTo>
                <a:lnTo>
                  <a:pt x="1079363" y="835200"/>
                </a:lnTo>
                <a:lnTo>
                  <a:pt x="1079363" y="693262"/>
                </a:lnTo>
                <a:lnTo>
                  <a:pt x="1080192" y="953653"/>
                </a:lnTo>
                <a:lnTo>
                  <a:pt x="1080192" y="599465"/>
                </a:lnTo>
                <a:lnTo>
                  <a:pt x="1080192" y="999280"/>
                </a:lnTo>
                <a:lnTo>
                  <a:pt x="1080192" y="619893"/>
                </a:lnTo>
                <a:lnTo>
                  <a:pt x="1080192" y="953653"/>
                </a:lnTo>
                <a:lnTo>
                  <a:pt x="1080192" y="757088"/>
                </a:lnTo>
                <a:lnTo>
                  <a:pt x="1080192" y="766317"/>
                </a:lnTo>
                <a:lnTo>
                  <a:pt x="1080192" y="746460"/>
                </a:lnTo>
                <a:lnTo>
                  <a:pt x="1080192" y="923968"/>
                </a:lnTo>
                <a:lnTo>
                  <a:pt x="1080192" y="544296"/>
                </a:lnTo>
                <a:lnTo>
                  <a:pt x="1080192" y="835200"/>
                </a:lnTo>
                <a:lnTo>
                  <a:pt x="1080192" y="693262"/>
                </a:lnTo>
                <a:lnTo>
                  <a:pt x="1081021" y="953653"/>
                </a:lnTo>
                <a:lnTo>
                  <a:pt x="1081021" y="599465"/>
                </a:lnTo>
                <a:lnTo>
                  <a:pt x="1081021" y="999280"/>
                </a:lnTo>
                <a:lnTo>
                  <a:pt x="1081021" y="619893"/>
                </a:lnTo>
                <a:lnTo>
                  <a:pt x="1081021" y="953653"/>
                </a:lnTo>
                <a:lnTo>
                  <a:pt x="1081021" y="757088"/>
                </a:lnTo>
                <a:lnTo>
                  <a:pt x="1081021" y="766317"/>
                </a:lnTo>
                <a:lnTo>
                  <a:pt x="1081021" y="725718"/>
                </a:lnTo>
                <a:lnTo>
                  <a:pt x="1081021" y="923968"/>
                </a:lnTo>
                <a:lnTo>
                  <a:pt x="1081021" y="537296"/>
                </a:lnTo>
                <a:lnTo>
                  <a:pt x="1081021" y="835200"/>
                </a:lnTo>
                <a:lnTo>
                  <a:pt x="1081021" y="726861"/>
                </a:lnTo>
                <a:lnTo>
                  <a:pt x="1081021" y="738060"/>
                </a:lnTo>
                <a:lnTo>
                  <a:pt x="1081021" y="693262"/>
                </a:lnTo>
                <a:lnTo>
                  <a:pt x="1081877" y="923968"/>
                </a:lnTo>
                <a:lnTo>
                  <a:pt x="1081877" y="599465"/>
                </a:lnTo>
                <a:lnTo>
                  <a:pt x="1081877" y="999280"/>
                </a:lnTo>
                <a:lnTo>
                  <a:pt x="1081877" y="613722"/>
                </a:lnTo>
                <a:lnTo>
                  <a:pt x="1081877" y="953653"/>
                </a:lnTo>
                <a:lnTo>
                  <a:pt x="1081877" y="757088"/>
                </a:lnTo>
                <a:lnTo>
                  <a:pt x="1081877" y="766317"/>
                </a:lnTo>
                <a:lnTo>
                  <a:pt x="1081877" y="725718"/>
                </a:lnTo>
                <a:lnTo>
                  <a:pt x="1081877" y="923968"/>
                </a:lnTo>
                <a:lnTo>
                  <a:pt x="1081877" y="524982"/>
                </a:lnTo>
                <a:lnTo>
                  <a:pt x="1081877" y="835200"/>
                </a:lnTo>
                <a:lnTo>
                  <a:pt x="1081877" y="726861"/>
                </a:lnTo>
                <a:lnTo>
                  <a:pt x="1081877" y="738060"/>
                </a:lnTo>
                <a:lnTo>
                  <a:pt x="1081877" y="693262"/>
                </a:lnTo>
                <a:lnTo>
                  <a:pt x="1082706" y="923968"/>
                </a:lnTo>
                <a:lnTo>
                  <a:pt x="1082706" y="599465"/>
                </a:lnTo>
                <a:lnTo>
                  <a:pt x="1082706" y="999280"/>
                </a:lnTo>
                <a:lnTo>
                  <a:pt x="1082706" y="587980"/>
                </a:lnTo>
                <a:lnTo>
                  <a:pt x="1082706" y="953653"/>
                </a:lnTo>
                <a:lnTo>
                  <a:pt x="1082706" y="757088"/>
                </a:lnTo>
                <a:lnTo>
                  <a:pt x="1082706" y="766317"/>
                </a:lnTo>
                <a:lnTo>
                  <a:pt x="1082706" y="725718"/>
                </a:lnTo>
                <a:lnTo>
                  <a:pt x="1082706" y="923968"/>
                </a:lnTo>
                <a:lnTo>
                  <a:pt x="1082706" y="524982"/>
                </a:lnTo>
                <a:lnTo>
                  <a:pt x="1082706" y="822057"/>
                </a:lnTo>
                <a:lnTo>
                  <a:pt x="1082706" y="726861"/>
                </a:lnTo>
                <a:lnTo>
                  <a:pt x="1082706" y="738060"/>
                </a:lnTo>
                <a:lnTo>
                  <a:pt x="1082706" y="693262"/>
                </a:lnTo>
                <a:lnTo>
                  <a:pt x="1083563" y="923968"/>
                </a:lnTo>
                <a:lnTo>
                  <a:pt x="1083563" y="599465"/>
                </a:lnTo>
                <a:lnTo>
                  <a:pt x="1083563" y="999280"/>
                </a:lnTo>
                <a:lnTo>
                  <a:pt x="1083563" y="587980"/>
                </a:lnTo>
                <a:lnTo>
                  <a:pt x="1083563" y="953653"/>
                </a:lnTo>
                <a:lnTo>
                  <a:pt x="1083563" y="725718"/>
                </a:lnTo>
                <a:lnTo>
                  <a:pt x="1083563" y="923968"/>
                </a:lnTo>
                <a:lnTo>
                  <a:pt x="1083563" y="524982"/>
                </a:lnTo>
                <a:lnTo>
                  <a:pt x="1083563" y="806372"/>
                </a:lnTo>
                <a:lnTo>
                  <a:pt x="1083563" y="726861"/>
                </a:lnTo>
                <a:lnTo>
                  <a:pt x="1083563" y="738060"/>
                </a:lnTo>
                <a:lnTo>
                  <a:pt x="1083563" y="693262"/>
                </a:lnTo>
                <a:lnTo>
                  <a:pt x="1084677" y="923968"/>
                </a:lnTo>
                <a:lnTo>
                  <a:pt x="1084677" y="599465"/>
                </a:lnTo>
                <a:lnTo>
                  <a:pt x="1084677" y="999280"/>
                </a:lnTo>
                <a:lnTo>
                  <a:pt x="1084677" y="587980"/>
                </a:lnTo>
                <a:lnTo>
                  <a:pt x="1084677" y="953653"/>
                </a:lnTo>
                <a:lnTo>
                  <a:pt x="1084677" y="725718"/>
                </a:lnTo>
                <a:lnTo>
                  <a:pt x="1084677" y="923968"/>
                </a:lnTo>
                <a:lnTo>
                  <a:pt x="1084677" y="512925"/>
                </a:lnTo>
                <a:lnTo>
                  <a:pt x="1084677" y="806372"/>
                </a:lnTo>
                <a:lnTo>
                  <a:pt x="1084677" y="726861"/>
                </a:lnTo>
                <a:lnTo>
                  <a:pt x="1084677" y="738060"/>
                </a:lnTo>
                <a:lnTo>
                  <a:pt x="1084677" y="693262"/>
                </a:lnTo>
                <a:lnTo>
                  <a:pt x="1085506" y="923968"/>
                </a:lnTo>
                <a:lnTo>
                  <a:pt x="1085506" y="586009"/>
                </a:lnTo>
                <a:lnTo>
                  <a:pt x="1085506" y="999280"/>
                </a:lnTo>
                <a:lnTo>
                  <a:pt x="1085506" y="587980"/>
                </a:lnTo>
                <a:lnTo>
                  <a:pt x="1085506" y="923968"/>
                </a:lnTo>
                <a:lnTo>
                  <a:pt x="1085506" y="725718"/>
                </a:lnTo>
                <a:lnTo>
                  <a:pt x="1085506" y="923968"/>
                </a:lnTo>
                <a:lnTo>
                  <a:pt x="1085506" y="512925"/>
                </a:lnTo>
                <a:lnTo>
                  <a:pt x="1085506" y="806372"/>
                </a:lnTo>
              </a:path>
              <a:path w="1776729" h="1168400">
                <a:moveTo>
                  <a:pt x="1085506" y="806372"/>
                </a:moveTo>
                <a:lnTo>
                  <a:pt x="1085506" y="726861"/>
                </a:lnTo>
                <a:lnTo>
                  <a:pt x="1085506" y="738060"/>
                </a:lnTo>
                <a:lnTo>
                  <a:pt x="1085506" y="693262"/>
                </a:lnTo>
                <a:lnTo>
                  <a:pt x="1086363" y="923968"/>
                </a:lnTo>
                <a:lnTo>
                  <a:pt x="1086363" y="566980"/>
                </a:lnTo>
                <a:lnTo>
                  <a:pt x="1086363" y="999280"/>
                </a:lnTo>
                <a:lnTo>
                  <a:pt x="1086363" y="587980"/>
                </a:lnTo>
                <a:lnTo>
                  <a:pt x="1086363" y="923968"/>
                </a:lnTo>
                <a:lnTo>
                  <a:pt x="1086363" y="725718"/>
                </a:lnTo>
                <a:lnTo>
                  <a:pt x="1086363" y="923968"/>
                </a:lnTo>
                <a:lnTo>
                  <a:pt x="1086363" y="512925"/>
                </a:lnTo>
                <a:lnTo>
                  <a:pt x="1086363" y="806372"/>
                </a:lnTo>
                <a:lnTo>
                  <a:pt x="1086363" y="726861"/>
                </a:lnTo>
                <a:lnTo>
                  <a:pt x="1086363" y="738060"/>
                </a:lnTo>
                <a:lnTo>
                  <a:pt x="1086363" y="681491"/>
                </a:lnTo>
                <a:lnTo>
                  <a:pt x="1087192" y="923968"/>
                </a:lnTo>
                <a:lnTo>
                  <a:pt x="1087192" y="566980"/>
                </a:lnTo>
                <a:lnTo>
                  <a:pt x="1087192" y="999280"/>
                </a:lnTo>
                <a:lnTo>
                  <a:pt x="1087192" y="587980"/>
                </a:lnTo>
                <a:lnTo>
                  <a:pt x="1087192" y="923968"/>
                </a:lnTo>
                <a:lnTo>
                  <a:pt x="1087192" y="725718"/>
                </a:lnTo>
                <a:lnTo>
                  <a:pt x="1087192" y="734118"/>
                </a:lnTo>
                <a:lnTo>
                  <a:pt x="1087192" y="725718"/>
                </a:lnTo>
                <a:lnTo>
                  <a:pt x="1087192" y="923968"/>
                </a:lnTo>
                <a:lnTo>
                  <a:pt x="1087192" y="512925"/>
                </a:lnTo>
                <a:lnTo>
                  <a:pt x="1087192" y="806372"/>
                </a:lnTo>
                <a:lnTo>
                  <a:pt x="1087192" y="726861"/>
                </a:lnTo>
                <a:lnTo>
                  <a:pt x="1087192" y="738060"/>
                </a:lnTo>
                <a:lnTo>
                  <a:pt x="1087192" y="661320"/>
                </a:lnTo>
                <a:lnTo>
                  <a:pt x="1088020" y="923968"/>
                </a:lnTo>
                <a:lnTo>
                  <a:pt x="1088020" y="566980"/>
                </a:lnTo>
                <a:lnTo>
                  <a:pt x="1088020" y="999280"/>
                </a:lnTo>
                <a:lnTo>
                  <a:pt x="1088020" y="587980"/>
                </a:lnTo>
                <a:lnTo>
                  <a:pt x="1088020" y="923968"/>
                </a:lnTo>
                <a:lnTo>
                  <a:pt x="1088020" y="725718"/>
                </a:lnTo>
                <a:lnTo>
                  <a:pt x="1088020" y="734118"/>
                </a:lnTo>
                <a:lnTo>
                  <a:pt x="1088020" y="725718"/>
                </a:lnTo>
                <a:lnTo>
                  <a:pt x="1088020" y="923968"/>
                </a:lnTo>
                <a:lnTo>
                  <a:pt x="1088020" y="512925"/>
                </a:lnTo>
                <a:lnTo>
                  <a:pt x="1088020" y="806372"/>
                </a:lnTo>
                <a:lnTo>
                  <a:pt x="1088020" y="726861"/>
                </a:lnTo>
                <a:lnTo>
                  <a:pt x="1088020" y="738060"/>
                </a:lnTo>
                <a:lnTo>
                  <a:pt x="1088020" y="661320"/>
                </a:lnTo>
                <a:lnTo>
                  <a:pt x="1088877" y="923968"/>
                </a:lnTo>
                <a:lnTo>
                  <a:pt x="1088877" y="566980"/>
                </a:lnTo>
                <a:lnTo>
                  <a:pt x="1088877" y="999280"/>
                </a:lnTo>
                <a:lnTo>
                  <a:pt x="1088877" y="587980"/>
                </a:lnTo>
                <a:lnTo>
                  <a:pt x="1088877" y="923968"/>
                </a:lnTo>
                <a:lnTo>
                  <a:pt x="1088877" y="725718"/>
                </a:lnTo>
                <a:lnTo>
                  <a:pt x="1088877" y="734118"/>
                </a:lnTo>
                <a:lnTo>
                  <a:pt x="1088877" y="725718"/>
                </a:lnTo>
                <a:lnTo>
                  <a:pt x="1088877" y="923968"/>
                </a:lnTo>
                <a:lnTo>
                  <a:pt x="1088877" y="512925"/>
                </a:lnTo>
                <a:lnTo>
                  <a:pt x="1088877" y="806372"/>
                </a:lnTo>
                <a:lnTo>
                  <a:pt x="1088877" y="661320"/>
                </a:lnTo>
                <a:lnTo>
                  <a:pt x="1089992" y="923968"/>
                </a:lnTo>
                <a:lnTo>
                  <a:pt x="1089992" y="566980"/>
                </a:lnTo>
                <a:lnTo>
                  <a:pt x="1089992" y="999280"/>
                </a:lnTo>
                <a:lnTo>
                  <a:pt x="1089992" y="587980"/>
                </a:lnTo>
                <a:lnTo>
                  <a:pt x="1089992" y="923968"/>
                </a:lnTo>
                <a:lnTo>
                  <a:pt x="1089992" y="725718"/>
                </a:lnTo>
                <a:lnTo>
                  <a:pt x="1089992" y="734118"/>
                </a:lnTo>
                <a:lnTo>
                  <a:pt x="1089992" y="725718"/>
                </a:lnTo>
                <a:lnTo>
                  <a:pt x="1089992" y="893713"/>
                </a:lnTo>
                <a:lnTo>
                  <a:pt x="1089992" y="512925"/>
                </a:lnTo>
                <a:lnTo>
                  <a:pt x="1089992" y="806372"/>
                </a:lnTo>
                <a:lnTo>
                  <a:pt x="1089992" y="661320"/>
                </a:lnTo>
                <a:lnTo>
                  <a:pt x="1090820" y="923968"/>
                </a:lnTo>
                <a:lnTo>
                  <a:pt x="1090820" y="566980"/>
                </a:lnTo>
                <a:lnTo>
                  <a:pt x="1090820" y="968481"/>
                </a:lnTo>
                <a:lnTo>
                  <a:pt x="1090820" y="587980"/>
                </a:lnTo>
                <a:lnTo>
                  <a:pt x="1090820" y="923968"/>
                </a:lnTo>
                <a:lnTo>
                  <a:pt x="1090820" y="725718"/>
                </a:lnTo>
                <a:lnTo>
                  <a:pt x="1090820" y="734118"/>
                </a:lnTo>
                <a:lnTo>
                  <a:pt x="1090820" y="694090"/>
                </a:lnTo>
                <a:lnTo>
                  <a:pt x="1090820" y="893713"/>
                </a:lnTo>
                <a:lnTo>
                  <a:pt x="1090820" y="512925"/>
                </a:lnTo>
                <a:lnTo>
                  <a:pt x="1090820" y="806372"/>
                </a:lnTo>
                <a:lnTo>
                  <a:pt x="1090820" y="661320"/>
                </a:lnTo>
                <a:lnTo>
                  <a:pt x="1091677" y="923968"/>
                </a:lnTo>
                <a:lnTo>
                  <a:pt x="1091677" y="566980"/>
                </a:lnTo>
                <a:lnTo>
                  <a:pt x="1091677" y="968481"/>
                </a:lnTo>
                <a:lnTo>
                  <a:pt x="1091677" y="587980"/>
                </a:lnTo>
                <a:lnTo>
                  <a:pt x="1091677" y="923968"/>
                </a:lnTo>
                <a:lnTo>
                  <a:pt x="1091677" y="725718"/>
                </a:lnTo>
                <a:lnTo>
                  <a:pt x="1091677" y="734118"/>
                </a:lnTo>
                <a:lnTo>
                  <a:pt x="1091677" y="694090"/>
                </a:lnTo>
                <a:lnTo>
                  <a:pt x="1091677" y="893713"/>
                </a:lnTo>
                <a:lnTo>
                  <a:pt x="1091677" y="497812"/>
                </a:lnTo>
                <a:lnTo>
                  <a:pt x="1091677" y="806372"/>
                </a:lnTo>
                <a:lnTo>
                  <a:pt x="1091677" y="695205"/>
                </a:lnTo>
                <a:lnTo>
                  <a:pt x="1091677" y="707804"/>
                </a:lnTo>
                <a:lnTo>
                  <a:pt x="1091677" y="661320"/>
                </a:lnTo>
                <a:lnTo>
                  <a:pt x="1092506" y="893713"/>
                </a:lnTo>
                <a:lnTo>
                  <a:pt x="1092506" y="566980"/>
                </a:lnTo>
                <a:lnTo>
                  <a:pt x="1092506" y="968481"/>
                </a:lnTo>
                <a:lnTo>
                  <a:pt x="1092506" y="574809"/>
                </a:lnTo>
                <a:lnTo>
                  <a:pt x="1092506" y="923968"/>
                </a:lnTo>
                <a:lnTo>
                  <a:pt x="1092506" y="725718"/>
                </a:lnTo>
                <a:lnTo>
                  <a:pt x="1092506" y="734118"/>
                </a:lnTo>
                <a:lnTo>
                  <a:pt x="1092506" y="694090"/>
                </a:lnTo>
                <a:lnTo>
                  <a:pt x="1092506" y="893713"/>
                </a:lnTo>
                <a:lnTo>
                  <a:pt x="1092506" y="492783"/>
                </a:lnTo>
                <a:lnTo>
                  <a:pt x="1092506" y="806372"/>
                </a:lnTo>
                <a:lnTo>
                  <a:pt x="1092506" y="695205"/>
                </a:lnTo>
                <a:lnTo>
                  <a:pt x="1092506" y="707804"/>
                </a:lnTo>
                <a:lnTo>
                  <a:pt x="1092506" y="661320"/>
                </a:lnTo>
                <a:lnTo>
                  <a:pt x="1093363" y="893713"/>
                </a:lnTo>
                <a:lnTo>
                  <a:pt x="1093363" y="566980"/>
                </a:lnTo>
                <a:lnTo>
                  <a:pt x="1093363" y="968481"/>
                </a:lnTo>
                <a:lnTo>
                  <a:pt x="1093363" y="556324"/>
                </a:lnTo>
                <a:lnTo>
                  <a:pt x="1093363" y="923968"/>
                </a:lnTo>
                <a:lnTo>
                  <a:pt x="1093363" y="694090"/>
                </a:lnTo>
                <a:lnTo>
                  <a:pt x="1093363" y="893713"/>
                </a:lnTo>
                <a:lnTo>
                  <a:pt x="1093363" y="492783"/>
                </a:lnTo>
                <a:lnTo>
                  <a:pt x="1093363" y="776402"/>
                </a:lnTo>
                <a:lnTo>
                  <a:pt x="1093363" y="695205"/>
                </a:lnTo>
                <a:lnTo>
                  <a:pt x="1093363" y="707804"/>
                </a:lnTo>
                <a:lnTo>
                  <a:pt x="1093363" y="661320"/>
                </a:lnTo>
                <a:lnTo>
                  <a:pt x="1094477" y="893713"/>
                </a:lnTo>
                <a:lnTo>
                  <a:pt x="1094477" y="566980"/>
                </a:lnTo>
                <a:lnTo>
                  <a:pt x="1094477" y="968481"/>
                </a:lnTo>
                <a:lnTo>
                  <a:pt x="1094477" y="556324"/>
                </a:lnTo>
                <a:lnTo>
                  <a:pt x="1094477" y="923968"/>
                </a:lnTo>
                <a:lnTo>
                  <a:pt x="1094477" y="694090"/>
                </a:lnTo>
                <a:lnTo>
                  <a:pt x="1094477" y="893713"/>
                </a:lnTo>
                <a:lnTo>
                  <a:pt x="1094477" y="481298"/>
                </a:lnTo>
                <a:lnTo>
                  <a:pt x="1094477" y="776402"/>
                </a:lnTo>
                <a:lnTo>
                  <a:pt x="1094477" y="695205"/>
                </a:lnTo>
                <a:lnTo>
                  <a:pt x="1094477" y="707804"/>
                </a:lnTo>
                <a:lnTo>
                  <a:pt x="1094477" y="661320"/>
                </a:lnTo>
                <a:lnTo>
                  <a:pt x="1095306" y="893713"/>
                </a:lnTo>
                <a:lnTo>
                  <a:pt x="1095306" y="566980"/>
                </a:lnTo>
                <a:lnTo>
                  <a:pt x="1095306" y="968481"/>
                </a:lnTo>
                <a:lnTo>
                  <a:pt x="1095306" y="556324"/>
                </a:lnTo>
                <a:lnTo>
                  <a:pt x="1095306" y="923968"/>
                </a:lnTo>
                <a:lnTo>
                  <a:pt x="1095306" y="694090"/>
                </a:lnTo>
                <a:lnTo>
                  <a:pt x="1095306" y="893713"/>
                </a:lnTo>
                <a:lnTo>
                  <a:pt x="1095306" y="481298"/>
                </a:lnTo>
                <a:lnTo>
                  <a:pt x="1095306" y="776402"/>
                </a:lnTo>
                <a:lnTo>
                  <a:pt x="1095306" y="695205"/>
                </a:lnTo>
                <a:lnTo>
                  <a:pt x="1095306" y="707804"/>
                </a:lnTo>
                <a:lnTo>
                  <a:pt x="1095306" y="661320"/>
                </a:lnTo>
                <a:lnTo>
                  <a:pt x="1096163" y="893713"/>
                </a:lnTo>
                <a:lnTo>
                  <a:pt x="1096163" y="536467"/>
                </a:lnTo>
                <a:lnTo>
                  <a:pt x="1096163" y="968481"/>
                </a:lnTo>
                <a:lnTo>
                  <a:pt x="1096163" y="556324"/>
                </a:lnTo>
                <a:lnTo>
                  <a:pt x="1096163" y="893713"/>
                </a:lnTo>
                <a:lnTo>
                  <a:pt x="1096163" y="694090"/>
                </a:lnTo>
                <a:lnTo>
                  <a:pt x="1096163" y="893713"/>
                </a:lnTo>
                <a:lnTo>
                  <a:pt x="1096163" y="481298"/>
                </a:lnTo>
                <a:lnTo>
                  <a:pt x="1096163" y="776402"/>
                </a:lnTo>
                <a:lnTo>
                  <a:pt x="1096163" y="695205"/>
                </a:lnTo>
                <a:lnTo>
                  <a:pt x="1096163" y="707804"/>
                </a:lnTo>
                <a:lnTo>
                  <a:pt x="1096163" y="661320"/>
                </a:lnTo>
                <a:lnTo>
                  <a:pt x="1096991" y="893713"/>
                </a:lnTo>
                <a:lnTo>
                  <a:pt x="1096991" y="534496"/>
                </a:lnTo>
                <a:lnTo>
                  <a:pt x="1096991" y="968481"/>
                </a:lnTo>
                <a:lnTo>
                  <a:pt x="1096991" y="556324"/>
                </a:lnTo>
                <a:lnTo>
                  <a:pt x="1096991" y="893713"/>
                </a:lnTo>
                <a:lnTo>
                  <a:pt x="1096991" y="694090"/>
                </a:lnTo>
              </a:path>
              <a:path w="1776729" h="1168400">
                <a:moveTo>
                  <a:pt x="1096991" y="694090"/>
                </a:moveTo>
                <a:lnTo>
                  <a:pt x="1096991" y="893713"/>
                </a:lnTo>
                <a:lnTo>
                  <a:pt x="1096991" y="481298"/>
                </a:lnTo>
                <a:lnTo>
                  <a:pt x="1096991" y="776402"/>
                </a:lnTo>
                <a:lnTo>
                  <a:pt x="1096991" y="695205"/>
                </a:lnTo>
                <a:lnTo>
                  <a:pt x="1096991" y="707804"/>
                </a:lnTo>
                <a:lnTo>
                  <a:pt x="1096991" y="629121"/>
                </a:lnTo>
                <a:lnTo>
                  <a:pt x="1097820" y="893713"/>
                </a:lnTo>
                <a:lnTo>
                  <a:pt x="1097820" y="534496"/>
                </a:lnTo>
                <a:lnTo>
                  <a:pt x="1097820" y="968481"/>
                </a:lnTo>
                <a:lnTo>
                  <a:pt x="1097820" y="556324"/>
                </a:lnTo>
                <a:lnTo>
                  <a:pt x="1097820" y="893713"/>
                </a:lnTo>
                <a:lnTo>
                  <a:pt x="1097820" y="694090"/>
                </a:lnTo>
                <a:lnTo>
                  <a:pt x="1097820" y="704461"/>
                </a:lnTo>
                <a:lnTo>
                  <a:pt x="1097820" y="694090"/>
                </a:lnTo>
                <a:lnTo>
                  <a:pt x="1097820" y="893713"/>
                </a:lnTo>
                <a:lnTo>
                  <a:pt x="1097820" y="481298"/>
                </a:lnTo>
                <a:lnTo>
                  <a:pt x="1097820" y="776402"/>
                </a:lnTo>
                <a:lnTo>
                  <a:pt x="1097820" y="695205"/>
                </a:lnTo>
                <a:lnTo>
                  <a:pt x="1097820" y="707804"/>
                </a:lnTo>
                <a:lnTo>
                  <a:pt x="1097820" y="629121"/>
                </a:lnTo>
                <a:lnTo>
                  <a:pt x="1098677" y="893713"/>
                </a:lnTo>
                <a:lnTo>
                  <a:pt x="1098677" y="534496"/>
                </a:lnTo>
                <a:lnTo>
                  <a:pt x="1098677" y="968481"/>
                </a:lnTo>
                <a:lnTo>
                  <a:pt x="1098677" y="556324"/>
                </a:lnTo>
                <a:lnTo>
                  <a:pt x="1098677" y="893713"/>
                </a:lnTo>
                <a:lnTo>
                  <a:pt x="1098677" y="694090"/>
                </a:lnTo>
                <a:lnTo>
                  <a:pt x="1098677" y="704461"/>
                </a:lnTo>
                <a:lnTo>
                  <a:pt x="1098677" y="694090"/>
                </a:lnTo>
                <a:lnTo>
                  <a:pt x="1098677" y="893713"/>
                </a:lnTo>
                <a:lnTo>
                  <a:pt x="1098677" y="481298"/>
                </a:lnTo>
                <a:lnTo>
                  <a:pt x="1098677" y="776402"/>
                </a:lnTo>
                <a:lnTo>
                  <a:pt x="1098677" y="695205"/>
                </a:lnTo>
                <a:lnTo>
                  <a:pt x="1098677" y="707804"/>
                </a:lnTo>
                <a:lnTo>
                  <a:pt x="1098677" y="629121"/>
                </a:lnTo>
                <a:lnTo>
                  <a:pt x="1099791" y="893713"/>
                </a:lnTo>
                <a:lnTo>
                  <a:pt x="1099791" y="534496"/>
                </a:lnTo>
                <a:lnTo>
                  <a:pt x="1099791" y="968481"/>
                </a:lnTo>
                <a:lnTo>
                  <a:pt x="1099791" y="556324"/>
                </a:lnTo>
                <a:lnTo>
                  <a:pt x="1099791" y="893713"/>
                </a:lnTo>
                <a:lnTo>
                  <a:pt x="1099791" y="694090"/>
                </a:lnTo>
                <a:lnTo>
                  <a:pt x="1099791" y="704461"/>
                </a:lnTo>
                <a:lnTo>
                  <a:pt x="1099791" y="694090"/>
                </a:lnTo>
                <a:lnTo>
                  <a:pt x="1099791" y="862656"/>
                </a:lnTo>
                <a:lnTo>
                  <a:pt x="1099791" y="481298"/>
                </a:lnTo>
                <a:lnTo>
                  <a:pt x="1099791" y="776402"/>
                </a:lnTo>
                <a:lnTo>
                  <a:pt x="1099791" y="629121"/>
                </a:lnTo>
                <a:lnTo>
                  <a:pt x="1100620" y="893713"/>
                </a:lnTo>
                <a:lnTo>
                  <a:pt x="1100620" y="534496"/>
                </a:lnTo>
                <a:lnTo>
                  <a:pt x="1100620" y="952253"/>
                </a:lnTo>
                <a:lnTo>
                  <a:pt x="1100620" y="556324"/>
                </a:lnTo>
                <a:lnTo>
                  <a:pt x="1100620" y="893713"/>
                </a:lnTo>
                <a:lnTo>
                  <a:pt x="1100620" y="694090"/>
                </a:lnTo>
                <a:lnTo>
                  <a:pt x="1100620" y="704461"/>
                </a:lnTo>
                <a:lnTo>
                  <a:pt x="1100620" y="694090"/>
                </a:lnTo>
                <a:lnTo>
                  <a:pt x="1100620" y="862656"/>
                </a:lnTo>
                <a:lnTo>
                  <a:pt x="1100620" y="481298"/>
                </a:lnTo>
                <a:lnTo>
                  <a:pt x="1100620" y="776402"/>
                </a:lnTo>
                <a:lnTo>
                  <a:pt x="1100620" y="629121"/>
                </a:lnTo>
                <a:lnTo>
                  <a:pt x="1101477" y="893713"/>
                </a:lnTo>
                <a:lnTo>
                  <a:pt x="1101477" y="534496"/>
                </a:lnTo>
                <a:lnTo>
                  <a:pt x="1101477" y="941882"/>
                </a:lnTo>
                <a:lnTo>
                  <a:pt x="1101477" y="556324"/>
                </a:lnTo>
                <a:lnTo>
                  <a:pt x="1101477" y="893713"/>
                </a:lnTo>
                <a:lnTo>
                  <a:pt x="1101477" y="694090"/>
                </a:lnTo>
                <a:lnTo>
                  <a:pt x="1101477" y="704461"/>
                </a:lnTo>
                <a:lnTo>
                  <a:pt x="1101477" y="662177"/>
                </a:lnTo>
                <a:lnTo>
                  <a:pt x="1101477" y="862656"/>
                </a:lnTo>
                <a:lnTo>
                  <a:pt x="1101477" y="481298"/>
                </a:lnTo>
                <a:lnTo>
                  <a:pt x="1101477" y="776402"/>
                </a:lnTo>
                <a:lnTo>
                  <a:pt x="1101477" y="676720"/>
                </a:lnTo>
                <a:lnTo>
                  <a:pt x="1101477" y="677291"/>
                </a:lnTo>
                <a:lnTo>
                  <a:pt x="1101477" y="629121"/>
                </a:lnTo>
                <a:lnTo>
                  <a:pt x="1102306" y="893713"/>
                </a:lnTo>
                <a:lnTo>
                  <a:pt x="1102306" y="534496"/>
                </a:lnTo>
                <a:lnTo>
                  <a:pt x="1102306" y="941882"/>
                </a:lnTo>
                <a:lnTo>
                  <a:pt x="1102306" y="556324"/>
                </a:lnTo>
                <a:lnTo>
                  <a:pt x="1102306" y="893713"/>
                </a:lnTo>
                <a:lnTo>
                  <a:pt x="1102306" y="694090"/>
                </a:lnTo>
                <a:lnTo>
                  <a:pt x="1102306" y="704461"/>
                </a:lnTo>
                <a:lnTo>
                  <a:pt x="1102306" y="662177"/>
                </a:lnTo>
                <a:lnTo>
                  <a:pt x="1102306" y="862656"/>
                </a:lnTo>
                <a:lnTo>
                  <a:pt x="1102306" y="465327"/>
                </a:lnTo>
                <a:lnTo>
                  <a:pt x="1102306" y="776402"/>
                </a:lnTo>
                <a:lnTo>
                  <a:pt x="1102306" y="663292"/>
                </a:lnTo>
                <a:lnTo>
                  <a:pt x="1102306" y="677291"/>
                </a:lnTo>
                <a:lnTo>
                  <a:pt x="1102306" y="629121"/>
                </a:lnTo>
                <a:lnTo>
                  <a:pt x="1103162" y="862656"/>
                </a:lnTo>
                <a:lnTo>
                  <a:pt x="1103162" y="534496"/>
                </a:lnTo>
                <a:lnTo>
                  <a:pt x="1103162" y="941882"/>
                </a:lnTo>
                <a:lnTo>
                  <a:pt x="1103162" y="536467"/>
                </a:lnTo>
                <a:lnTo>
                  <a:pt x="1103162" y="893713"/>
                </a:lnTo>
                <a:lnTo>
                  <a:pt x="1103162" y="694090"/>
                </a:lnTo>
                <a:lnTo>
                  <a:pt x="1103162" y="704461"/>
                </a:lnTo>
                <a:lnTo>
                  <a:pt x="1103162" y="662177"/>
                </a:lnTo>
                <a:lnTo>
                  <a:pt x="1103162" y="862656"/>
                </a:lnTo>
                <a:lnTo>
                  <a:pt x="1103162" y="460584"/>
                </a:lnTo>
                <a:lnTo>
                  <a:pt x="1103162" y="776402"/>
                </a:lnTo>
                <a:lnTo>
                  <a:pt x="1103162" y="663292"/>
                </a:lnTo>
                <a:lnTo>
                  <a:pt x="1103162" y="677291"/>
                </a:lnTo>
                <a:lnTo>
                  <a:pt x="1103162" y="629121"/>
                </a:lnTo>
                <a:lnTo>
                  <a:pt x="1103991" y="862656"/>
                </a:lnTo>
                <a:lnTo>
                  <a:pt x="1103991" y="534496"/>
                </a:lnTo>
                <a:lnTo>
                  <a:pt x="1103991" y="941882"/>
                </a:lnTo>
                <a:lnTo>
                  <a:pt x="1103991" y="524411"/>
                </a:lnTo>
                <a:lnTo>
                  <a:pt x="1103991" y="893713"/>
                </a:lnTo>
                <a:lnTo>
                  <a:pt x="1103991" y="662177"/>
                </a:lnTo>
                <a:lnTo>
                  <a:pt x="1103991" y="862656"/>
                </a:lnTo>
                <a:lnTo>
                  <a:pt x="1103991" y="460584"/>
                </a:lnTo>
                <a:lnTo>
                  <a:pt x="1103991" y="746174"/>
                </a:lnTo>
                <a:lnTo>
                  <a:pt x="1103991" y="663292"/>
                </a:lnTo>
                <a:lnTo>
                  <a:pt x="1103991" y="677291"/>
                </a:lnTo>
                <a:lnTo>
                  <a:pt x="1103991" y="629121"/>
                </a:lnTo>
                <a:lnTo>
                  <a:pt x="1105105" y="862656"/>
                </a:lnTo>
                <a:lnTo>
                  <a:pt x="1105105" y="534496"/>
                </a:lnTo>
                <a:lnTo>
                  <a:pt x="1105105" y="941882"/>
                </a:lnTo>
                <a:lnTo>
                  <a:pt x="1105105" y="524411"/>
                </a:lnTo>
                <a:lnTo>
                  <a:pt x="1105105" y="893713"/>
                </a:lnTo>
                <a:lnTo>
                  <a:pt x="1105105" y="662177"/>
                </a:lnTo>
                <a:lnTo>
                  <a:pt x="1105105" y="862656"/>
                </a:lnTo>
                <a:lnTo>
                  <a:pt x="1105105" y="449670"/>
                </a:lnTo>
                <a:lnTo>
                  <a:pt x="1105105" y="746174"/>
                </a:lnTo>
                <a:lnTo>
                  <a:pt x="1105105" y="663292"/>
                </a:lnTo>
                <a:lnTo>
                  <a:pt x="1105105" y="677291"/>
                </a:lnTo>
                <a:lnTo>
                  <a:pt x="1105105" y="629121"/>
                </a:lnTo>
                <a:lnTo>
                  <a:pt x="1105962" y="862656"/>
                </a:lnTo>
                <a:lnTo>
                  <a:pt x="1105962" y="529467"/>
                </a:lnTo>
                <a:lnTo>
                  <a:pt x="1105962" y="941882"/>
                </a:lnTo>
                <a:lnTo>
                  <a:pt x="1105962" y="524411"/>
                </a:lnTo>
                <a:lnTo>
                  <a:pt x="1105962" y="866570"/>
                </a:lnTo>
                <a:lnTo>
                  <a:pt x="1105962" y="662177"/>
                </a:lnTo>
                <a:lnTo>
                  <a:pt x="1105962" y="862656"/>
                </a:lnTo>
                <a:lnTo>
                  <a:pt x="1105962" y="449670"/>
                </a:lnTo>
                <a:lnTo>
                  <a:pt x="1105962" y="746174"/>
                </a:lnTo>
                <a:lnTo>
                  <a:pt x="1105962" y="663292"/>
                </a:lnTo>
                <a:lnTo>
                  <a:pt x="1105962" y="677291"/>
                </a:lnTo>
                <a:lnTo>
                  <a:pt x="1105962" y="629121"/>
                </a:lnTo>
                <a:lnTo>
                  <a:pt x="1106791" y="862656"/>
                </a:lnTo>
                <a:lnTo>
                  <a:pt x="1106791" y="503697"/>
                </a:lnTo>
                <a:lnTo>
                  <a:pt x="1106791" y="941882"/>
                </a:lnTo>
                <a:lnTo>
                  <a:pt x="1106791" y="524411"/>
                </a:lnTo>
                <a:lnTo>
                  <a:pt x="1106791" y="862656"/>
                </a:lnTo>
                <a:lnTo>
                  <a:pt x="1106791" y="662177"/>
                </a:lnTo>
                <a:lnTo>
                  <a:pt x="1106791" y="862656"/>
                </a:lnTo>
                <a:lnTo>
                  <a:pt x="1106791" y="449670"/>
                </a:lnTo>
                <a:lnTo>
                  <a:pt x="1106791" y="746174"/>
                </a:lnTo>
                <a:lnTo>
                  <a:pt x="1106791" y="663292"/>
                </a:lnTo>
                <a:lnTo>
                  <a:pt x="1106791" y="677291"/>
                </a:lnTo>
                <a:lnTo>
                  <a:pt x="1106791" y="619064"/>
                </a:lnTo>
                <a:lnTo>
                  <a:pt x="1107620" y="862656"/>
                </a:lnTo>
                <a:lnTo>
                  <a:pt x="1107620" y="503697"/>
                </a:lnTo>
                <a:lnTo>
                  <a:pt x="1107620" y="941882"/>
                </a:lnTo>
                <a:lnTo>
                  <a:pt x="1107620" y="524411"/>
                </a:lnTo>
                <a:lnTo>
                  <a:pt x="1107620" y="862656"/>
                </a:lnTo>
                <a:lnTo>
                  <a:pt x="1107620" y="662177"/>
                </a:lnTo>
                <a:lnTo>
                  <a:pt x="1107620" y="862656"/>
                </a:lnTo>
                <a:lnTo>
                  <a:pt x="1107620" y="449670"/>
                </a:lnTo>
                <a:lnTo>
                  <a:pt x="1107620" y="746174"/>
                </a:lnTo>
                <a:lnTo>
                  <a:pt x="1107620" y="663292"/>
                </a:lnTo>
                <a:lnTo>
                  <a:pt x="1107620" y="677291"/>
                </a:lnTo>
                <a:lnTo>
                  <a:pt x="1107620" y="597208"/>
                </a:lnTo>
                <a:lnTo>
                  <a:pt x="1108477" y="862656"/>
                </a:lnTo>
                <a:lnTo>
                  <a:pt x="1108477" y="503697"/>
                </a:lnTo>
                <a:lnTo>
                  <a:pt x="1108477" y="941882"/>
                </a:lnTo>
                <a:lnTo>
                  <a:pt x="1108477" y="524411"/>
                </a:lnTo>
                <a:lnTo>
                  <a:pt x="1108477" y="786773"/>
                </a:lnTo>
              </a:path>
              <a:path w="1776729" h="1168400">
                <a:moveTo>
                  <a:pt x="1108477" y="786773"/>
                </a:moveTo>
                <a:lnTo>
                  <a:pt x="1108477" y="862656"/>
                </a:lnTo>
                <a:lnTo>
                  <a:pt x="1108477" y="662177"/>
                </a:lnTo>
                <a:lnTo>
                  <a:pt x="1108477" y="674206"/>
                </a:lnTo>
                <a:lnTo>
                  <a:pt x="1108477" y="662177"/>
                </a:lnTo>
                <a:lnTo>
                  <a:pt x="1108477" y="862656"/>
                </a:lnTo>
                <a:lnTo>
                  <a:pt x="1108477" y="449670"/>
                </a:lnTo>
                <a:lnTo>
                  <a:pt x="1108477" y="746174"/>
                </a:lnTo>
                <a:lnTo>
                  <a:pt x="1108477" y="663292"/>
                </a:lnTo>
                <a:lnTo>
                  <a:pt x="1108477" y="677291"/>
                </a:lnTo>
                <a:lnTo>
                  <a:pt x="1108477" y="597208"/>
                </a:lnTo>
                <a:lnTo>
                  <a:pt x="1109305" y="862656"/>
                </a:lnTo>
                <a:lnTo>
                  <a:pt x="1109305" y="503697"/>
                </a:lnTo>
                <a:lnTo>
                  <a:pt x="1109305" y="941882"/>
                </a:lnTo>
                <a:lnTo>
                  <a:pt x="1109305" y="524411"/>
                </a:lnTo>
                <a:lnTo>
                  <a:pt x="1109305" y="862656"/>
                </a:lnTo>
                <a:lnTo>
                  <a:pt x="1109305" y="662177"/>
                </a:lnTo>
                <a:lnTo>
                  <a:pt x="1109305" y="674206"/>
                </a:lnTo>
                <a:lnTo>
                  <a:pt x="1109305" y="662177"/>
                </a:lnTo>
                <a:lnTo>
                  <a:pt x="1109305" y="862656"/>
                </a:lnTo>
                <a:lnTo>
                  <a:pt x="1109305" y="449670"/>
                </a:lnTo>
                <a:lnTo>
                  <a:pt x="1109305" y="746174"/>
                </a:lnTo>
                <a:lnTo>
                  <a:pt x="1109305" y="597208"/>
                </a:lnTo>
                <a:lnTo>
                  <a:pt x="1110420" y="862656"/>
                </a:lnTo>
                <a:lnTo>
                  <a:pt x="1110420" y="503697"/>
                </a:lnTo>
                <a:lnTo>
                  <a:pt x="1110420" y="941882"/>
                </a:lnTo>
                <a:lnTo>
                  <a:pt x="1110420" y="524411"/>
                </a:lnTo>
                <a:lnTo>
                  <a:pt x="1110420" y="862656"/>
                </a:lnTo>
                <a:lnTo>
                  <a:pt x="1110420" y="662177"/>
                </a:lnTo>
                <a:lnTo>
                  <a:pt x="1110420" y="674206"/>
                </a:lnTo>
                <a:lnTo>
                  <a:pt x="1110420" y="662177"/>
                </a:lnTo>
                <a:lnTo>
                  <a:pt x="1110420" y="831286"/>
                </a:lnTo>
                <a:lnTo>
                  <a:pt x="1110420" y="449670"/>
                </a:lnTo>
                <a:lnTo>
                  <a:pt x="1110420" y="746174"/>
                </a:lnTo>
                <a:lnTo>
                  <a:pt x="1110420" y="597208"/>
                </a:lnTo>
                <a:lnTo>
                  <a:pt x="1111276" y="862656"/>
                </a:lnTo>
                <a:lnTo>
                  <a:pt x="1111276" y="503697"/>
                </a:lnTo>
                <a:lnTo>
                  <a:pt x="1111276" y="913883"/>
                </a:lnTo>
                <a:lnTo>
                  <a:pt x="1111276" y="524411"/>
                </a:lnTo>
                <a:lnTo>
                  <a:pt x="1111276" y="862656"/>
                </a:lnTo>
                <a:lnTo>
                  <a:pt x="1111276" y="662177"/>
                </a:lnTo>
                <a:lnTo>
                  <a:pt x="1111276" y="674206"/>
                </a:lnTo>
                <a:lnTo>
                  <a:pt x="1111276" y="646778"/>
                </a:lnTo>
                <a:lnTo>
                  <a:pt x="1111276" y="831286"/>
                </a:lnTo>
                <a:lnTo>
                  <a:pt x="1111276" y="449670"/>
                </a:lnTo>
                <a:lnTo>
                  <a:pt x="1111276" y="746174"/>
                </a:lnTo>
                <a:lnTo>
                  <a:pt x="1111276" y="597208"/>
                </a:lnTo>
                <a:lnTo>
                  <a:pt x="1112105" y="862656"/>
                </a:lnTo>
                <a:lnTo>
                  <a:pt x="1112105" y="503697"/>
                </a:lnTo>
                <a:lnTo>
                  <a:pt x="1112105" y="913883"/>
                </a:lnTo>
                <a:lnTo>
                  <a:pt x="1112105" y="524411"/>
                </a:lnTo>
                <a:lnTo>
                  <a:pt x="1112105" y="862656"/>
                </a:lnTo>
                <a:lnTo>
                  <a:pt x="1112105" y="662177"/>
                </a:lnTo>
                <a:lnTo>
                  <a:pt x="1112105" y="674206"/>
                </a:lnTo>
                <a:lnTo>
                  <a:pt x="1112105" y="629978"/>
                </a:lnTo>
                <a:lnTo>
                  <a:pt x="1112105" y="831286"/>
                </a:lnTo>
                <a:lnTo>
                  <a:pt x="1112105" y="447984"/>
                </a:lnTo>
                <a:lnTo>
                  <a:pt x="1112105" y="746174"/>
                </a:lnTo>
                <a:lnTo>
                  <a:pt x="1112105" y="631093"/>
                </a:lnTo>
                <a:lnTo>
                  <a:pt x="1112105" y="646492"/>
                </a:lnTo>
                <a:lnTo>
                  <a:pt x="1112105" y="597208"/>
                </a:lnTo>
                <a:lnTo>
                  <a:pt x="1112962" y="862656"/>
                </a:lnTo>
                <a:lnTo>
                  <a:pt x="1112962" y="503697"/>
                </a:lnTo>
                <a:lnTo>
                  <a:pt x="1112962" y="913883"/>
                </a:lnTo>
                <a:lnTo>
                  <a:pt x="1112962" y="524411"/>
                </a:lnTo>
                <a:lnTo>
                  <a:pt x="1112962" y="862656"/>
                </a:lnTo>
                <a:lnTo>
                  <a:pt x="1112962" y="662177"/>
                </a:lnTo>
                <a:lnTo>
                  <a:pt x="1112962" y="674206"/>
                </a:lnTo>
                <a:lnTo>
                  <a:pt x="1112962" y="629978"/>
                </a:lnTo>
                <a:lnTo>
                  <a:pt x="1112962" y="831286"/>
                </a:lnTo>
                <a:lnTo>
                  <a:pt x="1112962" y="428099"/>
                </a:lnTo>
                <a:lnTo>
                  <a:pt x="1112962" y="746174"/>
                </a:lnTo>
                <a:lnTo>
                  <a:pt x="1112962" y="631093"/>
                </a:lnTo>
                <a:lnTo>
                  <a:pt x="1112962" y="646492"/>
                </a:lnTo>
                <a:lnTo>
                  <a:pt x="1112962" y="597208"/>
                </a:lnTo>
                <a:lnTo>
                  <a:pt x="1113791" y="831286"/>
                </a:lnTo>
                <a:lnTo>
                  <a:pt x="1113791" y="503697"/>
                </a:lnTo>
                <a:lnTo>
                  <a:pt x="1113791" y="913883"/>
                </a:lnTo>
                <a:lnTo>
                  <a:pt x="1113791" y="498926"/>
                </a:lnTo>
                <a:lnTo>
                  <a:pt x="1113791" y="862656"/>
                </a:lnTo>
                <a:lnTo>
                  <a:pt x="1113791" y="662177"/>
                </a:lnTo>
                <a:lnTo>
                  <a:pt x="1113791" y="674206"/>
                </a:lnTo>
                <a:lnTo>
                  <a:pt x="1113791" y="629978"/>
                </a:lnTo>
                <a:lnTo>
                  <a:pt x="1113791" y="831286"/>
                </a:lnTo>
                <a:lnTo>
                  <a:pt x="1113791" y="428099"/>
                </a:lnTo>
                <a:lnTo>
                  <a:pt x="1113791" y="746174"/>
                </a:lnTo>
                <a:lnTo>
                  <a:pt x="1113791" y="631093"/>
                </a:lnTo>
                <a:lnTo>
                  <a:pt x="1113791" y="646492"/>
                </a:lnTo>
                <a:lnTo>
                  <a:pt x="1113791" y="597208"/>
                </a:lnTo>
                <a:lnTo>
                  <a:pt x="1114620" y="831286"/>
                </a:lnTo>
                <a:lnTo>
                  <a:pt x="1114620" y="503697"/>
                </a:lnTo>
                <a:lnTo>
                  <a:pt x="1114620" y="913883"/>
                </a:lnTo>
                <a:lnTo>
                  <a:pt x="1114620" y="492212"/>
                </a:lnTo>
                <a:lnTo>
                  <a:pt x="1114620" y="862656"/>
                </a:lnTo>
                <a:lnTo>
                  <a:pt x="1114620" y="629978"/>
                </a:lnTo>
                <a:lnTo>
                  <a:pt x="1114620" y="831286"/>
                </a:lnTo>
                <a:lnTo>
                  <a:pt x="1114620" y="428099"/>
                </a:lnTo>
                <a:lnTo>
                  <a:pt x="1114620" y="715661"/>
                </a:lnTo>
                <a:lnTo>
                  <a:pt x="1114620" y="631093"/>
                </a:lnTo>
                <a:lnTo>
                  <a:pt x="1114620" y="646492"/>
                </a:lnTo>
                <a:lnTo>
                  <a:pt x="1114620" y="597208"/>
                </a:lnTo>
                <a:lnTo>
                  <a:pt x="1115762" y="831286"/>
                </a:lnTo>
                <a:lnTo>
                  <a:pt x="1115762" y="503697"/>
                </a:lnTo>
                <a:lnTo>
                  <a:pt x="1115762" y="913883"/>
                </a:lnTo>
                <a:lnTo>
                  <a:pt x="1115762" y="492212"/>
                </a:lnTo>
                <a:lnTo>
                  <a:pt x="1115762" y="862656"/>
                </a:lnTo>
                <a:lnTo>
                  <a:pt x="1115762" y="629978"/>
                </a:lnTo>
                <a:lnTo>
                  <a:pt x="1115762" y="831286"/>
                </a:lnTo>
                <a:lnTo>
                  <a:pt x="1115762" y="417729"/>
                </a:lnTo>
                <a:lnTo>
                  <a:pt x="1115762" y="715661"/>
                </a:lnTo>
                <a:lnTo>
                  <a:pt x="1115762" y="631093"/>
                </a:lnTo>
                <a:lnTo>
                  <a:pt x="1115762" y="646492"/>
                </a:lnTo>
                <a:lnTo>
                  <a:pt x="1115762" y="597208"/>
                </a:lnTo>
                <a:lnTo>
                  <a:pt x="1116591" y="831286"/>
                </a:lnTo>
                <a:lnTo>
                  <a:pt x="1116591" y="483812"/>
                </a:lnTo>
                <a:lnTo>
                  <a:pt x="1116591" y="913883"/>
                </a:lnTo>
                <a:lnTo>
                  <a:pt x="1116591" y="492212"/>
                </a:lnTo>
                <a:lnTo>
                  <a:pt x="1116591" y="831286"/>
                </a:lnTo>
                <a:lnTo>
                  <a:pt x="1116591" y="629978"/>
                </a:lnTo>
                <a:lnTo>
                  <a:pt x="1116591" y="831286"/>
                </a:lnTo>
                <a:lnTo>
                  <a:pt x="1116591" y="417729"/>
                </a:lnTo>
                <a:lnTo>
                  <a:pt x="1116591" y="715661"/>
                </a:lnTo>
                <a:lnTo>
                  <a:pt x="1116591" y="631093"/>
                </a:lnTo>
                <a:lnTo>
                  <a:pt x="1116591" y="646492"/>
                </a:lnTo>
                <a:lnTo>
                  <a:pt x="1116591" y="597208"/>
                </a:lnTo>
                <a:lnTo>
                  <a:pt x="1117419" y="831286"/>
                </a:lnTo>
                <a:lnTo>
                  <a:pt x="1117419" y="472612"/>
                </a:lnTo>
                <a:lnTo>
                  <a:pt x="1117419" y="913883"/>
                </a:lnTo>
                <a:lnTo>
                  <a:pt x="1117419" y="492212"/>
                </a:lnTo>
                <a:lnTo>
                  <a:pt x="1117419" y="831286"/>
                </a:lnTo>
                <a:lnTo>
                  <a:pt x="1117419" y="629978"/>
                </a:lnTo>
                <a:lnTo>
                  <a:pt x="1117419" y="831286"/>
                </a:lnTo>
                <a:lnTo>
                  <a:pt x="1117419" y="417729"/>
                </a:lnTo>
                <a:lnTo>
                  <a:pt x="1117419" y="715661"/>
                </a:lnTo>
                <a:lnTo>
                  <a:pt x="1117419" y="631093"/>
                </a:lnTo>
                <a:lnTo>
                  <a:pt x="1117419" y="646492"/>
                </a:lnTo>
                <a:lnTo>
                  <a:pt x="1117419" y="577894"/>
                </a:lnTo>
                <a:lnTo>
                  <a:pt x="1118276" y="831286"/>
                </a:lnTo>
                <a:lnTo>
                  <a:pt x="1118276" y="472612"/>
                </a:lnTo>
                <a:lnTo>
                  <a:pt x="1118276" y="913883"/>
                </a:lnTo>
                <a:lnTo>
                  <a:pt x="1118276" y="492212"/>
                </a:lnTo>
                <a:lnTo>
                  <a:pt x="1118276" y="831286"/>
                </a:lnTo>
                <a:lnTo>
                  <a:pt x="1118276" y="630264"/>
                </a:lnTo>
                <a:lnTo>
                  <a:pt x="1118276" y="643407"/>
                </a:lnTo>
                <a:lnTo>
                  <a:pt x="1118276" y="629978"/>
                </a:lnTo>
                <a:lnTo>
                  <a:pt x="1118276" y="831286"/>
                </a:lnTo>
                <a:lnTo>
                  <a:pt x="1118276" y="417729"/>
                </a:lnTo>
                <a:lnTo>
                  <a:pt x="1118276" y="715661"/>
                </a:lnTo>
                <a:lnTo>
                  <a:pt x="1118276" y="631093"/>
                </a:lnTo>
                <a:lnTo>
                  <a:pt x="1118276" y="646492"/>
                </a:lnTo>
                <a:lnTo>
                  <a:pt x="1118276" y="564724"/>
                </a:lnTo>
                <a:lnTo>
                  <a:pt x="1119105" y="831286"/>
                </a:lnTo>
                <a:lnTo>
                  <a:pt x="1119105" y="472612"/>
                </a:lnTo>
                <a:lnTo>
                  <a:pt x="1119105" y="913883"/>
                </a:lnTo>
                <a:lnTo>
                  <a:pt x="1119105" y="492212"/>
                </a:lnTo>
                <a:lnTo>
                  <a:pt x="1119105" y="831286"/>
                </a:lnTo>
                <a:lnTo>
                  <a:pt x="1119105" y="630264"/>
                </a:lnTo>
                <a:lnTo>
                  <a:pt x="1119105" y="643407"/>
                </a:lnTo>
                <a:lnTo>
                  <a:pt x="1119105" y="629978"/>
                </a:lnTo>
                <a:lnTo>
                  <a:pt x="1119105" y="831286"/>
                </a:lnTo>
                <a:lnTo>
                  <a:pt x="1119105" y="417729"/>
                </a:lnTo>
                <a:lnTo>
                  <a:pt x="1119105" y="715661"/>
                </a:lnTo>
                <a:lnTo>
                  <a:pt x="1119105" y="631093"/>
                </a:lnTo>
                <a:lnTo>
                  <a:pt x="1119105" y="646492"/>
                </a:lnTo>
                <a:lnTo>
                  <a:pt x="1119105" y="564724"/>
                </a:lnTo>
                <a:lnTo>
                  <a:pt x="1120219" y="831286"/>
                </a:lnTo>
                <a:lnTo>
                  <a:pt x="1120219" y="472612"/>
                </a:lnTo>
                <a:lnTo>
                  <a:pt x="1120219" y="884484"/>
                </a:lnTo>
              </a:path>
              <a:path w="1776729" h="1168400">
                <a:moveTo>
                  <a:pt x="1120219" y="884484"/>
                </a:moveTo>
                <a:lnTo>
                  <a:pt x="1120219" y="884484"/>
                </a:lnTo>
                <a:lnTo>
                  <a:pt x="1120219" y="913883"/>
                </a:lnTo>
                <a:lnTo>
                  <a:pt x="1120219" y="492212"/>
                </a:lnTo>
                <a:lnTo>
                  <a:pt x="1120219" y="831286"/>
                </a:lnTo>
                <a:lnTo>
                  <a:pt x="1120219" y="630264"/>
                </a:lnTo>
                <a:lnTo>
                  <a:pt x="1120219" y="643407"/>
                </a:lnTo>
                <a:lnTo>
                  <a:pt x="1120219" y="629978"/>
                </a:lnTo>
                <a:lnTo>
                  <a:pt x="1120219" y="821486"/>
                </a:lnTo>
                <a:lnTo>
                  <a:pt x="1120219" y="417729"/>
                </a:lnTo>
                <a:lnTo>
                  <a:pt x="1120219" y="715661"/>
                </a:lnTo>
                <a:lnTo>
                  <a:pt x="1120219" y="564724"/>
                </a:lnTo>
                <a:lnTo>
                  <a:pt x="1121076" y="831286"/>
                </a:lnTo>
                <a:lnTo>
                  <a:pt x="1121076" y="472612"/>
                </a:lnTo>
                <a:lnTo>
                  <a:pt x="1121076" y="913883"/>
                </a:lnTo>
                <a:lnTo>
                  <a:pt x="1121076" y="492212"/>
                </a:lnTo>
                <a:lnTo>
                  <a:pt x="1121076" y="831286"/>
                </a:lnTo>
                <a:lnTo>
                  <a:pt x="1121076" y="630264"/>
                </a:lnTo>
                <a:lnTo>
                  <a:pt x="1121076" y="643407"/>
                </a:lnTo>
                <a:lnTo>
                  <a:pt x="1121076" y="629978"/>
                </a:lnTo>
                <a:lnTo>
                  <a:pt x="1121076" y="799658"/>
                </a:lnTo>
                <a:lnTo>
                  <a:pt x="1121076" y="417729"/>
                </a:lnTo>
                <a:lnTo>
                  <a:pt x="1121076" y="715661"/>
                </a:lnTo>
                <a:lnTo>
                  <a:pt x="1121076" y="564724"/>
                </a:lnTo>
                <a:lnTo>
                  <a:pt x="1121905" y="831286"/>
                </a:lnTo>
                <a:lnTo>
                  <a:pt x="1121905" y="472612"/>
                </a:lnTo>
                <a:lnTo>
                  <a:pt x="1121905" y="884484"/>
                </a:lnTo>
                <a:lnTo>
                  <a:pt x="1121905" y="492212"/>
                </a:lnTo>
                <a:lnTo>
                  <a:pt x="1121905" y="831286"/>
                </a:lnTo>
                <a:lnTo>
                  <a:pt x="1121905" y="630264"/>
                </a:lnTo>
                <a:lnTo>
                  <a:pt x="1121905" y="643407"/>
                </a:lnTo>
                <a:lnTo>
                  <a:pt x="1121905" y="599722"/>
                </a:lnTo>
                <a:lnTo>
                  <a:pt x="1121905" y="799658"/>
                </a:lnTo>
                <a:lnTo>
                  <a:pt x="1121905" y="417729"/>
                </a:lnTo>
                <a:lnTo>
                  <a:pt x="1121905" y="715661"/>
                </a:lnTo>
                <a:lnTo>
                  <a:pt x="1121905" y="564724"/>
                </a:lnTo>
                <a:lnTo>
                  <a:pt x="1122762" y="831286"/>
                </a:lnTo>
                <a:lnTo>
                  <a:pt x="1122762" y="472612"/>
                </a:lnTo>
                <a:lnTo>
                  <a:pt x="1122762" y="884484"/>
                </a:lnTo>
                <a:lnTo>
                  <a:pt x="1122762" y="492212"/>
                </a:lnTo>
                <a:lnTo>
                  <a:pt x="1122762" y="831286"/>
                </a:lnTo>
                <a:lnTo>
                  <a:pt x="1122762" y="630264"/>
                </a:lnTo>
                <a:lnTo>
                  <a:pt x="1122762" y="643407"/>
                </a:lnTo>
                <a:lnTo>
                  <a:pt x="1122762" y="597779"/>
                </a:lnTo>
                <a:lnTo>
                  <a:pt x="1122762" y="799658"/>
                </a:lnTo>
                <a:lnTo>
                  <a:pt x="1122762" y="407386"/>
                </a:lnTo>
                <a:lnTo>
                  <a:pt x="1122762" y="715661"/>
                </a:lnTo>
                <a:lnTo>
                  <a:pt x="1122762" y="598894"/>
                </a:lnTo>
                <a:lnTo>
                  <a:pt x="1122762" y="615408"/>
                </a:lnTo>
                <a:lnTo>
                  <a:pt x="1122762" y="564724"/>
                </a:lnTo>
                <a:lnTo>
                  <a:pt x="1123590" y="818401"/>
                </a:lnTo>
                <a:lnTo>
                  <a:pt x="1123590" y="472612"/>
                </a:lnTo>
                <a:lnTo>
                  <a:pt x="1123590" y="884484"/>
                </a:lnTo>
                <a:lnTo>
                  <a:pt x="1123590" y="492212"/>
                </a:lnTo>
                <a:lnTo>
                  <a:pt x="1123590" y="831286"/>
                </a:lnTo>
                <a:lnTo>
                  <a:pt x="1123590" y="630264"/>
                </a:lnTo>
                <a:lnTo>
                  <a:pt x="1123590" y="643407"/>
                </a:lnTo>
                <a:lnTo>
                  <a:pt x="1123590" y="597779"/>
                </a:lnTo>
                <a:lnTo>
                  <a:pt x="1123590" y="799658"/>
                </a:lnTo>
                <a:lnTo>
                  <a:pt x="1123590" y="395901"/>
                </a:lnTo>
                <a:lnTo>
                  <a:pt x="1123590" y="715661"/>
                </a:lnTo>
                <a:lnTo>
                  <a:pt x="1123590" y="598894"/>
                </a:lnTo>
                <a:lnTo>
                  <a:pt x="1123590" y="615408"/>
                </a:lnTo>
                <a:lnTo>
                  <a:pt x="1123590" y="564724"/>
                </a:lnTo>
                <a:lnTo>
                  <a:pt x="1124419" y="799658"/>
                </a:lnTo>
                <a:lnTo>
                  <a:pt x="1124419" y="472612"/>
                </a:lnTo>
                <a:lnTo>
                  <a:pt x="1124419" y="884484"/>
                </a:lnTo>
                <a:lnTo>
                  <a:pt x="1124419" y="463098"/>
                </a:lnTo>
                <a:lnTo>
                  <a:pt x="1124419" y="831286"/>
                </a:lnTo>
                <a:lnTo>
                  <a:pt x="1124419" y="630264"/>
                </a:lnTo>
                <a:lnTo>
                  <a:pt x="1124419" y="643407"/>
                </a:lnTo>
                <a:lnTo>
                  <a:pt x="1124419" y="597779"/>
                </a:lnTo>
                <a:lnTo>
                  <a:pt x="1124419" y="799658"/>
                </a:lnTo>
                <a:lnTo>
                  <a:pt x="1124419" y="395901"/>
                </a:lnTo>
                <a:lnTo>
                  <a:pt x="1124419" y="715661"/>
                </a:lnTo>
                <a:lnTo>
                  <a:pt x="1124419" y="598894"/>
                </a:lnTo>
                <a:lnTo>
                  <a:pt x="1124419" y="615408"/>
                </a:lnTo>
                <a:lnTo>
                  <a:pt x="1124419" y="564724"/>
                </a:lnTo>
                <a:lnTo>
                  <a:pt x="1125562" y="799658"/>
                </a:lnTo>
                <a:lnTo>
                  <a:pt x="1125562" y="472612"/>
                </a:lnTo>
                <a:lnTo>
                  <a:pt x="1125562" y="884484"/>
                </a:lnTo>
                <a:lnTo>
                  <a:pt x="1125562" y="460013"/>
                </a:lnTo>
                <a:lnTo>
                  <a:pt x="1125562" y="831286"/>
                </a:lnTo>
                <a:lnTo>
                  <a:pt x="1125562" y="597779"/>
                </a:lnTo>
                <a:lnTo>
                  <a:pt x="1125562" y="799658"/>
                </a:lnTo>
                <a:lnTo>
                  <a:pt x="1125562" y="395901"/>
                </a:lnTo>
                <a:lnTo>
                  <a:pt x="1125562" y="684576"/>
                </a:lnTo>
                <a:lnTo>
                  <a:pt x="1125562" y="598894"/>
                </a:lnTo>
                <a:lnTo>
                  <a:pt x="1125562" y="615408"/>
                </a:lnTo>
                <a:lnTo>
                  <a:pt x="1125562" y="564724"/>
                </a:lnTo>
                <a:lnTo>
                  <a:pt x="1126390" y="799658"/>
                </a:lnTo>
                <a:lnTo>
                  <a:pt x="1126390" y="469269"/>
                </a:lnTo>
                <a:lnTo>
                  <a:pt x="1126390" y="884484"/>
                </a:lnTo>
                <a:lnTo>
                  <a:pt x="1126390" y="460013"/>
                </a:lnTo>
                <a:lnTo>
                  <a:pt x="1126390" y="831286"/>
                </a:lnTo>
                <a:lnTo>
                  <a:pt x="1126390" y="597779"/>
                </a:lnTo>
                <a:lnTo>
                  <a:pt x="1126390" y="799658"/>
                </a:lnTo>
                <a:lnTo>
                  <a:pt x="1126390" y="385815"/>
                </a:lnTo>
                <a:lnTo>
                  <a:pt x="1126390" y="684576"/>
                </a:lnTo>
                <a:lnTo>
                  <a:pt x="1126390" y="598894"/>
                </a:lnTo>
                <a:lnTo>
                  <a:pt x="1126390" y="615408"/>
                </a:lnTo>
                <a:lnTo>
                  <a:pt x="1126390" y="564724"/>
                </a:lnTo>
                <a:lnTo>
                  <a:pt x="1127219" y="799658"/>
                </a:lnTo>
                <a:lnTo>
                  <a:pt x="1127219" y="447413"/>
                </a:lnTo>
                <a:lnTo>
                  <a:pt x="1127219" y="884484"/>
                </a:lnTo>
                <a:lnTo>
                  <a:pt x="1127219" y="460013"/>
                </a:lnTo>
                <a:lnTo>
                  <a:pt x="1127219" y="799658"/>
                </a:lnTo>
                <a:lnTo>
                  <a:pt x="1127219" y="597779"/>
                </a:lnTo>
                <a:lnTo>
                  <a:pt x="1127219" y="799658"/>
                </a:lnTo>
                <a:lnTo>
                  <a:pt x="1127219" y="385815"/>
                </a:lnTo>
                <a:lnTo>
                  <a:pt x="1127219" y="684576"/>
                </a:lnTo>
                <a:lnTo>
                  <a:pt x="1127219" y="598894"/>
                </a:lnTo>
                <a:lnTo>
                  <a:pt x="1127219" y="615408"/>
                </a:lnTo>
                <a:lnTo>
                  <a:pt x="1127219" y="564724"/>
                </a:lnTo>
                <a:lnTo>
                  <a:pt x="1128076" y="799658"/>
                </a:lnTo>
                <a:lnTo>
                  <a:pt x="1128076" y="441270"/>
                </a:lnTo>
                <a:lnTo>
                  <a:pt x="1128076" y="884484"/>
                </a:lnTo>
                <a:lnTo>
                  <a:pt x="1128076" y="460013"/>
                </a:lnTo>
                <a:lnTo>
                  <a:pt x="1128076" y="799658"/>
                </a:lnTo>
                <a:lnTo>
                  <a:pt x="1128076" y="597779"/>
                </a:lnTo>
                <a:lnTo>
                  <a:pt x="1128076" y="799658"/>
                </a:lnTo>
                <a:lnTo>
                  <a:pt x="1128076" y="385815"/>
                </a:lnTo>
                <a:lnTo>
                  <a:pt x="1128076" y="684576"/>
                </a:lnTo>
                <a:lnTo>
                  <a:pt x="1128076" y="598894"/>
                </a:lnTo>
                <a:lnTo>
                  <a:pt x="1128076" y="615408"/>
                </a:lnTo>
                <a:lnTo>
                  <a:pt x="1128076" y="542896"/>
                </a:lnTo>
                <a:lnTo>
                  <a:pt x="1128905" y="799658"/>
                </a:lnTo>
                <a:lnTo>
                  <a:pt x="1128905" y="441270"/>
                </a:lnTo>
                <a:lnTo>
                  <a:pt x="1128905" y="884484"/>
                </a:lnTo>
                <a:lnTo>
                  <a:pt x="1128905" y="460013"/>
                </a:lnTo>
                <a:lnTo>
                  <a:pt x="1128905" y="799658"/>
                </a:lnTo>
                <a:lnTo>
                  <a:pt x="1128905" y="597779"/>
                </a:lnTo>
                <a:lnTo>
                  <a:pt x="1128905" y="612322"/>
                </a:lnTo>
                <a:lnTo>
                  <a:pt x="1128905" y="597779"/>
                </a:lnTo>
                <a:lnTo>
                  <a:pt x="1128905" y="799658"/>
                </a:lnTo>
                <a:lnTo>
                  <a:pt x="1128905" y="385815"/>
                </a:lnTo>
                <a:lnTo>
                  <a:pt x="1128905" y="684576"/>
                </a:lnTo>
                <a:lnTo>
                  <a:pt x="1128905" y="598894"/>
                </a:lnTo>
                <a:lnTo>
                  <a:pt x="1128905" y="615408"/>
                </a:lnTo>
                <a:lnTo>
                  <a:pt x="1128905" y="532267"/>
                </a:lnTo>
                <a:lnTo>
                  <a:pt x="1129761" y="799658"/>
                </a:lnTo>
                <a:lnTo>
                  <a:pt x="1129761" y="441270"/>
                </a:lnTo>
                <a:lnTo>
                  <a:pt x="1129761" y="884484"/>
                </a:lnTo>
                <a:lnTo>
                  <a:pt x="1129761" y="460013"/>
                </a:lnTo>
                <a:lnTo>
                  <a:pt x="1129761" y="799658"/>
                </a:lnTo>
                <a:lnTo>
                  <a:pt x="1129761" y="597779"/>
                </a:lnTo>
                <a:lnTo>
                  <a:pt x="1129761" y="612322"/>
                </a:lnTo>
                <a:lnTo>
                  <a:pt x="1129761" y="597779"/>
                </a:lnTo>
                <a:lnTo>
                  <a:pt x="1129761" y="799658"/>
                </a:lnTo>
                <a:lnTo>
                  <a:pt x="1129761" y="385815"/>
                </a:lnTo>
                <a:lnTo>
                  <a:pt x="1129761" y="684576"/>
                </a:lnTo>
                <a:lnTo>
                  <a:pt x="1129761" y="598894"/>
                </a:lnTo>
                <a:lnTo>
                  <a:pt x="1129761" y="611208"/>
                </a:lnTo>
                <a:lnTo>
                  <a:pt x="1129761" y="532267"/>
                </a:lnTo>
                <a:lnTo>
                  <a:pt x="1130876" y="799658"/>
                </a:lnTo>
                <a:lnTo>
                  <a:pt x="1130876" y="441270"/>
                </a:lnTo>
                <a:lnTo>
                  <a:pt x="1130876" y="884484"/>
                </a:lnTo>
                <a:lnTo>
                  <a:pt x="1130876" y="460013"/>
                </a:lnTo>
                <a:lnTo>
                  <a:pt x="1130876" y="799658"/>
                </a:lnTo>
                <a:lnTo>
                  <a:pt x="1130876" y="597779"/>
                </a:lnTo>
                <a:lnTo>
                  <a:pt x="1130876" y="612322"/>
                </a:lnTo>
                <a:lnTo>
                  <a:pt x="1130876" y="597779"/>
                </a:lnTo>
                <a:lnTo>
                  <a:pt x="1130876" y="767717"/>
                </a:lnTo>
                <a:lnTo>
                  <a:pt x="1130876" y="385815"/>
                </a:lnTo>
                <a:lnTo>
                  <a:pt x="1130876" y="684576"/>
                </a:lnTo>
                <a:lnTo>
                  <a:pt x="1130876" y="532267"/>
                </a:lnTo>
              </a:path>
              <a:path w="1776729" h="1168400">
                <a:moveTo>
                  <a:pt x="1130876" y="532267"/>
                </a:moveTo>
                <a:lnTo>
                  <a:pt x="1131705" y="799658"/>
                </a:lnTo>
                <a:lnTo>
                  <a:pt x="1131705" y="441270"/>
                </a:lnTo>
                <a:lnTo>
                  <a:pt x="1131705" y="854514"/>
                </a:lnTo>
                <a:lnTo>
                  <a:pt x="1131705" y="460013"/>
                </a:lnTo>
                <a:lnTo>
                  <a:pt x="1131705" y="799658"/>
                </a:lnTo>
                <a:lnTo>
                  <a:pt x="1131705" y="597779"/>
                </a:lnTo>
                <a:lnTo>
                  <a:pt x="1131705" y="612322"/>
                </a:lnTo>
                <a:lnTo>
                  <a:pt x="1131705" y="597779"/>
                </a:lnTo>
                <a:lnTo>
                  <a:pt x="1131705" y="767717"/>
                </a:lnTo>
                <a:lnTo>
                  <a:pt x="1131705" y="385815"/>
                </a:lnTo>
                <a:lnTo>
                  <a:pt x="1131705" y="684576"/>
                </a:lnTo>
                <a:lnTo>
                  <a:pt x="1131705" y="532267"/>
                </a:lnTo>
                <a:lnTo>
                  <a:pt x="1132561" y="799658"/>
                </a:lnTo>
                <a:lnTo>
                  <a:pt x="1132561" y="441270"/>
                </a:lnTo>
                <a:lnTo>
                  <a:pt x="1132561" y="854514"/>
                </a:lnTo>
                <a:lnTo>
                  <a:pt x="1132561" y="460013"/>
                </a:lnTo>
                <a:lnTo>
                  <a:pt x="1132561" y="799658"/>
                </a:lnTo>
                <a:lnTo>
                  <a:pt x="1132561" y="597779"/>
                </a:lnTo>
                <a:lnTo>
                  <a:pt x="1132561" y="612322"/>
                </a:lnTo>
                <a:lnTo>
                  <a:pt x="1132561" y="565580"/>
                </a:lnTo>
                <a:lnTo>
                  <a:pt x="1132561" y="767717"/>
                </a:lnTo>
                <a:lnTo>
                  <a:pt x="1132561" y="385815"/>
                </a:lnTo>
                <a:lnTo>
                  <a:pt x="1132561" y="684576"/>
                </a:lnTo>
                <a:lnTo>
                  <a:pt x="1132561" y="532267"/>
                </a:lnTo>
                <a:lnTo>
                  <a:pt x="1133390" y="799658"/>
                </a:lnTo>
                <a:lnTo>
                  <a:pt x="1133390" y="441270"/>
                </a:lnTo>
                <a:lnTo>
                  <a:pt x="1133390" y="854514"/>
                </a:lnTo>
                <a:lnTo>
                  <a:pt x="1133390" y="460013"/>
                </a:lnTo>
                <a:lnTo>
                  <a:pt x="1133390" y="799658"/>
                </a:lnTo>
                <a:lnTo>
                  <a:pt x="1133390" y="597779"/>
                </a:lnTo>
                <a:lnTo>
                  <a:pt x="1133390" y="612322"/>
                </a:lnTo>
                <a:lnTo>
                  <a:pt x="1133390" y="565580"/>
                </a:lnTo>
                <a:lnTo>
                  <a:pt x="1133390" y="767717"/>
                </a:lnTo>
                <a:lnTo>
                  <a:pt x="1133390" y="367330"/>
                </a:lnTo>
                <a:lnTo>
                  <a:pt x="1133390" y="684576"/>
                </a:lnTo>
                <a:lnTo>
                  <a:pt x="1133390" y="566409"/>
                </a:lnTo>
                <a:lnTo>
                  <a:pt x="1133390" y="584065"/>
                </a:lnTo>
                <a:lnTo>
                  <a:pt x="1133390" y="532267"/>
                </a:lnTo>
                <a:lnTo>
                  <a:pt x="1134219" y="773317"/>
                </a:lnTo>
                <a:lnTo>
                  <a:pt x="1134219" y="441270"/>
                </a:lnTo>
                <a:lnTo>
                  <a:pt x="1134219" y="854514"/>
                </a:lnTo>
                <a:lnTo>
                  <a:pt x="1134219" y="460013"/>
                </a:lnTo>
                <a:lnTo>
                  <a:pt x="1134219" y="799658"/>
                </a:lnTo>
                <a:lnTo>
                  <a:pt x="1134219" y="597779"/>
                </a:lnTo>
                <a:lnTo>
                  <a:pt x="1134219" y="612322"/>
                </a:lnTo>
                <a:lnTo>
                  <a:pt x="1134219" y="565580"/>
                </a:lnTo>
                <a:lnTo>
                  <a:pt x="1134219" y="767717"/>
                </a:lnTo>
                <a:lnTo>
                  <a:pt x="1134219" y="363130"/>
                </a:lnTo>
                <a:lnTo>
                  <a:pt x="1134219" y="684576"/>
                </a:lnTo>
                <a:lnTo>
                  <a:pt x="1134219" y="566409"/>
                </a:lnTo>
                <a:lnTo>
                  <a:pt x="1134219" y="584065"/>
                </a:lnTo>
                <a:lnTo>
                  <a:pt x="1134219" y="532267"/>
                </a:lnTo>
                <a:lnTo>
                  <a:pt x="1135076" y="767717"/>
                </a:lnTo>
                <a:lnTo>
                  <a:pt x="1135076" y="441270"/>
                </a:lnTo>
                <a:lnTo>
                  <a:pt x="1135076" y="854514"/>
                </a:lnTo>
                <a:lnTo>
                  <a:pt x="1135076" y="427528"/>
                </a:lnTo>
                <a:lnTo>
                  <a:pt x="1135076" y="799658"/>
                </a:lnTo>
                <a:lnTo>
                  <a:pt x="1135076" y="597779"/>
                </a:lnTo>
                <a:lnTo>
                  <a:pt x="1135076" y="612322"/>
                </a:lnTo>
                <a:lnTo>
                  <a:pt x="1135076" y="565580"/>
                </a:lnTo>
                <a:lnTo>
                  <a:pt x="1135076" y="767717"/>
                </a:lnTo>
                <a:lnTo>
                  <a:pt x="1135076" y="363130"/>
                </a:lnTo>
                <a:lnTo>
                  <a:pt x="1135076" y="682320"/>
                </a:lnTo>
                <a:lnTo>
                  <a:pt x="1135076" y="566409"/>
                </a:lnTo>
                <a:lnTo>
                  <a:pt x="1135076" y="584065"/>
                </a:lnTo>
                <a:lnTo>
                  <a:pt x="1135076" y="532267"/>
                </a:lnTo>
                <a:lnTo>
                  <a:pt x="1136190" y="767717"/>
                </a:lnTo>
                <a:lnTo>
                  <a:pt x="1136190" y="441270"/>
                </a:lnTo>
                <a:lnTo>
                  <a:pt x="1136190" y="854514"/>
                </a:lnTo>
                <a:lnTo>
                  <a:pt x="1136190" y="427528"/>
                </a:lnTo>
                <a:lnTo>
                  <a:pt x="1136190" y="799658"/>
                </a:lnTo>
                <a:lnTo>
                  <a:pt x="1136190" y="565580"/>
                </a:lnTo>
                <a:lnTo>
                  <a:pt x="1136190" y="767717"/>
                </a:lnTo>
                <a:lnTo>
                  <a:pt x="1136190" y="363130"/>
                </a:lnTo>
                <a:lnTo>
                  <a:pt x="1136190" y="653206"/>
                </a:lnTo>
                <a:lnTo>
                  <a:pt x="1136190" y="566409"/>
                </a:lnTo>
                <a:lnTo>
                  <a:pt x="1136190" y="584065"/>
                </a:lnTo>
                <a:lnTo>
                  <a:pt x="1136190" y="532267"/>
                </a:lnTo>
                <a:lnTo>
                  <a:pt x="1137019" y="767717"/>
                </a:lnTo>
                <a:lnTo>
                  <a:pt x="1137019" y="438185"/>
                </a:lnTo>
                <a:lnTo>
                  <a:pt x="1137019" y="854514"/>
                </a:lnTo>
                <a:lnTo>
                  <a:pt x="1137019" y="427528"/>
                </a:lnTo>
                <a:lnTo>
                  <a:pt x="1137019" y="799658"/>
                </a:lnTo>
                <a:lnTo>
                  <a:pt x="1137019" y="565580"/>
                </a:lnTo>
                <a:lnTo>
                  <a:pt x="1137019" y="767717"/>
                </a:lnTo>
                <a:lnTo>
                  <a:pt x="1137019" y="353616"/>
                </a:lnTo>
                <a:lnTo>
                  <a:pt x="1137019" y="653206"/>
                </a:lnTo>
                <a:lnTo>
                  <a:pt x="1137019" y="566409"/>
                </a:lnTo>
                <a:lnTo>
                  <a:pt x="1137019" y="584065"/>
                </a:lnTo>
                <a:lnTo>
                  <a:pt x="1137019" y="532267"/>
                </a:lnTo>
                <a:lnTo>
                  <a:pt x="1137876" y="767717"/>
                </a:lnTo>
                <a:lnTo>
                  <a:pt x="1137876" y="418585"/>
                </a:lnTo>
                <a:lnTo>
                  <a:pt x="1137876" y="854514"/>
                </a:lnTo>
                <a:lnTo>
                  <a:pt x="1137876" y="427528"/>
                </a:lnTo>
                <a:lnTo>
                  <a:pt x="1137876" y="767717"/>
                </a:lnTo>
                <a:lnTo>
                  <a:pt x="1137876" y="565580"/>
                </a:lnTo>
                <a:lnTo>
                  <a:pt x="1137876" y="767717"/>
                </a:lnTo>
                <a:lnTo>
                  <a:pt x="1137876" y="353616"/>
                </a:lnTo>
                <a:lnTo>
                  <a:pt x="1137876" y="653206"/>
                </a:lnTo>
                <a:lnTo>
                  <a:pt x="1137876" y="566409"/>
                </a:lnTo>
                <a:lnTo>
                  <a:pt x="1137876" y="584065"/>
                </a:lnTo>
                <a:lnTo>
                  <a:pt x="1137876" y="532267"/>
                </a:lnTo>
                <a:lnTo>
                  <a:pt x="1138704" y="767717"/>
                </a:lnTo>
                <a:lnTo>
                  <a:pt x="1138704" y="409614"/>
                </a:lnTo>
                <a:lnTo>
                  <a:pt x="1138704" y="854514"/>
                </a:lnTo>
                <a:lnTo>
                  <a:pt x="1138704" y="427528"/>
                </a:lnTo>
                <a:lnTo>
                  <a:pt x="1138704" y="767717"/>
                </a:lnTo>
                <a:lnTo>
                  <a:pt x="1138704" y="565580"/>
                </a:lnTo>
                <a:lnTo>
                  <a:pt x="1138704" y="767717"/>
                </a:lnTo>
                <a:lnTo>
                  <a:pt x="1138704" y="353616"/>
                </a:lnTo>
                <a:lnTo>
                  <a:pt x="1138704" y="653206"/>
                </a:lnTo>
                <a:lnTo>
                  <a:pt x="1138704" y="566409"/>
                </a:lnTo>
                <a:lnTo>
                  <a:pt x="1138704" y="584065"/>
                </a:lnTo>
                <a:lnTo>
                  <a:pt x="1138704" y="516868"/>
                </a:lnTo>
                <a:lnTo>
                  <a:pt x="1139561" y="767717"/>
                </a:lnTo>
                <a:lnTo>
                  <a:pt x="1139561" y="409614"/>
                </a:lnTo>
                <a:lnTo>
                  <a:pt x="1139561" y="854514"/>
                </a:lnTo>
                <a:lnTo>
                  <a:pt x="1139561" y="427528"/>
                </a:lnTo>
                <a:lnTo>
                  <a:pt x="1139561" y="767717"/>
                </a:lnTo>
                <a:lnTo>
                  <a:pt x="1139561" y="571180"/>
                </a:lnTo>
                <a:lnTo>
                  <a:pt x="1139561" y="581265"/>
                </a:lnTo>
                <a:lnTo>
                  <a:pt x="1139561" y="565580"/>
                </a:lnTo>
                <a:lnTo>
                  <a:pt x="1139561" y="767717"/>
                </a:lnTo>
                <a:lnTo>
                  <a:pt x="1139561" y="353616"/>
                </a:lnTo>
                <a:lnTo>
                  <a:pt x="1139561" y="653206"/>
                </a:lnTo>
                <a:lnTo>
                  <a:pt x="1139561" y="566409"/>
                </a:lnTo>
                <a:lnTo>
                  <a:pt x="1139561" y="584065"/>
                </a:lnTo>
                <a:lnTo>
                  <a:pt x="1139561" y="499783"/>
                </a:lnTo>
                <a:lnTo>
                  <a:pt x="1140390" y="767717"/>
                </a:lnTo>
                <a:lnTo>
                  <a:pt x="1140390" y="409614"/>
                </a:lnTo>
                <a:lnTo>
                  <a:pt x="1140390" y="854514"/>
                </a:lnTo>
                <a:lnTo>
                  <a:pt x="1140390" y="427528"/>
                </a:lnTo>
                <a:lnTo>
                  <a:pt x="1140390" y="767717"/>
                </a:lnTo>
                <a:lnTo>
                  <a:pt x="1140390" y="565580"/>
                </a:lnTo>
                <a:lnTo>
                  <a:pt x="1140390" y="581265"/>
                </a:lnTo>
                <a:lnTo>
                  <a:pt x="1140390" y="565580"/>
                </a:lnTo>
                <a:lnTo>
                  <a:pt x="1140390" y="767717"/>
                </a:lnTo>
                <a:lnTo>
                  <a:pt x="1140390" y="353616"/>
                </a:lnTo>
                <a:lnTo>
                  <a:pt x="1140390" y="653206"/>
                </a:lnTo>
                <a:lnTo>
                  <a:pt x="1140390" y="566409"/>
                </a:lnTo>
                <a:lnTo>
                  <a:pt x="1140390" y="584065"/>
                </a:lnTo>
                <a:lnTo>
                  <a:pt x="1140390" y="499783"/>
                </a:lnTo>
                <a:lnTo>
                  <a:pt x="1141504" y="767717"/>
                </a:lnTo>
                <a:lnTo>
                  <a:pt x="1141504" y="409614"/>
                </a:lnTo>
                <a:lnTo>
                  <a:pt x="1141504" y="854514"/>
                </a:lnTo>
                <a:lnTo>
                  <a:pt x="1141504" y="427528"/>
                </a:lnTo>
                <a:lnTo>
                  <a:pt x="1141504" y="767717"/>
                </a:lnTo>
                <a:lnTo>
                  <a:pt x="1141504" y="565580"/>
                </a:lnTo>
                <a:lnTo>
                  <a:pt x="1141504" y="581265"/>
                </a:lnTo>
                <a:lnTo>
                  <a:pt x="1141504" y="565580"/>
                </a:lnTo>
                <a:lnTo>
                  <a:pt x="1141504" y="759317"/>
                </a:lnTo>
                <a:lnTo>
                  <a:pt x="1141504" y="353616"/>
                </a:lnTo>
                <a:lnTo>
                  <a:pt x="1141504" y="653206"/>
                </a:lnTo>
                <a:lnTo>
                  <a:pt x="1141504" y="499783"/>
                </a:lnTo>
                <a:lnTo>
                  <a:pt x="1142361" y="767717"/>
                </a:lnTo>
                <a:lnTo>
                  <a:pt x="1142361" y="409614"/>
                </a:lnTo>
                <a:lnTo>
                  <a:pt x="1142361" y="854514"/>
                </a:lnTo>
                <a:lnTo>
                  <a:pt x="1142361" y="427528"/>
                </a:lnTo>
                <a:lnTo>
                  <a:pt x="1142361" y="767717"/>
                </a:lnTo>
                <a:lnTo>
                  <a:pt x="1142361" y="565580"/>
                </a:lnTo>
                <a:lnTo>
                  <a:pt x="1142361" y="581265"/>
                </a:lnTo>
                <a:lnTo>
                  <a:pt x="1142361" y="565580"/>
                </a:lnTo>
                <a:lnTo>
                  <a:pt x="1142361" y="738060"/>
                </a:lnTo>
                <a:lnTo>
                  <a:pt x="1142361" y="353616"/>
                </a:lnTo>
                <a:lnTo>
                  <a:pt x="1142361" y="653206"/>
                </a:lnTo>
              </a:path>
              <a:path w="1776729" h="1168400">
                <a:moveTo>
                  <a:pt x="1142361" y="653206"/>
                </a:moveTo>
                <a:lnTo>
                  <a:pt x="1142361" y="499783"/>
                </a:lnTo>
                <a:lnTo>
                  <a:pt x="1143190" y="767717"/>
                </a:lnTo>
                <a:lnTo>
                  <a:pt x="1143190" y="409614"/>
                </a:lnTo>
                <a:lnTo>
                  <a:pt x="1143190" y="824001"/>
                </a:lnTo>
                <a:lnTo>
                  <a:pt x="1143190" y="427528"/>
                </a:lnTo>
                <a:lnTo>
                  <a:pt x="1143190" y="767717"/>
                </a:lnTo>
                <a:lnTo>
                  <a:pt x="1143190" y="565580"/>
                </a:lnTo>
                <a:lnTo>
                  <a:pt x="1143190" y="581265"/>
                </a:lnTo>
                <a:lnTo>
                  <a:pt x="1143190" y="538410"/>
                </a:lnTo>
                <a:lnTo>
                  <a:pt x="1143190" y="738060"/>
                </a:lnTo>
                <a:lnTo>
                  <a:pt x="1143190" y="353616"/>
                </a:lnTo>
                <a:lnTo>
                  <a:pt x="1143190" y="653206"/>
                </a:lnTo>
                <a:lnTo>
                  <a:pt x="1143190" y="499783"/>
                </a:lnTo>
                <a:lnTo>
                  <a:pt x="1144019" y="767717"/>
                </a:lnTo>
                <a:lnTo>
                  <a:pt x="1144019" y="409614"/>
                </a:lnTo>
                <a:lnTo>
                  <a:pt x="1144019" y="824001"/>
                </a:lnTo>
                <a:lnTo>
                  <a:pt x="1144019" y="427528"/>
                </a:lnTo>
                <a:lnTo>
                  <a:pt x="1144019" y="767717"/>
                </a:lnTo>
                <a:lnTo>
                  <a:pt x="1144019" y="565580"/>
                </a:lnTo>
                <a:lnTo>
                  <a:pt x="1144019" y="581265"/>
                </a:lnTo>
                <a:lnTo>
                  <a:pt x="1144019" y="533096"/>
                </a:lnTo>
                <a:lnTo>
                  <a:pt x="1144019" y="738060"/>
                </a:lnTo>
                <a:lnTo>
                  <a:pt x="1144019" y="349417"/>
                </a:lnTo>
                <a:lnTo>
                  <a:pt x="1144019" y="653206"/>
                </a:lnTo>
                <a:lnTo>
                  <a:pt x="1144019" y="533925"/>
                </a:lnTo>
                <a:lnTo>
                  <a:pt x="1144019" y="552410"/>
                </a:lnTo>
                <a:lnTo>
                  <a:pt x="1144019" y="499783"/>
                </a:lnTo>
                <a:lnTo>
                  <a:pt x="1144875" y="767717"/>
                </a:lnTo>
                <a:lnTo>
                  <a:pt x="1144875" y="409614"/>
                </a:lnTo>
                <a:lnTo>
                  <a:pt x="1144875" y="824001"/>
                </a:lnTo>
                <a:lnTo>
                  <a:pt x="1144875" y="427528"/>
                </a:lnTo>
                <a:lnTo>
                  <a:pt x="1144875" y="767717"/>
                </a:lnTo>
                <a:lnTo>
                  <a:pt x="1144875" y="565580"/>
                </a:lnTo>
                <a:lnTo>
                  <a:pt x="1144875" y="581265"/>
                </a:lnTo>
                <a:lnTo>
                  <a:pt x="1144875" y="533096"/>
                </a:lnTo>
                <a:lnTo>
                  <a:pt x="1144875" y="738060"/>
                </a:lnTo>
                <a:lnTo>
                  <a:pt x="1144875" y="335988"/>
                </a:lnTo>
                <a:lnTo>
                  <a:pt x="1144875" y="653206"/>
                </a:lnTo>
                <a:lnTo>
                  <a:pt x="1144875" y="533925"/>
                </a:lnTo>
                <a:lnTo>
                  <a:pt x="1144875" y="552410"/>
                </a:lnTo>
                <a:lnTo>
                  <a:pt x="1144875" y="499783"/>
                </a:lnTo>
                <a:lnTo>
                  <a:pt x="1145990" y="738060"/>
                </a:lnTo>
                <a:lnTo>
                  <a:pt x="1145990" y="409614"/>
                </a:lnTo>
                <a:lnTo>
                  <a:pt x="1145990" y="824001"/>
                </a:lnTo>
                <a:lnTo>
                  <a:pt x="1145990" y="414100"/>
                </a:lnTo>
                <a:lnTo>
                  <a:pt x="1145990" y="767717"/>
                </a:lnTo>
                <a:lnTo>
                  <a:pt x="1145990" y="565580"/>
                </a:lnTo>
                <a:lnTo>
                  <a:pt x="1145990" y="581265"/>
                </a:lnTo>
                <a:lnTo>
                  <a:pt x="1145990" y="533096"/>
                </a:lnTo>
                <a:lnTo>
                  <a:pt x="1145990" y="738060"/>
                </a:lnTo>
                <a:lnTo>
                  <a:pt x="1145990" y="330674"/>
                </a:lnTo>
                <a:lnTo>
                  <a:pt x="1145990" y="653206"/>
                </a:lnTo>
                <a:lnTo>
                  <a:pt x="1145990" y="533925"/>
                </a:lnTo>
                <a:lnTo>
                  <a:pt x="1145990" y="552410"/>
                </a:lnTo>
                <a:lnTo>
                  <a:pt x="1145990" y="499783"/>
                </a:lnTo>
                <a:lnTo>
                  <a:pt x="1146818" y="738060"/>
                </a:lnTo>
                <a:lnTo>
                  <a:pt x="1146818" y="409614"/>
                </a:lnTo>
                <a:lnTo>
                  <a:pt x="1146818" y="824001"/>
                </a:lnTo>
                <a:lnTo>
                  <a:pt x="1146818" y="395329"/>
                </a:lnTo>
                <a:lnTo>
                  <a:pt x="1146818" y="767717"/>
                </a:lnTo>
                <a:lnTo>
                  <a:pt x="1146818" y="565580"/>
                </a:lnTo>
                <a:lnTo>
                  <a:pt x="1146818" y="581265"/>
                </a:lnTo>
                <a:lnTo>
                  <a:pt x="1146818" y="533096"/>
                </a:lnTo>
                <a:lnTo>
                  <a:pt x="1146818" y="738060"/>
                </a:lnTo>
                <a:lnTo>
                  <a:pt x="1146818" y="330674"/>
                </a:lnTo>
                <a:lnTo>
                  <a:pt x="1146818" y="629978"/>
                </a:lnTo>
                <a:lnTo>
                  <a:pt x="1146818" y="533925"/>
                </a:lnTo>
                <a:lnTo>
                  <a:pt x="1146818" y="552410"/>
                </a:lnTo>
                <a:lnTo>
                  <a:pt x="1146818" y="499783"/>
                </a:lnTo>
                <a:lnTo>
                  <a:pt x="1147675" y="738060"/>
                </a:lnTo>
                <a:lnTo>
                  <a:pt x="1147675" y="409614"/>
                </a:lnTo>
                <a:lnTo>
                  <a:pt x="1147675" y="824001"/>
                </a:lnTo>
                <a:lnTo>
                  <a:pt x="1147675" y="395329"/>
                </a:lnTo>
                <a:lnTo>
                  <a:pt x="1147675" y="767717"/>
                </a:lnTo>
                <a:lnTo>
                  <a:pt x="1147675" y="533096"/>
                </a:lnTo>
                <a:lnTo>
                  <a:pt x="1147675" y="738060"/>
                </a:lnTo>
                <a:lnTo>
                  <a:pt x="1147675" y="326732"/>
                </a:lnTo>
                <a:lnTo>
                  <a:pt x="1147675" y="621864"/>
                </a:lnTo>
                <a:lnTo>
                  <a:pt x="1147675" y="533925"/>
                </a:lnTo>
                <a:lnTo>
                  <a:pt x="1147675" y="552410"/>
                </a:lnTo>
                <a:lnTo>
                  <a:pt x="1147675" y="499783"/>
                </a:lnTo>
                <a:lnTo>
                  <a:pt x="1148504" y="738060"/>
                </a:lnTo>
                <a:lnTo>
                  <a:pt x="1148504" y="399272"/>
                </a:lnTo>
                <a:lnTo>
                  <a:pt x="1148504" y="824001"/>
                </a:lnTo>
                <a:lnTo>
                  <a:pt x="1148504" y="395329"/>
                </a:lnTo>
                <a:lnTo>
                  <a:pt x="1148504" y="762117"/>
                </a:lnTo>
                <a:lnTo>
                  <a:pt x="1148504" y="533096"/>
                </a:lnTo>
                <a:lnTo>
                  <a:pt x="1148504" y="738060"/>
                </a:lnTo>
                <a:lnTo>
                  <a:pt x="1148504" y="321417"/>
                </a:lnTo>
                <a:lnTo>
                  <a:pt x="1148504" y="621864"/>
                </a:lnTo>
                <a:lnTo>
                  <a:pt x="1148504" y="533925"/>
                </a:lnTo>
                <a:lnTo>
                  <a:pt x="1148504" y="552410"/>
                </a:lnTo>
                <a:lnTo>
                  <a:pt x="1148504" y="499783"/>
                </a:lnTo>
                <a:lnTo>
                  <a:pt x="1149361" y="738060"/>
                </a:lnTo>
                <a:lnTo>
                  <a:pt x="1149361" y="377987"/>
                </a:lnTo>
                <a:lnTo>
                  <a:pt x="1149361" y="824001"/>
                </a:lnTo>
                <a:lnTo>
                  <a:pt x="1149361" y="395329"/>
                </a:lnTo>
                <a:lnTo>
                  <a:pt x="1149361" y="738060"/>
                </a:lnTo>
                <a:lnTo>
                  <a:pt x="1149361" y="533096"/>
                </a:lnTo>
                <a:lnTo>
                  <a:pt x="1149361" y="738060"/>
                </a:lnTo>
                <a:lnTo>
                  <a:pt x="1149361" y="321417"/>
                </a:lnTo>
                <a:lnTo>
                  <a:pt x="1149361" y="621864"/>
                </a:lnTo>
                <a:lnTo>
                  <a:pt x="1149361" y="533925"/>
                </a:lnTo>
                <a:lnTo>
                  <a:pt x="1149361" y="552410"/>
                </a:lnTo>
                <a:lnTo>
                  <a:pt x="1149361" y="499783"/>
                </a:lnTo>
                <a:lnTo>
                  <a:pt x="1150190" y="738060"/>
                </a:lnTo>
                <a:lnTo>
                  <a:pt x="1150190" y="377987"/>
                </a:lnTo>
                <a:lnTo>
                  <a:pt x="1150190" y="824001"/>
                </a:lnTo>
                <a:lnTo>
                  <a:pt x="1150190" y="395329"/>
                </a:lnTo>
                <a:lnTo>
                  <a:pt x="1150190" y="738060"/>
                </a:lnTo>
                <a:lnTo>
                  <a:pt x="1150190" y="533096"/>
                </a:lnTo>
                <a:lnTo>
                  <a:pt x="1150190" y="738060"/>
                </a:lnTo>
                <a:lnTo>
                  <a:pt x="1150190" y="321417"/>
                </a:lnTo>
                <a:lnTo>
                  <a:pt x="1150190" y="621864"/>
                </a:lnTo>
                <a:lnTo>
                  <a:pt x="1150190" y="533925"/>
                </a:lnTo>
                <a:lnTo>
                  <a:pt x="1150190" y="552410"/>
                </a:lnTo>
                <a:lnTo>
                  <a:pt x="1150190" y="476812"/>
                </a:lnTo>
                <a:lnTo>
                  <a:pt x="1151304" y="738060"/>
                </a:lnTo>
                <a:lnTo>
                  <a:pt x="1151304" y="377987"/>
                </a:lnTo>
                <a:lnTo>
                  <a:pt x="1151304" y="824001"/>
                </a:lnTo>
                <a:lnTo>
                  <a:pt x="1151304" y="395329"/>
                </a:lnTo>
                <a:lnTo>
                  <a:pt x="1151304" y="738060"/>
                </a:lnTo>
                <a:lnTo>
                  <a:pt x="1151304" y="533096"/>
                </a:lnTo>
                <a:lnTo>
                  <a:pt x="1151304" y="549610"/>
                </a:lnTo>
                <a:lnTo>
                  <a:pt x="1151304" y="533096"/>
                </a:lnTo>
                <a:lnTo>
                  <a:pt x="1151304" y="738060"/>
                </a:lnTo>
                <a:lnTo>
                  <a:pt x="1151304" y="321417"/>
                </a:lnTo>
                <a:lnTo>
                  <a:pt x="1151304" y="621864"/>
                </a:lnTo>
                <a:lnTo>
                  <a:pt x="1151304" y="533925"/>
                </a:lnTo>
                <a:lnTo>
                  <a:pt x="1151304" y="552410"/>
                </a:lnTo>
                <a:lnTo>
                  <a:pt x="1151304" y="467298"/>
                </a:lnTo>
                <a:lnTo>
                  <a:pt x="1152161" y="738060"/>
                </a:lnTo>
                <a:lnTo>
                  <a:pt x="1152161" y="377987"/>
                </a:lnTo>
                <a:lnTo>
                  <a:pt x="1152161" y="824001"/>
                </a:lnTo>
                <a:lnTo>
                  <a:pt x="1152161" y="395329"/>
                </a:lnTo>
                <a:lnTo>
                  <a:pt x="1152161" y="738060"/>
                </a:lnTo>
                <a:lnTo>
                  <a:pt x="1152161" y="533096"/>
                </a:lnTo>
                <a:lnTo>
                  <a:pt x="1152161" y="549610"/>
                </a:lnTo>
                <a:lnTo>
                  <a:pt x="1152161" y="533096"/>
                </a:lnTo>
                <a:lnTo>
                  <a:pt x="1152161" y="738060"/>
                </a:lnTo>
                <a:lnTo>
                  <a:pt x="1152161" y="321417"/>
                </a:lnTo>
                <a:lnTo>
                  <a:pt x="1152161" y="621864"/>
                </a:lnTo>
                <a:lnTo>
                  <a:pt x="1152161" y="533925"/>
                </a:lnTo>
                <a:lnTo>
                  <a:pt x="1152161" y="552410"/>
                </a:lnTo>
                <a:lnTo>
                  <a:pt x="1152161" y="467298"/>
                </a:lnTo>
                <a:lnTo>
                  <a:pt x="1152989" y="738060"/>
                </a:lnTo>
                <a:lnTo>
                  <a:pt x="1152989" y="377987"/>
                </a:lnTo>
                <a:lnTo>
                  <a:pt x="1152989" y="824001"/>
                </a:lnTo>
                <a:lnTo>
                  <a:pt x="1152989" y="395329"/>
                </a:lnTo>
                <a:lnTo>
                  <a:pt x="1152989" y="738060"/>
                </a:lnTo>
                <a:lnTo>
                  <a:pt x="1152989" y="533096"/>
                </a:lnTo>
                <a:lnTo>
                  <a:pt x="1152989" y="549610"/>
                </a:lnTo>
                <a:lnTo>
                  <a:pt x="1152989" y="533096"/>
                </a:lnTo>
                <a:lnTo>
                  <a:pt x="1152989" y="725175"/>
                </a:lnTo>
                <a:lnTo>
                  <a:pt x="1152989" y="321417"/>
                </a:lnTo>
                <a:lnTo>
                  <a:pt x="1152989" y="621864"/>
                </a:lnTo>
                <a:lnTo>
                  <a:pt x="1152989" y="467298"/>
                </a:lnTo>
                <a:lnTo>
                  <a:pt x="1153818" y="738060"/>
                </a:lnTo>
                <a:lnTo>
                  <a:pt x="1153818" y="377987"/>
                </a:lnTo>
                <a:lnTo>
                  <a:pt x="1153818" y="824001"/>
                </a:lnTo>
                <a:lnTo>
                  <a:pt x="1153818" y="395329"/>
                </a:lnTo>
                <a:lnTo>
                  <a:pt x="1153818" y="738060"/>
                </a:lnTo>
                <a:lnTo>
                  <a:pt x="1153818" y="533096"/>
                </a:lnTo>
                <a:lnTo>
                  <a:pt x="1153818" y="549610"/>
                </a:lnTo>
                <a:lnTo>
                  <a:pt x="1153818" y="533096"/>
                </a:lnTo>
                <a:lnTo>
                  <a:pt x="1153818" y="533667"/>
                </a:lnTo>
              </a:path>
              <a:path w="1776729" h="1168400">
                <a:moveTo>
                  <a:pt x="1153818" y="533667"/>
                </a:moveTo>
                <a:lnTo>
                  <a:pt x="1153818" y="707804"/>
                </a:lnTo>
                <a:lnTo>
                  <a:pt x="1153818" y="321417"/>
                </a:lnTo>
                <a:lnTo>
                  <a:pt x="1153818" y="621864"/>
                </a:lnTo>
                <a:lnTo>
                  <a:pt x="1153818" y="467298"/>
                </a:lnTo>
                <a:lnTo>
                  <a:pt x="1154675" y="738060"/>
                </a:lnTo>
                <a:lnTo>
                  <a:pt x="1154675" y="377987"/>
                </a:lnTo>
                <a:lnTo>
                  <a:pt x="1154675" y="792658"/>
                </a:lnTo>
                <a:lnTo>
                  <a:pt x="1154675" y="395329"/>
                </a:lnTo>
                <a:lnTo>
                  <a:pt x="1154675" y="738060"/>
                </a:lnTo>
                <a:lnTo>
                  <a:pt x="1154675" y="533096"/>
                </a:lnTo>
                <a:lnTo>
                  <a:pt x="1154675" y="549610"/>
                </a:lnTo>
                <a:lnTo>
                  <a:pt x="1154675" y="510697"/>
                </a:lnTo>
                <a:lnTo>
                  <a:pt x="1154675" y="707804"/>
                </a:lnTo>
                <a:lnTo>
                  <a:pt x="1154675" y="321417"/>
                </a:lnTo>
                <a:lnTo>
                  <a:pt x="1154675" y="621864"/>
                </a:lnTo>
                <a:lnTo>
                  <a:pt x="1154675" y="467298"/>
                </a:lnTo>
                <a:lnTo>
                  <a:pt x="1155504" y="738060"/>
                </a:lnTo>
                <a:lnTo>
                  <a:pt x="1155504" y="377987"/>
                </a:lnTo>
                <a:lnTo>
                  <a:pt x="1155504" y="792658"/>
                </a:lnTo>
                <a:lnTo>
                  <a:pt x="1155504" y="395329"/>
                </a:lnTo>
                <a:lnTo>
                  <a:pt x="1155504" y="738060"/>
                </a:lnTo>
                <a:lnTo>
                  <a:pt x="1155504" y="533096"/>
                </a:lnTo>
                <a:lnTo>
                  <a:pt x="1155504" y="549610"/>
                </a:lnTo>
                <a:lnTo>
                  <a:pt x="1155504" y="500611"/>
                </a:lnTo>
                <a:lnTo>
                  <a:pt x="1155504" y="707804"/>
                </a:lnTo>
                <a:lnTo>
                  <a:pt x="1155504" y="321417"/>
                </a:lnTo>
                <a:lnTo>
                  <a:pt x="1155504" y="621864"/>
                </a:lnTo>
                <a:lnTo>
                  <a:pt x="1155504" y="503126"/>
                </a:lnTo>
                <a:lnTo>
                  <a:pt x="1155504" y="520496"/>
                </a:lnTo>
                <a:lnTo>
                  <a:pt x="1155504" y="467298"/>
                </a:lnTo>
                <a:lnTo>
                  <a:pt x="1156618" y="738060"/>
                </a:lnTo>
                <a:lnTo>
                  <a:pt x="1156618" y="377987"/>
                </a:lnTo>
                <a:lnTo>
                  <a:pt x="1156618" y="792658"/>
                </a:lnTo>
                <a:lnTo>
                  <a:pt x="1156618" y="395329"/>
                </a:lnTo>
                <a:lnTo>
                  <a:pt x="1156618" y="738060"/>
                </a:lnTo>
                <a:lnTo>
                  <a:pt x="1156618" y="533096"/>
                </a:lnTo>
                <a:lnTo>
                  <a:pt x="1156618" y="549610"/>
                </a:lnTo>
                <a:lnTo>
                  <a:pt x="1156618" y="500611"/>
                </a:lnTo>
                <a:lnTo>
                  <a:pt x="1156618" y="707804"/>
                </a:lnTo>
                <a:lnTo>
                  <a:pt x="1156618" y="304332"/>
                </a:lnTo>
                <a:lnTo>
                  <a:pt x="1156618" y="621864"/>
                </a:lnTo>
                <a:lnTo>
                  <a:pt x="1156618" y="503126"/>
                </a:lnTo>
                <a:lnTo>
                  <a:pt x="1156618" y="520496"/>
                </a:lnTo>
                <a:lnTo>
                  <a:pt x="1156618" y="467298"/>
                </a:lnTo>
                <a:lnTo>
                  <a:pt x="1157475" y="707804"/>
                </a:lnTo>
                <a:lnTo>
                  <a:pt x="1157475" y="377987"/>
                </a:lnTo>
                <a:lnTo>
                  <a:pt x="1157475" y="792658"/>
                </a:lnTo>
                <a:lnTo>
                  <a:pt x="1157475" y="390872"/>
                </a:lnTo>
                <a:lnTo>
                  <a:pt x="1157475" y="738060"/>
                </a:lnTo>
                <a:lnTo>
                  <a:pt x="1157475" y="533096"/>
                </a:lnTo>
                <a:lnTo>
                  <a:pt x="1157475" y="549610"/>
                </a:lnTo>
                <a:lnTo>
                  <a:pt x="1157475" y="500611"/>
                </a:lnTo>
                <a:lnTo>
                  <a:pt x="1157475" y="707804"/>
                </a:lnTo>
                <a:lnTo>
                  <a:pt x="1157475" y="297904"/>
                </a:lnTo>
                <a:lnTo>
                  <a:pt x="1157475" y="621864"/>
                </a:lnTo>
                <a:lnTo>
                  <a:pt x="1157475" y="503126"/>
                </a:lnTo>
                <a:lnTo>
                  <a:pt x="1157475" y="520496"/>
                </a:lnTo>
                <a:lnTo>
                  <a:pt x="1157475" y="467298"/>
                </a:lnTo>
                <a:lnTo>
                  <a:pt x="1158304" y="707804"/>
                </a:lnTo>
                <a:lnTo>
                  <a:pt x="1158304" y="377987"/>
                </a:lnTo>
                <a:lnTo>
                  <a:pt x="1158304" y="792658"/>
                </a:lnTo>
                <a:lnTo>
                  <a:pt x="1158304" y="362873"/>
                </a:lnTo>
                <a:lnTo>
                  <a:pt x="1158304" y="738060"/>
                </a:lnTo>
                <a:lnTo>
                  <a:pt x="1158304" y="533096"/>
                </a:lnTo>
                <a:lnTo>
                  <a:pt x="1158304" y="549610"/>
                </a:lnTo>
                <a:lnTo>
                  <a:pt x="1158304" y="500611"/>
                </a:lnTo>
                <a:lnTo>
                  <a:pt x="1158304" y="707804"/>
                </a:lnTo>
                <a:lnTo>
                  <a:pt x="1158304" y="297904"/>
                </a:lnTo>
                <a:lnTo>
                  <a:pt x="1158304" y="613722"/>
                </a:lnTo>
                <a:lnTo>
                  <a:pt x="1158304" y="503126"/>
                </a:lnTo>
                <a:lnTo>
                  <a:pt x="1158304" y="520496"/>
                </a:lnTo>
                <a:lnTo>
                  <a:pt x="1158304" y="467298"/>
                </a:lnTo>
                <a:lnTo>
                  <a:pt x="1159160" y="707804"/>
                </a:lnTo>
                <a:lnTo>
                  <a:pt x="1159160" y="377987"/>
                </a:lnTo>
                <a:lnTo>
                  <a:pt x="1159160" y="792658"/>
                </a:lnTo>
                <a:lnTo>
                  <a:pt x="1159160" y="362873"/>
                </a:lnTo>
                <a:lnTo>
                  <a:pt x="1159160" y="738060"/>
                </a:lnTo>
                <a:lnTo>
                  <a:pt x="1159160" y="500611"/>
                </a:lnTo>
                <a:lnTo>
                  <a:pt x="1159160" y="707804"/>
                </a:lnTo>
                <a:lnTo>
                  <a:pt x="1159160" y="297904"/>
                </a:lnTo>
                <a:lnTo>
                  <a:pt x="1159160" y="589923"/>
                </a:lnTo>
                <a:lnTo>
                  <a:pt x="1159160" y="503126"/>
                </a:lnTo>
                <a:lnTo>
                  <a:pt x="1159160" y="520496"/>
                </a:lnTo>
                <a:lnTo>
                  <a:pt x="1159160" y="467298"/>
                </a:lnTo>
                <a:lnTo>
                  <a:pt x="1159989" y="707804"/>
                </a:lnTo>
                <a:lnTo>
                  <a:pt x="1159989" y="377987"/>
                </a:lnTo>
                <a:lnTo>
                  <a:pt x="1159989" y="792658"/>
                </a:lnTo>
                <a:lnTo>
                  <a:pt x="1159989" y="362873"/>
                </a:lnTo>
                <a:lnTo>
                  <a:pt x="1159989" y="738060"/>
                </a:lnTo>
                <a:lnTo>
                  <a:pt x="1159989" y="500611"/>
                </a:lnTo>
                <a:lnTo>
                  <a:pt x="1159989" y="707804"/>
                </a:lnTo>
                <a:lnTo>
                  <a:pt x="1159989" y="289219"/>
                </a:lnTo>
                <a:lnTo>
                  <a:pt x="1159989" y="589923"/>
                </a:lnTo>
                <a:lnTo>
                  <a:pt x="1159989" y="503126"/>
                </a:lnTo>
                <a:lnTo>
                  <a:pt x="1159989" y="520496"/>
                </a:lnTo>
                <a:lnTo>
                  <a:pt x="1159989" y="467298"/>
                </a:lnTo>
                <a:lnTo>
                  <a:pt x="1160818" y="707804"/>
                </a:lnTo>
                <a:lnTo>
                  <a:pt x="1160818" y="362587"/>
                </a:lnTo>
                <a:lnTo>
                  <a:pt x="1160818" y="792658"/>
                </a:lnTo>
                <a:lnTo>
                  <a:pt x="1160818" y="362873"/>
                </a:lnTo>
                <a:lnTo>
                  <a:pt x="1160818" y="707804"/>
                </a:lnTo>
                <a:lnTo>
                  <a:pt x="1160818" y="500611"/>
                </a:lnTo>
                <a:lnTo>
                  <a:pt x="1160818" y="707804"/>
                </a:lnTo>
                <a:lnTo>
                  <a:pt x="1160818" y="289219"/>
                </a:lnTo>
                <a:lnTo>
                  <a:pt x="1160818" y="589923"/>
                </a:lnTo>
                <a:lnTo>
                  <a:pt x="1160818" y="503126"/>
                </a:lnTo>
                <a:lnTo>
                  <a:pt x="1160818" y="520496"/>
                </a:lnTo>
                <a:lnTo>
                  <a:pt x="1160818" y="467298"/>
                </a:lnTo>
                <a:lnTo>
                  <a:pt x="1161960" y="707804"/>
                </a:lnTo>
                <a:lnTo>
                  <a:pt x="1161960" y="346073"/>
                </a:lnTo>
                <a:lnTo>
                  <a:pt x="1161960" y="792658"/>
                </a:lnTo>
                <a:lnTo>
                  <a:pt x="1161960" y="362873"/>
                </a:lnTo>
                <a:lnTo>
                  <a:pt x="1161960" y="707804"/>
                </a:lnTo>
                <a:lnTo>
                  <a:pt x="1161960" y="500611"/>
                </a:lnTo>
                <a:lnTo>
                  <a:pt x="1161960" y="707804"/>
                </a:lnTo>
                <a:lnTo>
                  <a:pt x="1161960" y="289219"/>
                </a:lnTo>
                <a:lnTo>
                  <a:pt x="1161960" y="589923"/>
                </a:lnTo>
                <a:lnTo>
                  <a:pt x="1161960" y="503126"/>
                </a:lnTo>
                <a:lnTo>
                  <a:pt x="1161960" y="520496"/>
                </a:lnTo>
                <a:lnTo>
                  <a:pt x="1161960" y="459470"/>
                </a:lnTo>
                <a:lnTo>
                  <a:pt x="1162789" y="707804"/>
                </a:lnTo>
                <a:lnTo>
                  <a:pt x="1162789" y="346073"/>
                </a:lnTo>
                <a:lnTo>
                  <a:pt x="1162789" y="792658"/>
                </a:lnTo>
                <a:lnTo>
                  <a:pt x="1162789" y="362873"/>
                </a:lnTo>
                <a:lnTo>
                  <a:pt x="1162789" y="707804"/>
                </a:lnTo>
                <a:lnTo>
                  <a:pt x="1162789" y="500611"/>
                </a:lnTo>
                <a:lnTo>
                  <a:pt x="1162789" y="707804"/>
                </a:lnTo>
                <a:lnTo>
                  <a:pt x="1162789" y="289219"/>
                </a:lnTo>
                <a:lnTo>
                  <a:pt x="1162789" y="589923"/>
                </a:lnTo>
                <a:lnTo>
                  <a:pt x="1162789" y="503126"/>
                </a:lnTo>
                <a:lnTo>
                  <a:pt x="1162789" y="520496"/>
                </a:lnTo>
                <a:lnTo>
                  <a:pt x="1162789" y="436214"/>
                </a:lnTo>
                <a:lnTo>
                  <a:pt x="1163618" y="707804"/>
                </a:lnTo>
                <a:lnTo>
                  <a:pt x="1163618" y="346073"/>
                </a:lnTo>
                <a:lnTo>
                  <a:pt x="1163618" y="792658"/>
                </a:lnTo>
                <a:lnTo>
                  <a:pt x="1163618" y="362873"/>
                </a:lnTo>
                <a:lnTo>
                  <a:pt x="1163618" y="707804"/>
                </a:lnTo>
                <a:lnTo>
                  <a:pt x="1163618" y="500611"/>
                </a:lnTo>
                <a:lnTo>
                  <a:pt x="1163618" y="517982"/>
                </a:lnTo>
                <a:lnTo>
                  <a:pt x="1163618" y="500611"/>
                </a:lnTo>
                <a:lnTo>
                  <a:pt x="1163618" y="707804"/>
                </a:lnTo>
                <a:lnTo>
                  <a:pt x="1163618" y="289219"/>
                </a:lnTo>
                <a:lnTo>
                  <a:pt x="1163618" y="589923"/>
                </a:lnTo>
                <a:lnTo>
                  <a:pt x="1163618" y="503126"/>
                </a:lnTo>
                <a:lnTo>
                  <a:pt x="1163618" y="520496"/>
                </a:lnTo>
                <a:lnTo>
                  <a:pt x="1163618" y="436214"/>
                </a:lnTo>
                <a:lnTo>
                  <a:pt x="1164475" y="707804"/>
                </a:lnTo>
                <a:lnTo>
                  <a:pt x="1164475" y="346073"/>
                </a:lnTo>
                <a:lnTo>
                  <a:pt x="1164475" y="792658"/>
                </a:lnTo>
                <a:lnTo>
                  <a:pt x="1164475" y="362873"/>
                </a:lnTo>
                <a:lnTo>
                  <a:pt x="1164475" y="707804"/>
                </a:lnTo>
                <a:lnTo>
                  <a:pt x="1164475" y="500611"/>
                </a:lnTo>
                <a:lnTo>
                  <a:pt x="1164475" y="517982"/>
                </a:lnTo>
                <a:lnTo>
                  <a:pt x="1164475" y="500611"/>
                </a:lnTo>
                <a:lnTo>
                  <a:pt x="1164475" y="707804"/>
                </a:lnTo>
                <a:lnTo>
                  <a:pt x="1164475" y="289219"/>
                </a:lnTo>
                <a:lnTo>
                  <a:pt x="1164475" y="589923"/>
                </a:lnTo>
                <a:lnTo>
                  <a:pt x="1164475" y="503126"/>
                </a:lnTo>
                <a:lnTo>
                  <a:pt x="1164475" y="508726"/>
                </a:lnTo>
                <a:lnTo>
                  <a:pt x="1164475" y="436214"/>
                </a:lnTo>
                <a:lnTo>
                  <a:pt x="1165303" y="707804"/>
                </a:lnTo>
                <a:lnTo>
                  <a:pt x="1165303" y="346073"/>
                </a:lnTo>
                <a:lnTo>
                  <a:pt x="1165303" y="792658"/>
                </a:lnTo>
                <a:lnTo>
                  <a:pt x="1165303" y="362873"/>
                </a:lnTo>
                <a:lnTo>
                  <a:pt x="1165303" y="707804"/>
                </a:lnTo>
                <a:lnTo>
                  <a:pt x="1165303" y="500611"/>
                </a:lnTo>
              </a:path>
              <a:path w="1776729" h="1168400">
                <a:moveTo>
                  <a:pt x="1165303" y="500611"/>
                </a:moveTo>
                <a:lnTo>
                  <a:pt x="1165303" y="517982"/>
                </a:lnTo>
                <a:lnTo>
                  <a:pt x="1165303" y="500611"/>
                </a:lnTo>
                <a:lnTo>
                  <a:pt x="1165303" y="679520"/>
                </a:lnTo>
                <a:lnTo>
                  <a:pt x="1165303" y="289219"/>
                </a:lnTo>
                <a:lnTo>
                  <a:pt x="1165303" y="589923"/>
                </a:lnTo>
                <a:lnTo>
                  <a:pt x="1165303" y="436214"/>
                </a:lnTo>
                <a:lnTo>
                  <a:pt x="1166160" y="707804"/>
                </a:lnTo>
                <a:lnTo>
                  <a:pt x="1166160" y="346073"/>
                </a:lnTo>
                <a:lnTo>
                  <a:pt x="1166160" y="781173"/>
                </a:lnTo>
                <a:lnTo>
                  <a:pt x="1166160" y="362873"/>
                </a:lnTo>
                <a:lnTo>
                  <a:pt x="1166160" y="707804"/>
                </a:lnTo>
                <a:lnTo>
                  <a:pt x="1166160" y="500611"/>
                </a:lnTo>
                <a:lnTo>
                  <a:pt x="1166160" y="517982"/>
                </a:lnTo>
                <a:lnTo>
                  <a:pt x="1166160" y="500611"/>
                </a:lnTo>
                <a:lnTo>
                  <a:pt x="1166160" y="677291"/>
                </a:lnTo>
                <a:lnTo>
                  <a:pt x="1166160" y="289219"/>
                </a:lnTo>
                <a:lnTo>
                  <a:pt x="1166160" y="589923"/>
                </a:lnTo>
                <a:lnTo>
                  <a:pt x="1166160" y="436214"/>
                </a:lnTo>
                <a:lnTo>
                  <a:pt x="1167275" y="707804"/>
                </a:lnTo>
                <a:lnTo>
                  <a:pt x="1167275" y="346073"/>
                </a:lnTo>
                <a:lnTo>
                  <a:pt x="1167275" y="761288"/>
                </a:lnTo>
                <a:lnTo>
                  <a:pt x="1167275" y="362873"/>
                </a:lnTo>
                <a:lnTo>
                  <a:pt x="1167275" y="707804"/>
                </a:lnTo>
                <a:lnTo>
                  <a:pt x="1167275" y="500611"/>
                </a:lnTo>
                <a:lnTo>
                  <a:pt x="1167275" y="517982"/>
                </a:lnTo>
                <a:lnTo>
                  <a:pt x="1167275" y="472612"/>
                </a:lnTo>
                <a:lnTo>
                  <a:pt x="1167275" y="677291"/>
                </a:lnTo>
                <a:lnTo>
                  <a:pt x="1167275" y="289219"/>
                </a:lnTo>
                <a:lnTo>
                  <a:pt x="1167275" y="589923"/>
                </a:lnTo>
                <a:lnTo>
                  <a:pt x="1167275" y="436214"/>
                </a:lnTo>
                <a:lnTo>
                  <a:pt x="1168103" y="707804"/>
                </a:lnTo>
                <a:lnTo>
                  <a:pt x="1168103" y="346073"/>
                </a:lnTo>
                <a:lnTo>
                  <a:pt x="1168103" y="761288"/>
                </a:lnTo>
                <a:lnTo>
                  <a:pt x="1168103" y="362873"/>
                </a:lnTo>
                <a:lnTo>
                  <a:pt x="1168103" y="707804"/>
                </a:lnTo>
                <a:lnTo>
                  <a:pt x="1168103" y="500611"/>
                </a:lnTo>
                <a:lnTo>
                  <a:pt x="1168103" y="517982"/>
                </a:lnTo>
                <a:lnTo>
                  <a:pt x="1168103" y="469527"/>
                </a:lnTo>
                <a:lnTo>
                  <a:pt x="1168103" y="677291"/>
                </a:lnTo>
                <a:lnTo>
                  <a:pt x="1168103" y="285304"/>
                </a:lnTo>
                <a:lnTo>
                  <a:pt x="1168103" y="589923"/>
                </a:lnTo>
                <a:lnTo>
                  <a:pt x="1168103" y="471784"/>
                </a:lnTo>
                <a:lnTo>
                  <a:pt x="1168103" y="488583"/>
                </a:lnTo>
                <a:lnTo>
                  <a:pt x="1168103" y="436214"/>
                </a:lnTo>
                <a:lnTo>
                  <a:pt x="1168960" y="707804"/>
                </a:lnTo>
                <a:lnTo>
                  <a:pt x="1168960" y="346073"/>
                </a:lnTo>
                <a:lnTo>
                  <a:pt x="1168960" y="761288"/>
                </a:lnTo>
                <a:lnTo>
                  <a:pt x="1168960" y="362873"/>
                </a:lnTo>
                <a:lnTo>
                  <a:pt x="1168960" y="707804"/>
                </a:lnTo>
                <a:lnTo>
                  <a:pt x="1168960" y="500611"/>
                </a:lnTo>
                <a:lnTo>
                  <a:pt x="1168960" y="517982"/>
                </a:lnTo>
                <a:lnTo>
                  <a:pt x="1168960" y="469527"/>
                </a:lnTo>
                <a:lnTo>
                  <a:pt x="1168960" y="677291"/>
                </a:lnTo>
                <a:lnTo>
                  <a:pt x="1168960" y="272705"/>
                </a:lnTo>
                <a:lnTo>
                  <a:pt x="1168960" y="589923"/>
                </a:lnTo>
                <a:lnTo>
                  <a:pt x="1168960" y="471784"/>
                </a:lnTo>
                <a:lnTo>
                  <a:pt x="1168960" y="488583"/>
                </a:lnTo>
                <a:lnTo>
                  <a:pt x="1168960" y="436214"/>
                </a:lnTo>
                <a:lnTo>
                  <a:pt x="1169789" y="677291"/>
                </a:lnTo>
                <a:lnTo>
                  <a:pt x="1169789" y="346073"/>
                </a:lnTo>
                <a:lnTo>
                  <a:pt x="1169789" y="761288"/>
                </a:lnTo>
                <a:lnTo>
                  <a:pt x="1169789" y="358673"/>
                </a:lnTo>
                <a:lnTo>
                  <a:pt x="1169789" y="707804"/>
                </a:lnTo>
                <a:lnTo>
                  <a:pt x="1169789" y="500611"/>
                </a:lnTo>
                <a:lnTo>
                  <a:pt x="1169789" y="517982"/>
                </a:lnTo>
                <a:lnTo>
                  <a:pt x="1169789" y="469527"/>
                </a:lnTo>
                <a:lnTo>
                  <a:pt x="1169789" y="677291"/>
                </a:lnTo>
                <a:lnTo>
                  <a:pt x="1169789" y="265419"/>
                </a:lnTo>
                <a:lnTo>
                  <a:pt x="1169789" y="589923"/>
                </a:lnTo>
                <a:lnTo>
                  <a:pt x="1169789" y="471784"/>
                </a:lnTo>
                <a:lnTo>
                  <a:pt x="1169789" y="488583"/>
                </a:lnTo>
                <a:lnTo>
                  <a:pt x="1169789" y="436214"/>
                </a:lnTo>
                <a:lnTo>
                  <a:pt x="1170618" y="677291"/>
                </a:lnTo>
                <a:lnTo>
                  <a:pt x="1170618" y="346073"/>
                </a:lnTo>
                <a:lnTo>
                  <a:pt x="1170618" y="761288"/>
                </a:lnTo>
                <a:lnTo>
                  <a:pt x="1170618" y="330103"/>
                </a:lnTo>
                <a:lnTo>
                  <a:pt x="1170618" y="707804"/>
                </a:lnTo>
                <a:lnTo>
                  <a:pt x="1170618" y="500611"/>
                </a:lnTo>
                <a:lnTo>
                  <a:pt x="1170618" y="517982"/>
                </a:lnTo>
                <a:lnTo>
                  <a:pt x="1170618" y="469527"/>
                </a:lnTo>
                <a:lnTo>
                  <a:pt x="1170618" y="677291"/>
                </a:lnTo>
                <a:lnTo>
                  <a:pt x="1170618" y="265419"/>
                </a:lnTo>
                <a:lnTo>
                  <a:pt x="1170618" y="584323"/>
                </a:lnTo>
                <a:lnTo>
                  <a:pt x="1170618" y="471784"/>
                </a:lnTo>
                <a:lnTo>
                  <a:pt x="1170618" y="488583"/>
                </a:lnTo>
                <a:lnTo>
                  <a:pt x="1170618" y="436214"/>
                </a:lnTo>
                <a:lnTo>
                  <a:pt x="1171760" y="677291"/>
                </a:lnTo>
                <a:lnTo>
                  <a:pt x="1171760" y="346073"/>
                </a:lnTo>
                <a:lnTo>
                  <a:pt x="1171760" y="761288"/>
                </a:lnTo>
                <a:lnTo>
                  <a:pt x="1171760" y="330103"/>
                </a:lnTo>
                <a:lnTo>
                  <a:pt x="1171760" y="707804"/>
                </a:lnTo>
                <a:lnTo>
                  <a:pt x="1171760" y="500611"/>
                </a:lnTo>
                <a:lnTo>
                  <a:pt x="1171760" y="501183"/>
                </a:lnTo>
                <a:lnTo>
                  <a:pt x="1171760" y="469527"/>
                </a:lnTo>
                <a:lnTo>
                  <a:pt x="1171760" y="677291"/>
                </a:lnTo>
                <a:lnTo>
                  <a:pt x="1171760" y="265419"/>
                </a:lnTo>
                <a:lnTo>
                  <a:pt x="1171760" y="558009"/>
                </a:lnTo>
                <a:lnTo>
                  <a:pt x="1171760" y="471784"/>
                </a:lnTo>
                <a:lnTo>
                  <a:pt x="1171760" y="488583"/>
                </a:lnTo>
                <a:lnTo>
                  <a:pt x="1171760" y="436214"/>
                </a:lnTo>
                <a:lnTo>
                  <a:pt x="1172589" y="677291"/>
                </a:lnTo>
                <a:lnTo>
                  <a:pt x="1172589" y="346073"/>
                </a:lnTo>
                <a:lnTo>
                  <a:pt x="1172589" y="761288"/>
                </a:lnTo>
                <a:lnTo>
                  <a:pt x="1172589" y="330103"/>
                </a:lnTo>
                <a:lnTo>
                  <a:pt x="1172589" y="707804"/>
                </a:lnTo>
                <a:lnTo>
                  <a:pt x="1172589" y="469527"/>
                </a:lnTo>
                <a:lnTo>
                  <a:pt x="1172589" y="677291"/>
                </a:lnTo>
                <a:lnTo>
                  <a:pt x="1172589" y="256734"/>
                </a:lnTo>
                <a:lnTo>
                  <a:pt x="1172589" y="558009"/>
                </a:lnTo>
                <a:lnTo>
                  <a:pt x="1172589" y="471784"/>
                </a:lnTo>
                <a:lnTo>
                  <a:pt x="1172589" y="488583"/>
                </a:lnTo>
                <a:lnTo>
                  <a:pt x="1172589" y="436214"/>
                </a:lnTo>
                <a:lnTo>
                  <a:pt x="1173418" y="677291"/>
                </a:lnTo>
                <a:lnTo>
                  <a:pt x="1173418" y="334017"/>
                </a:lnTo>
                <a:lnTo>
                  <a:pt x="1173418" y="761288"/>
                </a:lnTo>
                <a:lnTo>
                  <a:pt x="1173418" y="330103"/>
                </a:lnTo>
                <a:lnTo>
                  <a:pt x="1173418" y="684291"/>
                </a:lnTo>
                <a:lnTo>
                  <a:pt x="1173418" y="469527"/>
                </a:lnTo>
                <a:lnTo>
                  <a:pt x="1173418" y="677291"/>
                </a:lnTo>
                <a:lnTo>
                  <a:pt x="1173418" y="256734"/>
                </a:lnTo>
                <a:lnTo>
                  <a:pt x="1173418" y="558009"/>
                </a:lnTo>
                <a:lnTo>
                  <a:pt x="1173418" y="471784"/>
                </a:lnTo>
                <a:lnTo>
                  <a:pt x="1173418" y="488583"/>
                </a:lnTo>
                <a:lnTo>
                  <a:pt x="1173418" y="436214"/>
                </a:lnTo>
                <a:lnTo>
                  <a:pt x="1174274" y="677291"/>
                </a:lnTo>
                <a:lnTo>
                  <a:pt x="1174274" y="745060"/>
                </a:lnTo>
                <a:lnTo>
                  <a:pt x="1174274" y="677291"/>
                </a:lnTo>
                <a:lnTo>
                  <a:pt x="1174274" y="761288"/>
                </a:lnTo>
                <a:lnTo>
                  <a:pt x="1174274" y="330103"/>
                </a:lnTo>
                <a:lnTo>
                  <a:pt x="1174274" y="677291"/>
                </a:lnTo>
                <a:lnTo>
                  <a:pt x="1174274" y="469527"/>
                </a:lnTo>
                <a:lnTo>
                  <a:pt x="1174274" y="677291"/>
                </a:lnTo>
                <a:lnTo>
                  <a:pt x="1174274" y="256734"/>
                </a:lnTo>
                <a:lnTo>
                  <a:pt x="1174274" y="558009"/>
                </a:lnTo>
                <a:lnTo>
                  <a:pt x="1174274" y="471784"/>
                </a:lnTo>
                <a:lnTo>
                  <a:pt x="1174274" y="488583"/>
                </a:lnTo>
                <a:lnTo>
                  <a:pt x="1174274" y="426985"/>
                </a:lnTo>
                <a:lnTo>
                  <a:pt x="1175103" y="677291"/>
                </a:lnTo>
                <a:lnTo>
                  <a:pt x="1175103" y="745060"/>
                </a:lnTo>
                <a:lnTo>
                  <a:pt x="1175103" y="677291"/>
                </a:lnTo>
                <a:lnTo>
                  <a:pt x="1175103" y="761288"/>
                </a:lnTo>
                <a:lnTo>
                  <a:pt x="1175103" y="330103"/>
                </a:lnTo>
                <a:lnTo>
                  <a:pt x="1175103" y="677291"/>
                </a:lnTo>
                <a:lnTo>
                  <a:pt x="1175103" y="469527"/>
                </a:lnTo>
                <a:lnTo>
                  <a:pt x="1175103" y="677291"/>
                </a:lnTo>
                <a:lnTo>
                  <a:pt x="1175103" y="256734"/>
                </a:lnTo>
                <a:lnTo>
                  <a:pt x="1175103" y="558009"/>
                </a:lnTo>
                <a:lnTo>
                  <a:pt x="1175103" y="471784"/>
                </a:lnTo>
                <a:lnTo>
                  <a:pt x="1175103" y="488583"/>
                </a:lnTo>
                <a:lnTo>
                  <a:pt x="1175103" y="406271"/>
                </a:lnTo>
                <a:lnTo>
                  <a:pt x="1175960" y="677291"/>
                </a:lnTo>
                <a:lnTo>
                  <a:pt x="1175960" y="745060"/>
                </a:lnTo>
                <a:lnTo>
                  <a:pt x="1175960" y="677291"/>
                </a:lnTo>
                <a:lnTo>
                  <a:pt x="1175960" y="761288"/>
                </a:lnTo>
                <a:lnTo>
                  <a:pt x="1175960" y="330103"/>
                </a:lnTo>
                <a:lnTo>
                  <a:pt x="1175960" y="822601"/>
                </a:lnTo>
                <a:lnTo>
                  <a:pt x="1175960" y="469527"/>
                </a:lnTo>
                <a:lnTo>
                  <a:pt x="1175960" y="677291"/>
                </a:lnTo>
                <a:lnTo>
                  <a:pt x="1175960" y="256734"/>
                </a:lnTo>
                <a:lnTo>
                  <a:pt x="1175960" y="558009"/>
                </a:lnTo>
                <a:lnTo>
                  <a:pt x="1175960" y="471784"/>
                </a:lnTo>
                <a:lnTo>
                  <a:pt x="1175960" y="488583"/>
                </a:lnTo>
                <a:lnTo>
                  <a:pt x="1175960" y="404871"/>
                </a:lnTo>
                <a:lnTo>
                  <a:pt x="1177074" y="677291"/>
                </a:lnTo>
                <a:lnTo>
                  <a:pt x="1177074" y="745060"/>
                </a:lnTo>
                <a:lnTo>
                  <a:pt x="1177074" y="677291"/>
                </a:lnTo>
                <a:lnTo>
                  <a:pt x="1177074" y="761288"/>
                </a:lnTo>
                <a:lnTo>
                  <a:pt x="1177074" y="330103"/>
                </a:lnTo>
                <a:lnTo>
                  <a:pt x="1177074" y="596923"/>
                </a:lnTo>
              </a:path>
              <a:path w="1776729" h="1168400">
                <a:moveTo>
                  <a:pt x="1177074" y="596923"/>
                </a:moveTo>
                <a:lnTo>
                  <a:pt x="1177074" y="899312"/>
                </a:lnTo>
                <a:lnTo>
                  <a:pt x="1177074" y="677291"/>
                </a:lnTo>
                <a:lnTo>
                  <a:pt x="1177074" y="822601"/>
                </a:lnTo>
                <a:lnTo>
                  <a:pt x="1177074" y="469527"/>
                </a:lnTo>
                <a:lnTo>
                  <a:pt x="1177074" y="677291"/>
                </a:lnTo>
                <a:lnTo>
                  <a:pt x="1177074" y="256734"/>
                </a:lnTo>
                <a:lnTo>
                  <a:pt x="1177074" y="558009"/>
                </a:lnTo>
                <a:lnTo>
                  <a:pt x="1177074" y="471784"/>
                </a:lnTo>
                <a:lnTo>
                  <a:pt x="1177074" y="485212"/>
                </a:lnTo>
                <a:lnTo>
                  <a:pt x="1177074" y="404871"/>
                </a:lnTo>
                <a:lnTo>
                  <a:pt x="1177903" y="677291"/>
                </a:lnTo>
                <a:lnTo>
                  <a:pt x="1177903" y="745060"/>
                </a:lnTo>
                <a:lnTo>
                  <a:pt x="1177903" y="677291"/>
                </a:lnTo>
                <a:lnTo>
                  <a:pt x="1177903" y="761288"/>
                </a:lnTo>
                <a:lnTo>
                  <a:pt x="1177903" y="330103"/>
                </a:lnTo>
                <a:lnTo>
                  <a:pt x="1177903" y="899312"/>
                </a:lnTo>
                <a:lnTo>
                  <a:pt x="1177903" y="677291"/>
                </a:lnTo>
                <a:lnTo>
                  <a:pt x="1177903" y="822601"/>
                </a:lnTo>
                <a:lnTo>
                  <a:pt x="1177903" y="469527"/>
                </a:lnTo>
                <a:lnTo>
                  <a:pt x="1177903" y="922568"/>
                </a:lnTo>
                <a:lnTo>
                  <a:pt x="1177903" y="256734"/>
                </a:lnTo>
                <a:lnTo>
                  <a:pt x="1177903" y="558009"/>
                </a:lnTo>
                <a:lnTo>
                  <a:pt x="1177903" y="404871"/>
                </a:lnTo>
                <a:lnTo>
                  <a:pt x="1178760" y="677291"/>
                </a:lnTo>
                <a:lnTo>
                  <a:pt x="1178760" y="745060"/>
                </a:lnTo>
                <a:lnTo>
                  <a:pt x="1178760" y="652921"/>
                </a:lnTo>
                <a:lnTo>
                  <a:pt x="1178760" y="761288"/>
                </a:lnTo>
                <a:lnTo>
                  <a:pt x="1178760" y="330103"/>
                </a:lnTo>
                <a:lnTo>
                  <a:pt x="1178760" y="899312"/>
                </a:lnTo>
                <a:lnTo>
                  <a:pt x="1178760" y="677291"/>
                </a:lnTo>
                <a:lnTo>
                  <a:pt x="1178760" y="822601"/>
                </a:lnTo>
                <a:lnTo>
                  <a:pt x="1178760" y="469527"/>
                </a:lnTo>
                <a:lnTo>
                  <a:pt x="1178760" y="922568"/>
                </a:lnTo>
                <a:lnTo>
                  <a:pt x="1178760" y="256734"/>
                </a:lnTo>
                <a:lnTo>
                  <a:pt x="1178760" y="558009"/>
                </a:lnTo>
                <a:lnTo>
                  <a:pt x="1178760" y="404871"/>
                </a:lnTo>
                <a:lnTo>
                  <a:pt x="1179589" y="677291"/>
                </a:lnTo>
                <a:lnTo>
                  <a:pt x="1179589" y="745060"/>
                </a:lnTo>
                <a:lnTo>
                  <a:pt x="1179589" y="646492"/>
                </a:lnTo>
                <a:lnTo>
                  <a:pt x="1179589" y="964567"/>
                </a:lnTo>
                <a:lnTo>
                  <a:pt x="1179589" y="330103"/>
                </a:lnTo>
                <a:lnTo>
                  <a:pt x="1179589" y="899312"/>
                </a:lnTo>
                <a:lnTo>
                  <a:pt x="1179589" y="677291"/>
                </a:lnTo>
                <a:lnTo>
                  <a:pt x="1179589" y="822601"/>
                </a:lnTo>
                <a:lnTo>
                  <a:pt x="1179589" y="453584"/>
                </a:lnTo>
                <a:lnTo>
                  <a:pt x="1179589" y="922568"/>
                </a:lnTo>
                <a:lnTo>
                  <a:pt x="1179589" y="256734"/>
                </a:lnTo>
                <a:lnTo>
                  <a:pt x="1179589" y="558009"/>
                </a:lnTo>
                <a:lnTo>
                  <a:pt x="1179589" y="404871"/>
                </a:lnTo>
                <a:lnTo>
                  <a:pt x="1180417" y="677291"/>
                </a:lnTo>
                <a:lnTo>
                  <a:pt x="1180417" y="745060"/>
                </a:lnTo>
                <a:lnTo>
                  <a:pt x="1180417" y="646492"/>
                </a:lnTo>
                <a:lnTo>
                  <a:pt x="1180417" y="964567"/>
                </a:lnTo>
                <a:lnTo>
                  <a:pt x="1180417" y="330103"/>
                </a:lnTo>
                <a:lnTo>
                  <a:pt x="1180417" y="899312"/>
                </a:lnTo>
                <a:lnTo>
                  <a:pt x="1180417" y="677291"/>
                </a:lnTo>
                <a:lnTo>
                  <a:pt x="1180417" y="822601"/>
                </a:lnTo>
                <a:lnTo>
                  <a:pt x="1180417" y="486326"/>
                </a:lnTo>
                <a:lnTo>
                  <a:pt x="1180417" y="806087"/>
                </a:lnTo>
                <a:lnTo>
                  <a:pt x="1180417" y="470098"/>
                </a:lnTo>
                <a:lnTo>
                  <a:pt x="1180417" y="922568"/>
                </a:lnTo>
                <a:lnTo>
                  <a:pt x="1180417" y="256734"/>
                </a:lnTo>
                <a:lnTo>
                  <a:pt x="1180417" y="558009"/>
                </a:lnTo>
                <a:lnTo>
                  <a:pt x="1180417" y="448270"/>
                </a:lnTo>
                <a:lnTo>
                  <a:pt x="1180417" y="456670"/>
                </a:lnTo>
                <a:lnTo>
                  <a:pt x="1180417" y="404871"/>
                </a:lnTo>
                <a:lnTo>
                  <a:pt x="1181274" y="677291"/>
                </a:lnTo>
                <a:lnTo>
                  <a:pt x="1181274" y="745060"/>
                </a:lnTo>
                <a:lnTo>
                  <a:pt x="1181274" y="646492"/>
                </a:lnTo>
                <a:lnTo>
                  <a:pt x="1181274" y="964567"/>
                </a:lnTo>
                <a:lnTo>
                  <a:pt x="1181274" y="330103"/>
                </a:lnTo>
                <a:lnTo>
                  <a:pt x="1181274" y="899312"/>
                </a:lnTo>
                <a:lnTo>
                  <a:pt x="1181274" y="677291"/>
                </a:lnTo>
                <a:lnTo>
                  <a:pt x="1181274" y="822601"/>
                </a:lnTo>
                <a:lnTo>
                  <a:pt x="1181274" y="486326"/>
                </a:lnTo>
                <a:lnTo>
                  <a:pt x="1181274" y="806087"/>
                </a:lnTo>
                <a:lnTo>
                  <a:pt x="1181274" y="470098"/>
                </a:lnTo>
                <a:lnTo>
                  <a:pt x="1181274" y="922568"/>
                </a:lnTo>
                <a:lnTo>
                  <a:pt x="1181274" y="440413"/>
                </a:lnTo>
                <a:lnTo>
                  <a:pt x="1181274" y="456670"/>
                </a:lnTo>
                <a:lnTo>
                  <a:pt x="1181274" y="404871"/>
                </a:lnTo>
                <a:lnTo>
                  <a:pt x="1182388" y="663863"/>
                </a:lnTo>
                <a:lnTo>
                  <a:pt x="1182388" y="745060"/>
                </a:lnTo>
                <a:lnTo>
                  <a:pt x="1182388" y="646492"/>
                </a:lnTo>
                <a:lnTo>
                  <a:pt x="1182388" y="964567"/>
                </a:lnTo>
                <a:lnTo>
                  <a:pt x="1182388" y="330103"/>
                </a:lnTo>
                <a:lnTo>
                  <a:pt x="1182388" y="899312"/>
                </a:lnTo>
                <a:lnTo>
                  <a:pt x="1182388" y="677291"/>
                </a:lnTo>
                <a:lnTo>
                  <a:pt x="1182388" y="822601"/>
                </a:lnTo>
                <a:lnTo>
                  <a:pt x="1182388" y="486326"/>
                </a:lnTo>
                <a:lnTo>
                  <a:pt x="1182388" y="806087"/>
                </a:lnTo>
                <a:lnTo>
                  <a:pt x="1182388" y="470098"/>
                </a:lnTo>
                <a:lnTo>
                  <a:pt x="1182388" y="922568"/>
                </a:lnTo>
                <a:lnTo>
                  <a:pt x="1182388" y="440413"/>
                </a:lnTo>
                <a:lnTo>
                  <a:pt x="1182388" y="456670"/>
                </a:lnTo>
                <a:lnTo>
                  <a:pt x="1182388" y="404871"/>
                </a:lnTo>
                <a:lnTo>
                  <a:pt x="1183217" y="915854"/>
                </a:lnTo>
                <a:lnTo>
                  <a:pt x="1183217" y="646492"/>
                </a:lnTo>
                <a:lnTo>
                  <a:pt x="1183217" y="964567"/>
                </a:lnTo>
                <a:lnTo>
                  <a:pt x="1183217" y="701661"/>
                </a:lnTo>
                <a:lnTo>
                  <a:pt x="1183217" y="744489"/>
                </a:lnTo>
                <a:lnTo>
                  <a:pt x="1183217" y="568380"/>
                </a:lnTo>
                <a:lnTo>
                  <a:pt x="1183217" y="899312"/>
                </a:lnTo>
                <a:lnTo>
                  <a:pt x="1183217" y="677291"/>
                </a:lnTo>
                <a:lnTo>
                  <a:pt x="1183217" y="822601"/>
                </a:lnTo>
                <a:lnTo>
                  <a:pt x="1183217" y="486326"/>
                </a:lnTo>
                <a:lnTo>
                  <a:pt x="1183217" y="806087"/>
                </a:lnTo>
                <a:lnTo>
                  <a:pt x="1183217" y="470098"/>
                </a:lnTo>
                <a:lnTo>
                  <a:pt x="1183217" y="922568"/>
                </a:lnTo>
                <a:lnTo>
                  <a:pt x="1183217" y="440413"/>
                </a:lnTo>
                <a:lnTo>
                  <a:pt x="1183217" y="456670"/>
                </a:lnTo>
                <a:lnTo>
                  <a:pt x="1183217" y="404871"/>
                </a:lnTo>
                <a:lnTo>
                  <a:pt x="1184074" y="915854"/>
                </a:lnTo>
                <a:lnTo>
                  <a:pt x="1184074" y="646492"/>
                </a:lnTo>
                <a:lnTo>
                  <a:pt x="1184074" y="964567"/>
                </a:lnTo>
                <a:lnTo>
                  <a:pt x="1184074" y="701661"/>
                </a:lnTo>
                <a:lnTo>
                  <a:pt x="1184074" y="744489"/>
                </a:lnTo>
                <a:lnTo>
                  <a:pt x="1184074" y="568380"/>
                </a:lnTo>
                <a:lnTo>
                  <a:pt x="1184074" y="899312"/>
                </a:lnTo>
                <a:lnTo>
                  <a:pt x="1184074" y="677291"/>
                </a:lnTo>
                <a:lnTo>
                  <a:pt x="1184074" y="822601"/>
                </a:lnTo>
                <a:lnTo>
                  <a:pt x="1184074" y="481298"/>
                </a:lnTo>
                <a:lnTo>
                  <a:pt x="1184074" y="806087"/>
                </a:lnTo>
                <a:lnTo>
                  <a:pt x="1184074" y="470098"/>
                </a:lnTo>
                <a:lnTo>
                  <a:pt x="1184074" y="922568"/>
                </a:lnTo>
                <a:lnTo>
                  <a:pt x="1184074" y="709776"/>
                </a:lnTo>
                <a:lnTo>
                  <a:pt x="1184074" y="862914"/>
                </a:lnTo>
                <a:lnTo>
                  <a:pt x="1184074" y="440413"/>
                </a:lnTo>
                <a:lnTo>
                  <a:pt x="1184074" y="456670"/>
                </a:lnTo>
                <a:lnTo>
                  <a:pt x="1184074" y="404871"/>
                </a:lnTo>
                <a:lnTo>
                  <a:pt x="1184903" y="915854"/>
                </a:lnTo>
                <a:lnTo>
                  <a:pt x="1184903" y="646492"/>
                </a:lnTo>
                <a:lnTo>
                  <a:pt x="1184903" y="964567"/>
                </a:lnTo>
                <a:lnTo>
                  <a:pt x="1184903" y="699119"/>
                </a:lnTo>
                <a:lnTo>
                  <a:pt x="1184903" y="744489"/>
                </a:lnTo>
                <a:lnTo>
                  <a:pt x="1184903" y="568380"/>
                </a:lnTo>
                <a:lnTo>
                  <a:pt x="1184903" y="899312"/>
                </a:lnTo>
                <a:lnTo>
                  <a:pt x="1184903" y="677291"/>
                </a:lnTo>
                <a:lnTo>
                  <a:pt x="1184903" y="822601"/>
                </a:lnTo>
                <a:lnTo>
                  <a:pt x="1184903" y="470098"/>
                </a:lnTo>
                <a:lnTo>
                  <a:pt x="1184903" y="922568"/>
                </a:lnTo>
                <a:lnTo>
                  <a:pt x="1184903" y="709776"/>
                </a:lnTo>
                <a:lnTo>
                  <a:pt x="1184903" y="862914"/>
                </a:lnTo>
                <a:lnTo>
                  <a:pt x="1184903" y="440413"/>
                </a:lnTo>
                <a:lnTo>
                  <a:pt x="1184903" y="456670"/>
                </a:lnTo>
                <a:lnTo>
                  <a:pt x="1184903" y="404871"/>
                </a:lnTo>
                <a:lnTo>
                  <a:pt x="1185760" y="915854"/>
                </a:lnTo>
                <a:lnTo>
                  <a:pt x="1185760" y="646492"/>
                </a:lnTo>
                <a:lnTo>
                  <a:pt x="1185760" y="964567"/>
                </a:lnTo>
                <a:lnTo>
                  <a:pt x="1185760" y="568380"/>
                </a:lnTo>
                <a:lnTo>
                  <a:pt x="1185760" y="899312"/>
                </a:lnTo>
                <a:lnTo>
                  <a:pt x="1185760" y="666091"/>
                </a:lnTo>
                <a:lnTo>
                  <a:pt x="1185760" y="822601"/>
                </a:lnTo>
                <a:lnTo>
                  <a:pt x="1185760" y="470098"/>
                </a:lnTo>
                <a:lnTo>
                  <a:pt x="1185760" y="922568"/>
                </a:lnTo>
                <a:lnTo>
                  <a:pt x="1185760" y="709776"/>
                </a:lnTo>
                <a:lnTo>
                  <a:pt x="1185760" y="862914"/>
                </a:lnTo>
                <a:lnTo>
                  <a:pt x="1185760" y="440413"/>
                </a:lnTo>
                <a:lnTo>
                  <a:pt x="1185760" y="456670"/>
                </a:lnTo>
                <a:lnTo>
                  <a:pt x="1185760" y="404871"/>
                </a:lnTo>
                <a:lnTo>
                  <a:pt x="1186588" y="915854"/>
                </a:lnTo>
                <a:lnTo>
                  <a:pt x="1186588" y="646492"/>
                </a:lnTo>
                <a:lnTo>
                  <a:pt x="1186588" y="964567"/>
                </a:lnTo>
                <a:lnTo>
                  <a:pt x="1186588" y="568380"/>
                </a:lnTo>
                <a:lnTo>
                  <a:pt x="1186588" y="899312"/>
                </a:lnTo>
                <a:lnTo>
                  <a:pt x="1186588" y="652921"/>
                </a:lnTo>
                <a:lnTo>
                  <a:pt x="1186588" y="822601"/>
                </a:lnTo>
                <a:lnTo>
                  <a:pt x="1186588" y="470098"/>
                </a:lnTo>
                <a:lnTo>
                  <a:pt x="1186588" y="922568"/>
                </a:lnTo>
                <a:lnTo>
                  <a:pt x="1186588" y="709776"/>
                </a:lnTo>
                <a:lnTo>
                  <a:pt x="1186588" y="862914"/>
                </a:lnTo>
                <a:lnTo>
                  <a:pt x="1186588" y="440413"/>
                </a:lnTo>
                <a:lnTo>
                  <a:pt x="1186588" y="456670"/>
                </a:lnTo>
                <a:lnTo>
                  <a:pt x="1186588" y="398986"/>
                </a:lnTo>
                <a:lnTo>
                  <a:pt x="1187703" y="915854"/>
                </a:lnTo>
                <a:lnTo>
                  <a:pt x="1187703" y="646492"/>
                </a:lnTo>
                <a:lnTo>
                  <a:pt x="1187703" y="964567"/>
                </a:lnTo>
                <a:lnTo>
                  <a:pt x="1187703" y="568380"/>
                </a:lnTo>
                <a:lnTo>
                  <a:pt x="1187703" y="899312"/>
                </a:lnTo>
                <a:lnTo>
                  <a:pt x="1187703" y="652921"/>
                </a:lnTo>
                <a:lnTo>
                  <a:pt x="1187703" y="822601"/>
                </a:lnTo>
                <a:lnTo>
                  <a:pt x="1187703" y="470098"/>
                </a:lnTo>
                <a:lnTo>
                  <a:pt x="1187703" y="922568"/>
                </a:lnTo>
                <a:lnTo>
                  <a:pt x="1187703" y="709776"/>
                </a:lnTo>
                <a:lnTo>
                  <a:pt x="1187703" y="862914"/>
                </a:lnTo>
              </a:path>
              <a:path w="1776729" h="1168400">
                <a:moveTo>
                  <a:pt x="1187703" y="862914"/>
                </a:moveTo>
                <a:lnTo>
                  <a:pt x="1187703" y="440413"/>
                </a:lnTo>
                <a:lnTo>
                  <a:pt x="1187703" y="779202"/>
                </a:lnTo>
                <a:lnTo>
                  <a:pt x="1188559" y="915854"/>
                </a:lnTo>
                <a:lnTo>
                  <a:pt x="1188559" y="646492"/>
                </a:lnTo>
                <a:lnTo>
                  <a:pt x="1188559" y="964567"/>
                </a:lnTo>
                <a:lnTo>
                  <a:pt x="1188559" y="568380"/>
                </a:lnTo>
                <a:lnTo>
                  <a:pt x="1188559" y="899312"/>
                </a:lnTo>
                <a:lnTo>
                  <a:pt x="1188559" y="652921"/>
                </a:lnTo>
                <a:lnTo>
                  <a:pt x="1188559" y="819515"/>
                </a:lnTo>
                <a:lnTo>
                  <a:pt x="1188559" y="466727"/>
                </a:lnTo>
                <a:lnTo>
                  <a:pt x="1188559" y="922568"/>
                </a:lnTo>
                <a:lnTo>
                  <a:pt x="1188559" y="709776"/>
                </a:lnTo>
                <a:lnTo>
                  <a:pt x="1188559" y="862914"/>
                </a:lnTo>
                <a:lnTo>
                  <a:pt x="1188559" y="440413"/>
                </a:lnTo>
                <a:lnTo>
                  <a:pt x="1188559" y="779202"/>
                </a:lnTo>
                <a:lnTo>
                  <a:pt x="1189388" y="915854"/>
                </a:lnTo>
                <a:lnTo>
                  <a:pt x="1189388" y="646492"/>
                </a:lnTo>
                <a:lnTo>
                  <a:pt x="1189388" y="964567"/>
                </a:lnTo>
                <a:lnTo>
                  <a:pt x="1189388" y="568380"/>
                </a:lnTo>
                <a:lnTo>
                  <a:pt x="1189388" y="895113"/>
                </a:lnTo>
                <a:lnTo>
                  <a:pt x="1189388" y="652921"/>
                </a:lnTo>
                <a:lnTo>
                  <a:pt x="1189388" y="819515"/>
                </a:lnTo>
                <a:lnTo>
                  <a:pt x="1189388" y="806087"/>
                </a:lnTo>
                <a:lnTo>
                  <a:pt x="1189388" y="922568"/>
                </a:lnTo>
                <a:lnTo>
                  <a:pt x="1189388" y="709776"/>
                </a:lnTo>
                <a:lnTo>
                  <a:pt x="1189388" y="862914"/>
                </a:lnTo>
                <a:lnTo>
                  <a:pt x="1189388" y="440413"/>
                </a:lnTo>
                <a:lnTo>
                  <a:pt x="1189388" y="779202"/>
                </a:lnTo>
                <a:lnTo>
                  <a:pt x="1190217" y="915854"/>
                </a:lnTo>
                <a:lnTo>
                  <a:pt x="1190217" y="646492"/>
                </a:lnTo>
                <a:lnTo>
                  <a:pt x="1190217" y="964567"/>
                </a:lnTo>
                <a:lnTo>
                  <a:pt x="1190217" y="568380"/>
                </a:lnTo>
                <a:lnTo>
                  <a:pt x="1190217" y="895113"/>
                </a:lnTo>
                <a:lnTo>
                  <a:pt x="1190217" y="652921"/>
                </a:lnTo>
                <a:lnTo>
                  <a:pt x="1190217" y="819515"/>
                </a:lnTo>
                <a:lnTo>
                  <a:pt x="1190217" y="806087"/>
                </a:lnTo>
                <a:lnTo>
                  <a:pt x="1190217" y="904912"/>
                </a:lnTo>
                <a:lnTo>
                  <a:pt x="1190217" y="709776"/>
                </a:lnTo>
                <a:lnTo>
                  <a:pt x="1190217" y="862914"/>
                </a:lnTo>
                <a:lnTo>
                  <a:pt x="1190217" y="440413"/>
                </a:lnTo>
                <a:lnTo>
                  <a:pt x="1190217" y="806087"/>
                </a:lnTo>
                <a:lnTo>
                  <a:pt x="1190217" y="779202"/>
                </a:lnTo>
                <a:lnTo>
                  <a:pt x="1191074" y="915854"/>
                </a:lnTo>
                <a:lnTo>
                  <a:pt x="1191074" y="742260"/>
                </a:lnTo>
                <a:lnTo>
                  <a:pt x="1191074" y="958967"/>
                </a:lnTo>
                <a:lnTo>
                  <a:pt x="1191074" y="568380"/>
                </a:lnTo>
                <a:lnTo>
                  <a:pt x="1191074" y="891198"/>
                </a:lnTo>
                <a:lnTo>
                  <a:pt x="1191074" y="652921"/>
                </a:lnTo>
                <a:lnTo>
                  <a:pt x="1191074" y="819515"/>
                </a:lnTo>
                <a:lnTo>
                  <a:pt x="1191074" y="806087"/>
                </a:lnTo>
                <a:lnTo>
                  <a:pt x="1191074" y="900712"/>
                </a:lnTo>
                <a:lnTo>
                  <a:pt x="1191074" y="709776"/>
                </a:lnTo>
                <a:lnTo>
                  <a:pt x="1191074" y="862914"/>
                </a:lnTo>
                <a:lnTo>
                  <a:pt x="1191074" y="440413"/>
                </a:lnTo>
                <a:lnTo>
                  <a:pt x="1191074" y="806087"/>
                </a:lnTo>
                <a:lnTo>
                  <a:pt x="1191074" y="779202"/>
                </a:lnTo>
                <a:lnTo>
                  <a:pt x="1191902" y="915854"/>
                </a:lnTo>
                <a:lnTo>
                  <a:pt x="1191902" y="742260"/>
                </a:lnTo>
                <a:lnTo>
                  <a:pt x="1191902" y="958967"/>
                </a:lnTo>
                <a:lnTo>
                  <a:pt x="1191902" y="568380"/>
                </a:lnTo>
                <a:lnTo>
                  <a:pt x="1191902" y="891198"/>
                </a:lnTo>
                <a:lnTo>
                  <a:pt x="1191902" y="652921"/>
                </a:lnTo>
                <a:lnTo>
                  <a:pt x="1191902" y="819515"/>
                </a:lnTo>
                <a:lnTo>
                  <a:pt x="1191902" y="803001"/>
                </a:lnTo>
                <a:lnTo>
                  <a:pt x="1191902" y="900712"/>
                </a:lnTo>
                <a:lnTo>
                  <a:pt x="1191902" y="709776"/>
                </a:lnTo>
                <a:lnTo>
                  <a:pt x="1191902" y="862914"/>
                </a:lnTo>
                <a:lnTo>
                  <a:pt x="1191902" y="428385"/>
                </a:lnTo>
                <a:lnTo>
                  <a:pt x="1191902" y="806087"/>
                </a:lnTo>
                <a:lnTo>
                  <a:pt x="1191902" y="779202"/>
                </a:lnTo>
                <a:lnTo>
                  <a:pt x="1193017" y="915854"/>
                </a:lnTo>
                <a:lnTo>
                  <a:pt x="1193017" y="742260"/>
                </a:lnTo>
                <a:lnTo>
                  <a:pt x="1193017" y="958967"/>
                </a:lnTo>
                <a:lnTo>
                  <a:pt x="1193017" y="744489"/>
                </a:lnTo>
                <a:lnTo>
                  <a:pt x="1193017" y="891198"/>
                </a:lnTo>
                <a:lnTo>
                  <a:pt x="1193017" y="652921"/>
                </a:lnTo>
                <a:lnTo>
                  <a:pt x="1193017" y="819515"/>
                </a:lnTo>
                <a:lnTo>
                  <a:pt x="1193017" y="803001"/>
                </a:lnTo>
                <a:lnTo>
                  <a:pt x="1193017" y="900712"/>
                </a:lnTo>
                <a:lnTo>
                  <a:pt x="1193017" y="707519"/>
                </a:lnTo>
                <a:lnTo>
                  <a:pt x="1193017" y="862914"/>
                </a:lnTo>
                <a:lnTo>
                  <a:pt x="1193017" y="795173"/>
                </a:lnTo>
                <a:lnTo>
                  <a:pt x="1193017" y="806087"/>
                </a:lnTo>
                <a:lnTo>
                  <a:pt x="1193017" y="779202"/>
                </a:lnTo>
                <a:lnTo>
                  <a:pt x="1193874" y="911369"/>
                </a:lnTo>
                <a:lnTo>
                  <a:pt x="1193874" y="742260"/>
                </a:lnTo>
                <a:lnTo>
                  <a:pt x="1193874" y="958967"/>
                </a:lnTo>
                <a:lnTo>
                  <a:pt x="1193874" y="744489"/>
                </a:lnTo>
                <a:lnTo>
                  <a:pt x="1193874" y="891198"/>
                </a:lnTo>
                <a:lnTo>
                  <a:pt x="1193874" y="652921"/>
                </a:lnTo>
                <a:lnTo>
                  <a:pt x="1193874" y="819515"/>
                </a:lnTo>
                <a:lnTo>
                  <a:pt x="1193874" y="803001"/>
                </a:lnTo>
                <a:lnTo>
                  <a:pt x="1193874" y="900712"/>
                </a:lnTo>
                <a:lnTo>
                  <a:pt x="1193874" y="707519"/>
                </a:lnTo>
                <a:lnTo>
                  <a:pt x="1193874" y="862914"/>
                </a:lnTo>
                <a:lnTo>
                  <a:pt x="1193874" y="795173"/>
                </a:lnTo>
                <a:lnTo>
                  <a:pt x="1193874" y="806087"/>
                </a:lnTo>
                <a:lnTo>
                  <a:pt x="1193874" y="779202"/>
                </a:lnTo>
                <a:lnTo>
                  <a:pt x="1194702" y="911369"/>
                </a:lnTo>
                <a:lnTo>
                  <a:pt x="1194702" y="742260"/>
                </a:lnTo>
                <a:lnTo>
                  <a:pt x="1194702" y="958967"/>
                </a:lnTo>
                <a:lnTo>
                  <a:pt x="1194702" y="741689"/>
                </a:lnTo>
                <a:lnTo>
                  <a:pt x="1194702" y="891198"/>
                </a:lnTo>
                <a:lnTo>
                  <a:pt x="1194702" y="652921"/>
                </a:lnTo>
                <a:lnTo>
                  <a:pt x="1194702" y="819515"/>
                </a:lnTo>
                <a:lnTo>
                  <a:pt x="1194702" y="803001"/>
                </a:lnTo>
                <a:lnTo>
                  <a:pt x="1194702" y="900712"/>
                </a:lnTo>
                <a:lnTo>
                  <a:pt x="1194702" y="707519"/>
                </a:lnTo>
                <a:lnTo>
                  <a:pt x="1194702" y="859285"/>
                </a:lnTo>
                <a:lnTo>
                  <a:pt x="1194702" y="795173"/>
                </a:lnTo>
                <a:lnTo>
                  <a:pt x="1194702" y="806087"/>
                </a:lnTo>
                <a:lnTo>
                  <a:pt x="1194702" y="779202"/>
                </a:lnTo>
                <a:lnTo>
                  <a:pt x="1195559" y="911369"/>
                </a:lnTo>
                <a:lnTo>
                  <a:pt x="1195559" y="742260"/>
                </a:lnTo>
                <a:lnTo>
                  <a:pt x="1195559" y="958967"/>
                </a:lnTo>
                <a:lnTo>
                  <a:pt x="1195559" y="741689"/>
                </a:lnTo>
                <a:lnTo>
                  <a:pt x="1195559" y="891198"/>
                </a:lnTo>
                <a:lnTo>
                  <a:pt x="1195559" y="652921"/>
                </a:lnTo>
                <a:lnTo>
                  <a:pt x="1195559" y="819515"/>
                </a:lnTo>
                <a:lnTo>
                  <a:pt x="1195559" y="803001"/>
                </a:lnTo>
                <a:lnTo>
                  <a:pt x="1195559" y="900712"/>
                </a:lnTo>
                <a:lnTo>
                  <a:pt x="1195559" y="700261"/>
                </a:lnTo>
                <a:lnTo>
                  <a:pt x="1195559" y="859285"/>
                </a:lnTo>
                <a:lnTo>
                  <a:pt x="1195559" y="795173"/>
                </a:lnTo>
                <a:lnTo>
                  <a:pt x="1195559" y="806087"/>
                </a:lnTo>
                <a:lnTo>
                  <a:pt x="1195559" y="779202"/>
                </a:lnTo>
                <a:lnTo>
                  <a:pt x="1196388" y="911369"/>
                </a:lnTo>
                <a:lnTo>
                  <a:pt x="1196388" y="742260"/>
                </a:lnTo>
                <a:lnTo>
                  <a:pt x="1196388" y="958967"/>
                </a:lnTo>
                <a:lnTo>
                  <a:pt x="1196388" y="741689"/>
                </a:lnTo>
                <a:lnTo>
                  <a:pt x="1196388" y="910254"/>
                </a:lnTo>
                <a:lnTo>
                  <a:pt x="1196388" y="803001"/>
                </a:lnTo>
                <a:lnTo>
                  <a:pt x="1196388" y="900712"/>
                </a:lnTo>
                <a:lnTo>
                  <a:pt x="1196388" y="700261"/>
                </a:lnTo>
                <a:lnTo>
                  <a:pt x="1196388" y="859285"/>
                </a:lnTo>
                <a:lnTo>
                  <a:pt x="1196388" y="795173"/>
                </a:lnTo>
                <a:lnTo>
                  <a:pt x="1196388" y="806087"/>
                </a:lnTo>
                <a:lnTo>
                  <a:pt x="1196388" y="779202"/>
                </a:lnTo>
                <a:lnTo>
                  <a:pt x="1197502" y="911369"/>
                </a:lnTo>
                <a:lnTo>
                  <a:pt x="1197502" y="742260"/>
                </a:lnTo>
                <a:lnTo>
                  <a:pt x="1197502" y="958967"/>
                </a:lnTo>
                <a:lnTo>
                  <a:pt x="1197502" y="741689"/>
                </a:lnTo>
                <a:lnTo>
                  <a:pt x="1197502" y="910254"/>
                </a:lnTo>
                <a:lnTo>
                  <a:pt x="1197502" y="803001"/>
                </a:lnTo>
                <a:lnTo>
                  <a:pt x="1197502" y="900712"/>
                </a:lnTo>
                <a:lnTo>
                  <a:pt x="1197502" y="700261"/>
                </a:lnTo>
                <a:lnTo>
                  <a:pt x="1197502" y="859285"/>
                </a:lnTo>
                <a:lnTo>
                  <a:pt x="1197502" y="795173"/>
                </a:lnTo>
                <a:lnTo>
                  <a:pt x="1197502" y="806087"/>
                </a:lnTo>
                <a:lnTo>
                  <a:pt x="1197502" y="779202"/>
                </a:lnTo>
                <a:lnTo>
                  <a:pt x="1198359" y="911369"/>
                </a:lnTo>
                <a:lnTo>
                  <a:pt x="1198359" y="742260"/>
                </a:lnTo>
                <a:lnTo>
                  <a:pt x="1198359" y="958967"/>
                </a:lnTo>
                <a:lnTo>
                  <a:pt x="1198359" y="741689"/>
                </a:lnTo>
                <a:lnTo>
                  <a:pt x="1198359" y="910254"/>
                </a:lnTo>
                <a:lnTo>
                  <a:pt x="1198359" y="803001"/>
                </a:lnTo>
                <a:lnTo>
                  <a:pt x="1198359" y="900712"/>
                </a:lnTo>
                <a:lnTo>
                  <a:pt x="1198359" y="700261"/>
                </a:lnTo>
                <a:lnTo>
                  <a:pt x="1198359" y="859285"/>
                </a:lnTo>
                <a:lnTo>
                  <a:pt x="1198359" y="795173"/>
                </a:lnTo>
                <a:lnTo>
                  <a:pt x="1198359" y="806087"/>
                </a:lnTo>
                <a:lnTo>
                  <a:pt x="1198359" y="776117"/>
                </a:lnTo>
                <a:lnTo>
                  <a:pt x="1199188" y="911369"/>
                </a:lnTo>
                <a:lnTo>
                  <a:pt x="1199188" y="742260"/>
                </a:lnTo>
                <a:lnTo>
                  <a:pt x="1199188" y="958967"/>
                </a:lnTo>
                <a:lnTo>
                  <a:pt x="1199188" y="919483"/>
                </a:lnTo>
              </a:path>
              <a:path w="1776729" h="1168400">
                <a:moveTo>
                  <a:pt x="1199188" y="919483"/>
                </a:moveTo>
                <a:lnTo>
                  <a:pt x="1199188" y="919483"/>
                </a:lnTo>
                <a:lnTo>
                  <a:pt x="1199188" y="741689"/>
                </a:lnTo>
                <a:lnTo>
                  <a:pt x="1199188" y="910254"/>
                </a:lnTo>
                <a:lnTo>
                  <a:pt x="1199188" y="803001"/>
                </a:lnTo>
                <a:lnTo>
                  <a:pt x="1199188" y="900712"/>
                </a:lnTo>
                <a:lnTo>
                  <a:pt x="1199188" y="700261"/>
                </a:lnTo>
                <a:lnTo>
                  <a:pt x="1199188" y="859285"/>
                </a:lnTo>
                <a:lnTo>
                  <a:pt x="1199188" y="795173"/>
                </a:lnTo>
                <a:lnTo>
                  <a:pt x="1199188" y="806087"/>
                </a:lnTo>
                <a:lnTo>
                  <a:pt x="1199188" y="776117"/>
                </a:lnTo>
                <a:lnTo>
                  <a:pt x="1200017" y="911369"/>
                </a:lnTo>
                <a:lnTo>
                  <a:pt x="1200017" y="742260"/>
                </a:lnTo>
                <a:lnTo>
                  <a:pt x="1200017" y="958967"/>
                </a:lnTo>
                <a:lnTo>
                  <a:pt x="1200017" y="741689"/>
                </a:lnTo>
                <a:lnTo>
                  <a:pt x="1200017" y="867970"/>
                </a:lnTo>
                <a:lnTo>
                  <a:pt x="1200017" y="864056"/>
                </a:lnTo>
                <a:lnTo>
                  <a:pt x="1200017" y="910254"/>
                </a:lnTo>
                <a:lnTo>
                  <a:pt x="1200017" y="803001"/>
                </a:lnTo>
                <a:lnTo>
                  <a:pt x="1200017" y="900712"/>
                </a:lnTo>
                <a:lnTo>
                  <a:pt x="1200017" y="700261"/>
                </a:lnTo>
                <a:lnTo>
                  <a:pt x="1200017" y="859285"/>
                </a:lnTo>
                <a:lnTo>
                  <a:pt x="1200017" y="795173"/>
                </a:lnTo>
                <a:lnTo>
                  <a:pt x="1200017" y="803001"/>
                </a:lnTo>
                <a:lnTo>
                  <a:pt x="1200017" y="776117"/>
                </a:lnTo>
                <a:lnTo>
                  <a:pt x="1200873" y="911369"/>
                </a:lnTo>
                <a:lnTo>
                  <a:pt x="1200873" y="742260"/>
                </a:lnTo>
                <a:lnTo>
                  <a:pt x="1200873" y="958967"/>
                </a:lnTo>
                <a:lnTo>
                  <a:pt x="1200873" y="741689"/>
                </a:lnTo>
                <a:lnTo>
                  <a:pt x="1200873" y="867970"/>
                </a:lnTo>
                <a:lnTo>
                  <a:pt x="1200873" y="860399"/>
                </a:lnTo>
                <a:lnTo>
                  <a:pt x="1200873" y="910254"/>
                </a:lnTo>
                <a:lnTo>
                  <a:pt x="1200873" y="803001"/>
                </a:lnTo>
                <a:lnTo>
                  <a:pt x="1200873" y="869085"/>
                </a:lnTo>
                <a:lnTo>
                  <a:pt x="1200873" y="700261"/>
                </a:lnTo>
                <a:lnTo>
                  <a:pt x="1200873" y="859285"/>
                </a:lnTo>
                <a:lnTo>
                  <a:pt x="1200873" y="795173"/>
                </a:lnTo>
                <a:lnTo>
                  <a:pt x="1200873" y="803001"/>
                </a:lnTo>
                <a:lnTo>
                  <a:pt x="1200873" y="776117"/>
                </a:lnTo>
                <a:lnTo>
                  <a:pt x="1201702" y="911369"/>
                </a:lnTo>
                <a:lnTo>
                  <a:pt x="1201702" y="742260"/>
                </a:lnTo>
                <a:lnTo>
                  <a:pt x="1201702" y="958967"/>
                </a:lnTo>
                <a:lnTo>
                  <a:pt x="1201702" y="741689"/>
                </a:lnTo>
                <a:lnTo>
                  <a:pt x="1201702" y="867970"/>
                </a:lnTo>
                <a:lnTo>
                  <a:pt x="1201702" y="860399"/>
                </a:lnTo>
                <a:lnTo>
                  <a:pt x="1201702" y="910254"/>
                </a:lnTo>
                <a:lnTo>
                  <a:pt x="1201702" y="803001"/>
                </a:lnTo>
                <a:lnTo>
                  <a:pt x="1201702" y="869085"/>
                </a:lnTo>
                <a:lnTo>
                  <a:pt x="1201702" y="700261"/>
                </a:lnTo>
                <a:lnTo>
                  <a:pt x="1201702" y="859285"/>
                </a:lnTo>
                <a:lnTo>
                  <a:pt x="1201702" y="795173"/>
                </a:lnTo>
                <a:lnTo>
                  <a:pt x="1201702" y="803001"/>
                </a:lnTo>
                <a:lnTo>
                  <a:pt x="1201702" y="776117"/>
                </a:lnTo>
                <a:lnTo>
                  <a:pt x="1202817" y="911369"/>
                </a:lnTo>
                <a:lnTo>
                  <a:pt x="1202817" y="742260"/>
                </a:lnTo>
                <a:lnTo>
                  <a:pt x="1202817" y="958967"/>
                </a:lnTo>
                <a:lnTo>
                  <a:pt x="1202817" y="741689"/>
                </a:lnTo>
                <a:lnTo>
                  <a:pt x="1202817" y="867970"/>
                </a:lnTo>
                <a:lnTo>
                  <a:pt x="1202817" y="860399"/>
                </a:lnTo>
                <a:lnTo>
                  <a:pt x="1202817" y="910254"/>
                </a:lnTo>
                <a:lnTo>
                  <a:pt x="1202817" y="803001"/>
                </a:lnTo>
                <a:lnTo>
                  <a:pt x="1202817" y="869085"/>
                </a:lnTo>
                <a:lnTo>
                  <a:pt x="1202817" y="700261"/>
                </a:lnTo>
                <a:lnTo>
                  <a:pt x="1202817" y="859285"/>
                </a:lnTo>
                <a:lnTo>
                  <a:pt x="1202817" y="792087"/>
                </a:lnTo>
                <a:lnTo>
                  <a:pt x="1202817" y="803001"/>
                </a:lnTo>
                <a:lnTo>
                  <a:pt x="1202817" y="776117"/>
                </a:lnTo>
                <a:lnTo>
                  <a:pt x="1203673" y="911369"/>
                </a:lnTo>
                <a:lnTo>
                  <a:pt x="1203673" y="742260"/>
                </a:lnTo>
                <a:lnTo>
                  <a:pt x="1203673" y="958967"/>
                </a:lnTo>
                <a:lnTo>
                  <a:pt x="1203673" y="741689"/>
                </a:lnTo>
                <a:lnTo>
                  <a:pt x="1203673" y="864314"/>
                </a:lnTo>
                <a:lnTo>
                  <a:pt x="1203673" y="860399"/>
                </a:lnTo>
                <a:lnTo>
                  <a:pt x="1203673" y="910254"/>
                </a:lnTo>
                <a:lnTo>
                  <a:pt x="1203673" y="803001"/>
                </a:lnTo>
                <a:lnTo>
                  <a:pt x="1203673" y="869085"/>
                </a:lnTo>
                <a:lnTo>
                  <a:pt x="1203673" y="677005"/>
                </a:lnTo>
                <a:lnTo>
                  <a:pt x="1203673" y="859285"/>
                </a:lnTo>
                <a:lnTo>
                  <a:pt x="1203673" y="792087"/>
                </a:lnTo>
                <a:lnTo>
                  <a:pt x="1203673" y="803001"/>
                </a:lnTo>
                <a:lnTo>
                  <a:pt x="1203673" y="776117"/>
                </a:lnTo>
                <a:lnTo>
                  <a:pt x="1204502" y="882513"/>
                </a:lnTo>
                <a:lnTo>
                  <a:pt x="1204502" y="1134504"/>
                </a:lnTo>
                <a:lnTo>
                  <a:pt x="1204502" y="886455"/>
                </a:lnTo>
                <a:lnTo>
                  <a:pt x="1204502" y="958967"/>
                </a:lnTo>
                <a:lnTo>
                  <a:pt x="1204502" y="741689"/>
                </a:lnTo>
                <a:lnTo>
                  <a:pt x="1204502" y="864314"/>
                </a:lnTo>
                <a:lnTo>
                  <a:pt x="1204502" y="860399"/>
                </a:lnTo>
                <a:lnTo>
                  <a:pt x="1204502" y="910254"/>
                </a:lnTo>
                <a:lnTo>
                  <a:pt x="1204502" y="803001"/>
                </a:lnTo>
                <a:lnTo>
                  <a:pt x="1204502" y="869085"/>
                </a:lnTo>
                <a:lnTo>
                  <a:pt x="1204502" y="677005"/>
                </a:lnTo>
                <a:lnTo>
                  <a:pt x="1204502" y="859285"/>
                </a:lnTo>
                <a:lnTo>
                  <a:pt x="1204502" y="792087"/>
                </a:lnTo>
                <a:lnTo>
                  <a:pt x="1204502" y="803001"/>
                </a:lnTo>
                <a:lnTo>
                  <a:pt x="1204502" y="776117"/>
                </a:lnTo>
                <a:lnTo>
                  <a:pt x="1205359" y="882513"/>
                </a:lnTo>
                <a:lnTo>
                  <a:pt x="1205359" y="1134504"/>
                </a:lnTo>
                <a:lnTo>
                  <a:pt x="1205359" y="886455"/>
                </a:lnTo>
                <a:lnTo>
                  <a:pt x="1205359" y="958967"/>
                </a:lnTo>
                <a:lnTo>
                  <a:pt x="1205359" y="741689"/>
                </a:lnTo>
                <a:lnTo>
                  <a:pt x="1205359" y="864314"/>
                </a:lnTo>
                <a:lnTo>
                  <a:pt x="1205359" y="860399"/>
                </a:lnTo>
                <a:lnTo>
                  <a:pt x="1205359" y="910254"/>
                </a:lnTo>
                <a:lnTo>
                  <a:pt x="1205359" y="803001"/>
                </a:lnTo>
                <a:lnTo>
                  <a:pt x="1205359" y="869085"/>
                </a:lnTo>
                <a:lnTo>
                  <a:pt x="1205359" y="668063"/>
                </a:lnTo>
                <a:lnTo>
                  <a:pt x="1205359" y="859285"/>
                </a:lnTo>
                <a:lnTo>
                  <a:pt x="1205359" y="792087"/>
                </a:lnTo>
                <a:lnTo>
                  <a:pt x="1205359" y="803001"/>
                </a:lnTo>
                <a:lnTo>
                  <a:pt x="1205359" y="776117"/>
                </a:lnTo>
                <a:lnTo>
                  <a:pt x="1206188" y="882513"/>
                </a:lnTo>
                <a:lnTo>
                  <a:pt x="1206188" y="1134504"/>
                </a:lnTo>
                <a:lnTo>
                  <a:pt x="1206188" y="886455"/>
                </a:lnTo>
                <a:lnTo>
                  <a:pt x="1206188" y="958967"/>
                </a:lnTo>
                <a:lnTo>
                  <a:pt x="1206188" y="741689"/>
                </a:lnTo>
                <a:lnTo>
                  <a:pt x="1206188" y="864314"/>
                </a:lnTo>
                <a:lnTo>
                  <a:pt x="1206188" y="860399"/>
                </a:lnTo>
                <a:lnTo>
                  <a:pt x="1206188" y="1134504"/>
                </a:lnTo>
                <a:lnTo>
                  <a:pt x="1206188" y="803001"/>
                </a:lnTo>
                <a:lnTo>
                  <a:pt x="1206188" y="869085"/>
                </a:lnTo>
                <a:lnTo>
                  <a:pt x="1206188" y="668063"/>
                </a:lnTo>
                <a:lnTo>
                  <a:pt x="1206188" y="859285"/>
                </a:lnTo>
                <a:lnTo>
                  <a:pt x="1206188" y="792087"/>
                </a:lnTo>
                <a:lnTo>
                  <a:pt x="1206188" y="803001"/>
                </a:lnTo>
                <a:lnTo>
                  <a:pt x="1206188" y="776117"/>
                </a:lnTo>
                <a:lnTo>
                  <a:pt x="1207016" y="882513"/>
                </a:lnTo>
                <a:lnTo>
                  <a:pt x="1207016" y="1134504"/>
                </a:lnTo>
                <a:lnTo>
                  <a:pt x="1207016" y="886455"/>
                </a:lnTo>
                <a:lnTo>
                  <a:pt x="1207016" y="958967"/>
                </a:lnTo>
                <a:lnTo>
                  <a:pt x="1207016" y="741689"/>
                </a:lnTo>
                <a:lnTo>
                  <a:pt x="1207016" y="864314"/>
                </a:lnTo>
                <a:lnTo>
                  <a:pt x="1207016" y="860399"/>
                </a:lnTo>
                <a:lnTo>
                  <a:pt x="1207016" y="1134504"/>
                </a:lnTo>
                <a:lnTo>
                  <a:pt x="1207016" y="803001"/>
                </a:lnTo>
                <a:lnTo>
                  <a:pt x="1207016" y="869085"/>
                </a:lnTo>
                <a:lnTo>
                  <a:pt x="1207016" y="668063"/>
                </a:lnTo>
                <a:lnTo>
                  <a:pt x="1207016" y="859285"/>
                </a:lnTo>
                <a:lnTo>
                  <a:pt x="1207016" y="792087"/>
                </a:lnTo>
                <a:lnTo>
                  <a:pt x="1207016" y="803001"/>
                </a:lnTo>
                <a:lnTo>
                  <a:pt x="1207016" y="776117"/>
                </a:lnTo>
                <a:lnTo>
                  <a:pt x="1208159" y="882513"/>
                </a:lnTo>
                <a:lnTo>
                  <a:pt x="1208159" y="1134504"/>
                </a:lnTo>
                <a:lnTo>
                  <a:pt x="1208159" y="886455"/>
                </a:lnTo>
                <a:lnTo>
                  <a:pt x="1208159" y="958967"/>
                </a:lnTo>
                <a:lnTo>
                  <a:pt x="1208159" y="741689"/>
                </a:lnTo>
                <a:lnTo>
                  <a:pt x="1208159" y="864314"/>
                </a:lnTo>
                <a:lnTo>
                  <a:pt x="1208159" y="860399"/>
                </a:lnTo>
                <a:lnTo>
                  <a:pt x="1208159" y="1134504"/>
                </a:lnTo>
                <a:lnTo>
                  <a:pt x="1208159" y="803001"/>
                </a:lnTo>
                <a:lnTo>
                  <a:pt x="1208159" y="869085"/>
                </a:lnTo>
                <a:lnTo>
                  <a:pt x="1208159" y="668063"/>
                </a:lnTo>
                <a:lnTo>
                  <a:pt x="1208159" y="859285"/>
                </a:lnTo>
                <a:lnTo>
                  <a:pt x="1208159" y="792087"/>
                </a:lnTo>
                <a:lnTo>
                  <a:pt x="1208159" y="803001"/>
                </a:lnTo>
                <a:lnTo>
                  <a:pt x="1208159" y="754003"/>
                </a:lnTo>
                <a:lnTo>
                  <a:pt x="1208988" y="882513"/>
                </a:lnTo>
                <a:lnTo>
                  <a:pt x="1208988" y="1134504"/>
                </a:lnTo>
                <a:lnTo>
                  <a:pt x="1208988" y="886455"/>
                </a:lnTo>
                <a:lnTo>
                  <a:pt x="1208988" y="1134504"/>
                </a:lnTo>
                <a:lnTo>
                  <a:pt x="1208988" y="741689"/>
                </a:lnTo>
                <a:lnTo>
                  <a:pt x="1208988" y="864314"/>
                </a:lnTo>
                <a:lnTo>
                  <a:pt x="1208988" y="860399"/>
                </a:lnTo>
                <a:lnTo>
                  <a:pt x="1208988" y="1134504"/>
                </a:lnTo>
                <a:lnTo>
                  <a:pt x="1208988" y="803001"/>
                </a:lnTo>
                <a:lnTo>
                  <a:pt x="1208988" y="869085"/>
                </a:lnTo>
                <a:lnTo>
                  <a:pt x="1208988" y="668063"/>
                </a:lnTo>
                <a:lnTo>
                  <a:pt x="1208988" y="859285"/>
                </a:lnTo>
                <a:lnTo>
                  <a:pt x="1208988" y="792087"/>
                </a:lnTo>
                <a:lnTo>
                  <a:pt x="1208988" y="803001"/>
                </a:lnTo>
                <a:lnTo>
                  <a:pt x="1208988" y="745889"/>
                </a:lnTo>
                <a:lnTo>
                  <a:pt x="1209816" y="882513"/>
                </a:lnTo>
                <a:lnTo>
                  <a:pt x="1209816" y="1134504"/>
                </a:lnTo>
                <a:lnTo>
                  <a:pt x="1209816" y="886455"/>
                </a:lnTo>
                <a:lnTo>
                  <a:pt x="1209816" y="1134504"/>
                </a:lnTo>
                <a:lnTo>
                  <a:pt x="1209816" y="741689"/>
                </a:lnTo>
                <a:lnTo>
                  <a:pt x="1209816" y="864314"/>
                </a:lnTo>
                <a:lnTo>
                  <a:pt x="1209816" y="842771"/>
                </a:lnTo>
                <a:lnTo>
                  <a:pt x="1209816" y="1134504"/>
                </a:lnTo>
                <a:lnTo>
                  <a:pt x="1209816" y="812515"/>
                </a:lnTo>
                <a:lnTo>
                  <a:pt x="1209816" y="1134504"/>
                </a:lnTo>
                <a:lnTo>
                  <a:pt x="1209816" y="812515"/>
                </a:lnTo>
                <a:lnTo>
                  <a:pt x="1209816" y="869085"/>
                </a:lnTo>
              </a:path>
              <a:path w="1776729" h="1168400">
                <a:moveTo>
                  <a:pt x="1209816" y="869085"/>
                </a:moveTo>
                <a:lnTo>
                  <a:pt x="1209816" y="869085"/>
                </a:lnTo>
                <a:lnTo>
                  <a:pt x="1209816" y="668063"/>
                </a:lnTo>
                <a:lnTo>
                  <a:pt x="1209816" y="859285"/>
                </a:lnTo>
                <a:lnTo>
                  <a:pt x="1209816" y="792087"/>
                </a:lnTo>
                <a:lnTo>
                  <a:pt x="1209816" y="803001"/>
                </a:lnTo>
                <a:lnTo>
                  <a:pt x="1209816" y="745889"/>
                </a:lnTo>
                <a:lnTo>
                  <a:pt x="1210673" y="882513"/>
                </a:lnTo>
                <a:lnTo>
                  <a:pt x="1210673" y="1134504"/>
                </a:lnTo>
                <a:lnTo>
                  <a:pt x="1210673" y="886455"/>
                </a:lnTo>
                <a:lnTo>
                  <a:pt x="1210673" y="1134504"/>
                </a:lnTo>
                <a:lnTo>
                  <a:pt x="1210673" y="741689"/>
                </a:lnTo>
                <a:lnTo>
                  <a:pt x="1210673" y="864314"/>
                </a:lnTo>
                <a:lnTo>
                  <a:pt x="1210673" y="832686"/>
                </a:lnTo>
                <a:lnTo>
                  <a:pt x="1210673" y="1134504"/>
                </a:lnTo>
                <a:lnTo>
                  <a:pt x="1210673" y="812515"/>
                </a:lnTo>
                <a:lnTo>
                  <a:pt x="1210673" y="1134504"/>
                </a:lnTo>
                <a:lnTo>
                  <a:pt x="1210673" y="812515"/>
                </a:lnTo>
                <a:lnTo>
                  <a:pt x="1210673" y="857885"/>
                </a:lnTo>
                <a:lnTo>
                  <a:pt x="1210673" y="668063"/>
                </a:lnTo>
                <a:lnTo>
                  <a:pt x="1210673" y="859285"/>
                </a:lnTo>
                <a:lnTo>
                  <a:pt x="1210673" y="792087"/>
                </a:lnTo>
                <a:lnTo>
                  <a:pt x="1210673" y="803001"/>
                </a:lnTo>
                <a:lnTo>
                  <a:pt x="1210673" y="745889"/>
                </a:lnTo>
                <a:lnTo>
                  <a:pt x="1211502" y="882513"/>
                </a:lnTo>
                <a:lnTo>
                  <a:pt x="1211502" y="1134504"/>
                </a:lnTo>
                <a:lnTo>
                  <a:pt x="1211502" y="856199"/>
                </a:lnTo>
                <a:lnTo>
                  <a:pt x="1211502" y="1134504"/>
                </a:lnTo>
                <a:lnTo>
                  <a:pt x="1211502" y="741689"/>
                </a:lnTo>
                <a:lnTo>
                  <a:pt x="1211502" y="864314"/>
                </a:lnTo>
                <a:lnTo>
                  <a:pt x="1211502" y="829315"/>
                </a:lnTo>
                <a:lnTo>
                  <a:pt x="1211502" y="1134504"/>
                </a:lnTo>
                <a:lnTo>
                  <a:pt x="1211502" y="812515"/>
                </a:lnTo>
                <a:lnTo>
                  <a:pt x="1211502" y="1134504"/>
                </a:lnTo>
                <a:lnTo>
                  <a:pt x="1211502" y="812515"/>
                </a:lnTo>
                <a:lnTo>
                  <a:pt x="1211502" y="840257"/>
                </a:lnTo>
                <a:lnTo>
                  <a:pt x="1211502" y="668063"/>
                </a:lnTo>
                <a:lnTo>
                  <a:pt x="1211502" y="859285"/>
                </a:lnTo>
                <a:lnTo>
                  <a:pt x="1211502" y="792087"/>
                </a:lnTo>
                <a:lnTo>
                  <a:pt x="1211502" y="803001"/>
                </a:lnTo>
                <a:lnTo>
                  <a:pt x="1211502" y="745889"/>
                </a:lnTo>
                <a:lnTo>
                  <a:pt x="1212359" y="882513"/>
                </a:lnTo>
                <a:lnTo>
                  <a:pt x="1212359" y="1134504"/>
                </a:lnTo>
                <a:lnTo>
                  <a:pt x="1212359" y="856199"/>
                </a:lnTo>
                <a:lnTo>
                  <a:pt x="1212359" y="1134504"/>
                </a:lnTo>
                <a:lnTo>
                  <a:pt x="1212359" y="889798"/>
                </a:lnTo>
                <a:lnTo>
                  <a:pt x="1212359" y="1134504"/>
                </a:lnTo>
                <a:lnTo>
                  <a:pt x="1212359" y="829315"/>
                </a:lnTo>
                <a:lnTo>
                  <a:pt x="1212359" y="1134504"/>
                </a:lnTo>
                <a:lnTo>
                  <a:pt x="1212359" y="812515"/>
                </a:lnTo>
                <a:lnTo>
                  <a:pt x="1212359" y="1134504"/>
                </a:lnTo>
                <a:lnTo>
                  <a:pt x="1212359" y="812515"/>
                </a:lnTo>
                <a:lnTo>
                  <a:pt x="1212359" y="840257"/>
                </a:lnTo>
                <a:lnTo>
                  <a:pt x="1212359" y="668063"/>
                </a:lnTo>
                <a:lnTo>
                  <a:pt x="1212359" y="1134504"/>
                </a:lnTo>
                <a:lnTo>
                  <a:pt x="1212359" y="792087"/>
                </a:lnTo>
                <a:lnTo>
                  <a:pt x="1212359" y="803001"/>
                </a:lnTo>
                <a:lnTo>
                  <a:pt x="1212359" y="745889"/>
                </a:lnTo>
                <a:lnTo>
                  <a:pt x="1213473" y="882513"/>
                </a:lnTo>
                <a:lnTo>
                  <a:pt x="1213473" y="1134504"/>
                </a:lnTo>
                <a:lnTo>
                  <a:pt x="1213473" y="856199"/>
                </a:lnTo>
                <a:lnTo>
                  <a:pt x="1213473" y="1134504"/>
                </a:lnTo>
                <a:lnTo>
                  <a:pt x="1213473" y="889798"/>
                </a:lnTo>
                <a:lnTo>
                  <a:pt x="1213473" y="1134504"/>
                </a:lnTo>
                <a:lnTo>
                  <a:pt x="1213473" y="829315"/>
                </a:lnTo>
                <a:lnTo>
                  <a:pt x="1213473" y="1134504"/>
                </a:lnTo>
                <a:lnTo>
                  <a:pt x="1213473" y="812515"/>
                </a:lnTo>
                <a:lnTo>
                  <a:pt x="1213473" y="840257"/>
                </a:lnTo>
                <a:lnTo>
                  <a:pt x="1213473" y="661320"/>
                </a:lnTo>
                <a:lnTo>
                  <a:pt x="1213473" y="1134504"/>
                </a:lnTo>
                <a:lnTo>
                  <a:pt x="1213473" y="760717"/>
                </a:lnTo>
                <a:lnTo>
                  <a:pt x="1213473" y="803001"/>
                </a:lnTo>
                <a:lnTo>
                  <a:pt x="1213473" y="745889"/>
                </a:lnTo>
                <a:lnTo>
                  <a:pt x="1214302" y="852571"/>
                </a:lnTo>
                <a:lnTo>
                  <a:pt x="1214302" y="1134504"/>
                </a:lnTo>
                <a:lnTo>
                  <a:pt x="1214302" y="856199"/>
                </a:lnTo>
                <a:lnTo>
                  <a:pt x="1214302" y="1134504"/>
                </a:lnTo>
                <a:lnTo>
                  <a:pt x="1214302" y="889798"/>
                </a:lnTo>
                <a:lnTo>
                  <a:pt x="1214302" y="1134504"/>
                </a:lnTo>
                <a:lnTo>
                  <a:pt x="1214302" y="829315"/>
                </a:lnTo>
                <a:lnTo>
                  <a:pt x="1214302" y="1134504"/>
                </a:lnTo>
                <a:lnTo>
                  <a:pt x="1214302" y="812515"/>
                </a:lnTo>
                <a:lnTo>
                  <a:pt x="1214302" y="840257"/>
                </a:lnTo>
                <a:lnTo>
                  <a:pt x="1214302" y="645921"/>
                </a:lnTo>
                <a:lnTo>
                  <a:pt x="1214302" y="1134504"/>
                </a:lnTo>
                <a:lnTo>
                  <a:pt x="1214302" y="760717"/>
                </a:lnTo>
                <a:lnTo>
                  <a:pt x="1214302" y="803001"/>
                </a:lnTo>
                <a:lnTo>
                  <a:pt x="1214302" y="745889"/>
                </a:lnTo>
                <a:lnTo>
                  <a:pt x="1215159" y="852571"/>
                </a:lnTo>
                <a:lnTo>
                  <a:pt x="1215159" y="1101191"/>
                </a:lnTo>
                <a:lnTo>
                  <a:pt x="1215159" y="856199"/>
                </a:lnTo>
                <a:lnTo>
                  <a:pt x="1215159" y="1134504"/>
                </a:lnTo>
                <a:lnTo>
                  <a:pt x="1215159" y="889798"/>
                </a:lnTo>
                <a:lnTo>
                  <a:pt x="1215159" y="1134504"/>
                </a:lnTo>
                <a:lnTo>
                  <a:pt x="1215159" y="829315"/>
                </a:lnTo>
                <a:lnTo>
                  <a:pt x="1215159" y="1134504"/>
                </a:lnTo>
                <a:lnTo>
                  <a:pt x="1215159" y="812515"/>
                </a:lnTo>
                <a:lnTo>
                  <a:pt x="1215159" y="840257"/>
                </a:lnTo>
                <a:lnTo>
                  <a:pt x="1215159" y="645921"/>
                </a:lnTo>
                <a:lnTo>
                  <a:pt x="1215159" y="1134504"/>
                </a:lnTo>
                <a:lnTo>
                  <a:pt x="1215159" y="760717"/>
                </a:lnTo>
                <a:lnTo>
                  <a:pt x="1215159" y="803001"/>
                </a:lnTo>
                <a:lnTo>
                  <a:pt x="1215159" y="745889"/>
                </a:lnTo>
                <a:lnTo>
                  <a:pt x="1215987" y="852571"/>
                </a:lnTo>
                <a:lnTo>
                  <a:pt x="1215987" y="1101191"/>
                </a:lnTo>
                <a:lnTo>
                  <a:pt x="1215987" y="856199"/>
                </a:lnTo>
                <a:lnTo>
                  <a:pt x="1215987" y="1134504"/>
                </a:lnTo>
                <a:lnTo>
                  <a:pt x="1215987" y="866570"/>
                </a:lnTo>
                <a:lnTo>
                  <a:pt x="1215987" y="1134504"/>
                </a:lnTo>
                <a:lnTo>
                  <a:pt x="1215987" y="829315"/>
                </a:lnTo>
                <a:lnTo>
                  <a:pt x="1215987" y="1134504"/>
                </a:lnTo>
                <a:lnTo>
                  <a:pt x="1215987" y="812515"/>
                </a:lnTo>
                <a:lnTo>
                  <a:pt x="1215987" y="840257"/>
                </a:lnTo>
                <a:lnTo>
                  <a:pt x="1215987" y="637521"/>
                </a:lnTo>
                <a:lnTo>
                  <a:pt x="1215987" y="1134504"/>
                </a:lnTo>
                <a:lnTo>
                  <a:pt x="1215987" y="760717"/>
                </a:lnTo>
                <a:lnTo>
                  <a:pt x="1215987" y="803001"/>
                </a:lnTo>
                <a:lnTo>
                  <a:pt x="1215987" y="745889"/>
                </a:lnTo>
                <a:lnTo>
                  <a:pt x="1216816" y="852571"/>
                </a:lnTo>
                <a:lnTo>
                  <a:pt x="1216816" y="1101191"/>
                </a:lnTo>
                <a:lnTo>
                  <a:pt x="1216816" y="856199"/>
                </a:lnTo>
                <a:lnTo>
                  <a:pt x="1216816" y="1134504"/>
                </a:lnTo>
                <a:lnTo>
                  <a:pt x="1216816" y="858999"/>
                </a:lnTo>
                <a:lnTo>
                  <a:pt x="1216816" y="1134504"/>
                </a:lnTo>
                <a:lnTo>
                  <a:pt x="1216816" y="829315"/>
                </a:lnTo>
                <a:lnTo>
                  <a:pt x="1216816" y="1134504"/>
                </a:lnTo>
                <a:lnTo>
                  <a:pt x="1216816" y="637521"/>
                </a:lnTo>
                <a:lnTo>
                  <a:pt x="1216816" y="1134504"/>
                </a:lnTo>
                <a:lnTo>
                  <a:pt x="1216816" y="760717"/>
                </a:lnTo>
                <a:lnTo>
                  <a:pt x="1216816" y="803001"/>
                </a:lnTo>
                <a:lnTo>
                  <a:pt x="1216816" y="745889"/>
                </a:lnTo>
                <a:lnTo>
                  <a:pt x="1217673" y="852571"/>
                </a:lnTo>
                <a:lnTo>
                  <a:pt x="1217673" y="1101191"/>
                </a:lnTo>
                <a:lnTo>
                  <a:pt x="1217673" y="856199"/>
                </a:lnTo>
                <a:lnTo>
                  <a:pt x="1217673" y="1134504"/>
                </a:lnTo>
                <a:lnTo>
                  <a:pt x="1217673" y="858999"/>
                </a:lnTo>
                <a:lnTo>
                  <a:pt x="1217673" y="1134504"/>
                </a:lnTo>
                <a:lnTo>
                  <a:pt x="1217673" y="829315"/>
                </a:lnTo>
                <a:lnTo>
                  <a:pt x="1217673" y="1134504"/>
                </a:lnTo>
                <a:lnTo>
                  <a:pt x="1217673" y="637521"/>
                </a:lnTo>
                <a:lnTo>
                  <a:pt x="1217673" y="1134504"/>
                </a:lnTo>
                <a:lnTo>
                  <a:pt x="1217673" y="760717"/>
                </a:lnTo>
                <a:lnTo>
                  <a:pt x="1217673" y="1134504"/>
                </a:lnTo>
                <a:lnTo>
                  <a:pt x="1217673" y="730489"/>
                </a:lnTo>
                <a:lnTo>
                  <a:pt x="1218787" y="852571"/>
                </a:lnTo>
                <a:lnTo>
                  <a:pt x="1218787" y="1101191"/>
                </a:lnTo>
                <a:lnTo>
                  <a:pt x="1218787" y="856199"/>
                </a:lnTo>
                <a:lnTo>
                  <a:pt x="1218787" y="1134504"/>
                </a:lnTo>
                <a:lnTo>
                  <a:pt x="1218787" y="858999"/>
                </a:lnTo>
                <a:lnTo>
                  <a:pt x="1218787" y="1134504"/>
                </a:lnTo>
                <a:lnTo>
                  <a:pt x="1218787" y="829315"/>
                </a:lnTo>
                <a:lnTo>
                  <a:pt x="1218787" y="1134504"/>
                </a:lnTo>
                <a:lnTo>
                  <a:pt x="1218787" y="637521"/>
                </a:lnTo>
                <a:lnTo>
                  <a:pt x="1218787" y="1134504"/>
                </a:lnTo>
                <a:lnTo>
                  <a:pt x="1218787" y="760717"/>
                </a:lnTo>
                <a:lnTo>
                  <a:pt x="1218787" y="1134504"/>
                </a:lnTo>
                <a:lnTo>
                  <a:pt x="1218787" y="715375"/>
                </a:lnTo>
                <a:lnTo>
                  <a:pt x="1219616" y="852571"/>
                </a:lnTo>
                <a:lnTo>
                  <a:pt x="1219616" y="1101191"/>
                </a:lnTo>
                <a:lnTo>
                  <a:pt x="1219616" y="856199"/>
                </a:lnTo>
                <a:lnTo>
                  <a:pt x="1219616" y="1101191"/>
                </a:lnTo>
                <a:lnTo>
                  <a:pt x="1219616" y="858999"/>
                </a:lnTo>
                <a:lnTo>
                  <a:pt x="1219616" y="1134504"/>
                </a:lnTo>
                <a:lnTo>
                  <a:pt x="1219616" y="829315"/>
                </a:lnTo>
                <a:lnTo>
                  <a:pt x="1219616" y="1134504"/>
                </a:lnTo>
                <a:lnTo>
                  <a:pt x="1219616" y="637521"/>
                </a:lnTo>
                <a:lnTo>
                  <a:pt x="1219616" y="1134504"/>
                </a:lnTo>
                <a:lnTo>
                  <a:pt x="1219616" y="760717"/>
                </a:lnTo>
                <a:lnTo>
                  <a:pt x="1219616" y="1134504"/>
                </a:lnTo>
                <a:lnTo>
                  <a:pt x="1219616" y="715375"/>
                </a:lnTo>
                <a:lnTo>
                  <a:pt x="1220473" y="852571"/>
                </a:lnTo>
                <a:lnTo>
                  <a:pt x="1220473" y="1101191"/>
                </a:lnTo>
                <a:lnTo>
                  <a:pt x="1220473" y="856199"/>
                </a:lnTo>
                <a:lnTo>
                  <a:pt x="1220473" y="1101191"/>
                </a:lnTo>
                <a:lnTo>
                  <a:pt x="1220473" y="858999"/>
                </a:lnTo>
                <a:lnTo>
                  <a:pt x="1220473" y="1134504"/>
                </a:lnTo>
                <a:lnTo>
                  <a:pt x="1220473" y="800772"/>
                </a:lnTo>
                <a:lnTo>
                  <a:pt x="1220473" y="1134504"/>
                </a:lnTo>
                <a:lnTo>
                  <a:pt x="1220473" y="1101191"/>
                </a:lnTo>
                <a:lnTo>
                  <a:pt x="1220473" y="1134504"/>
                </a:lnTo>
                <a:lnTo>
                  <a:pt x="1220473" y="637521"/>
                </a:lnTo>
                <a:lnTo>
                  <a:pt x="1220473" y="1134504"/>
                </a:lnTo>
                <a:lnTo>
                  <a:pt x="1220473" y="760717"/>
                </a:lnTo>
                <a:lnTo>
                  <a:pt x="1220473" y="1134504"/>
                </a:lnTo>
                <a:lnTo>
                  <a:pt x="1220473" y="715375"/>
                </a:lnTo>
                <a:lnTo>
                  <a:pt x="1221302" y="852571"/>
                </a:lnTo>
                <a:lnTo>
                  <a:pt x="1221302" y="1101191"/>
                </a:lnTo>
                <a:lnTo>
                  <a:pt x="1221302" y="845571"/>
                </a:lnTo>
                <a:lnTo>
                  <a:pt x="1221302" y="1101191"/>
                </a:lnTo>
                <a:lnTo>
                  <a:pt x="1221302" y="858999"/>
                </a:lnTo>
                <a:lnTo>
                  <a:pt x="1221302" y="1134504"/>
                </a:lnTo>
                <a:lnTo>
                  <a:pt x="1221302" y="797687"/>
                </a:lnTo>
                <a:lnTo>
                  <a:pt x="1221302" y="1134504"/>
                </a:lnTo>
                <a:lnTo>
                  <a:pt x="1221302" y="1101191"/>
                </a:lnTo>
                <a:lnTo>
                  <a:pt x="1221302" y="1134504"/>
                </a:lnTo>
                <a:lnTo>
                  <a:pt x="1221302" y="637521"/>
                </a:lnTo>
                <a:lnTo>
                  <a:pt x="1221302" y="1134504"/>
                </a:lnTo>
                <a:lnTo>
                  <a:pt x="1221302" y="760717"/>
                </a:lnTo>
                <a:lnTo>
                  <a:pt x="1221302" y="1134504"/>
                </a:lnTo>
                <a:lnTo>
                  <a:pt x="1221302" y="715375"/>
                </a:lnTo>
                <a:lnTo>
                  <a:pt x="1222158" y="852571"/>
                </a:lnTo>
              </a:path>
              <a:path w="1776729" h="1168400">
                <a:moveTo>
                  <a:pt x="1222158" y="852571"/>
                </a:moveTo>
                <a:lnTo>
                  <a:pt x="1222158" y="852571"/>
                </a:lnTo>
                <a:lnTo>
                  <a:pt x="1222158" y="1101191"/>
                </a:lnTo>
                <a:lnTo>
                  <a:pt x="1222158" y="825400"/>
                </a:lnTo>
                <a:lnTo>
                  <a:pt x="1222158" y="1101191"/>
                </a:lnTo>
                <a:lnTo>
                  <a:pt x="1222158" y="858999"/>
                </a:lnTo>
                <a:lnTo>
                  <a:pt x="1222158" y="1134504"/>
                </a:lnTo>
                <a:lnTo>
                  <a:pt x="1222158" y="797687"/>
                </a:lnTo>
                <a:lnTo>
                  <a:pt x="1222158" y="1134504"/>
                </a:lnTo>
                <a:lnTo>
                  <a:pt x="1222158" y="1101191"/>
                </a:lnTo>
                <a:lnTo>
                  <a:pt x="1222158" y="1134504"/>
                </a:lnTo>
                <a:lnTo>
                  <a:pt x="1222158" y="637521"/>
                </a:lnTo>
                <a:lnTo>
                  <a:pt x="1222158" y="1101191"/>
                </a:lnTo>
                <a:lnTo>
                  <a:pt x="1222158" y="760717"/>
                </a:lnTo>
                <a:lnTo>
                  <a:pt x="1222158" y="1134504"/>
                </a:lnTo>
                <a:lnTo>
                  <a:pt x="1222158" y="715375"/>
                </a:lnTo>
                <a:lnTo>
                  <a:pt x="1223273" y="852571"/>
                </a:lnTo>
                <a:lnTo>
                  <a:pt x="1223273" y="1101191"/>
                </a:lnTo>
                <a:lnTo>
                  <a:pt x="1223273" y="825400"/>
                </a:lnTo>
                <a:lnTo>
                  <a:pt x="1223273" y="1101191"/>
                </a:lnTo>
                <a:lnTo>
                  <a:pt x="1223273" y="858999"/>
                </a:lnTo>
                <a:lnTo>
                  <a:pt x="1223273" y="1134504"/>
                </a:lnTo>
                <a:lnTo>
                  <a:pt x="1223273" y="797687"/>
                </a:lnTo>
                <a:lnTo>
                  <a:pt x="1223273" y="1134504"/>
                </a:lnTo>
                <a:lnTo>
                  <a:pt x="1223273" y="637521"/>
                </a:lnTo>
                <a:lnTo>
                  <a:pt x="1223273" y="1101191"/>
                </a:lnTo>
                <a:lnTo>
                  <a:pt x="1223273" y="736660"/>
                </a:lnTo>
                <a:lnTo>
                  <a:pt x="1223273" y="1134504"/>
                </a:lnTo>
                <a:lnTo>
                  <a:pt x="1223273" y="715375"/>
                </a:lnTo>
                <a:lnTo>
                  <a:pt x="1224101" y="852571"/>
                </a:lnTo>
                <a:lnTo>
                  <a:pt x="1224101" y="1101191"/>
                </a:lnTo>
                <a:lnTo>
                  <a:pt x="1224101" y="825400"/>
                </a:lnTo>
                <a:lnTo>
                  <a:pt x="1224101" y="1101191"/>
                </a:lnTo>
                <a:lnTo>
                  <a:pt x="1224101" y="858999"/>
                </a:lnTo>
                <a:lnTo>
                  <a:pt x="1224101" y="1134504"/>
                </a:lnTo>
                <a:lnTo>
                  <a:pt x="1224101" y="797687"/>
                </a:lnTo>
                <a:lnTo>
                  <a:pt x="1224101" y="1134504"/>
                </a:lnTo>
                <a:lnTo>
                  <a:pt x="1224101" y="614864"/>
                </a:lnTo>
                <a:lnTo>
                  <a:pt x="1224101" y="1101191"/>
                </a:lnTo>
                <a:lnTo>
                  <a:pt x="1224101" y="729089"/>
                </a:lnTo>
                <a:lnTo>
                  <a:pt x="1224101" y="1134504"/>
                </a:lnTo>
                <a:lnTo>
                  <a:pt x="1224101" y="715375"/>
                </a:lnTo>
                <a:lnTo>
                  <a:pt x="1224958" y="822057"/>
                </a:lnTo>
                <a:lnTo>
                  <a:pt x="1224958" y="1067592"/>
                </a:lnTo>
                <a:lnTo>
                  <a:pt x="1224958" y="825400"/>
                </a:lnTo>
                <a:lnTo>
                  <a:pt x="1224958" y="1101191"/>
                </a:lnTo>
                <a:lnTo>
                  <a:pt x="1224958" y="858999"/>
                </a:lnTo>
                <a:lnTo>
                  <a:pt x="1224958" y="1134504"/>
                </a:lnTo>
                <a:lnTo>
                  <a:pt x="1224958" y="797687"/>
                </a:lnTo>
                <a:lnTo>
                  <a:pt x="1224958" y="1134504"/>
                </a:lnTo>
                <a:lnTo>
                  <a:pt x="1224958" y="614864"/>
                </a:lnTo>
                <a:lnTo>
                  <a:pt x="1224958" y="1101191"/>
                </a:lnTo>
                <a:lnTo>
                  <a:pt x="1224958" y="729089"/>
                </a:lnTo>
                <a:lnTo>
                  <a:pt x="1224958" y="1134504"/>
                </a:lnTo>
                <a:lnTo>
                  <a:pt x="1224958" y="715375"/>
                </a:lnTo>
                <a:lnTo>
                  <a:pt x="1225787" y="822057"/>
                </a:lnTo>
                <a:lnTo>
                  <a:pt x="1225787" y="1067592"/>
                </a:lnTo>
                <a:lnTo>
                  <a:pt x="1225787" y="825400"/>
                </a:lnTo>
                <a:lnTo>
                  <a:pt x="1225787" y="1101191"/>
                </a:lnTo>
                <a:lnTo>
                  <a:pt x="1225787" y="858999"/>
                </a:lnTo>
                <a:lnTo>
                  <a:pt x="1225787" y="1134504"/>
                </a:lnTo>
                <a:lnTo>
                  <a:pt x="1225787" y="797687"/>
                </a:lnTo>
                <a:lnTo>
                  <a:pt x="1225787" y="1134504"/>
                </a:lnTo>
                <a:lnTo>
                  <a:pt x="1225787" y="612893"/>
                </a:lnTo>
                <a:lnTo>
                  <a:pt x="1225787" y="1101191"/>
                </a:lnTo>
                <a:lnTo>
                  <a:pt x="1225787" y="729089"/>
                </a:lnTo>
                <a:lnTo>
                  <a:pt x="1225787" y="1134504"/>
                </a:lnTo>
                <a:lnTo>
                  <a:pt x="1225787" y="715375"/>
                </a:lnTo>
                <a:lnTo>
                  <a:pt x="1226616" y="822057"/>
                </a:lnTo>
                <a:lnTo>
                  <a:pt x="1226616" y="1067592"/>
                </a:lnTo>
                <a:lnTo>
                  <a:pt x="1226616" y="825400"/>
                </a:lnTo>
                <a:lnTo>
                  <a:pt x="1226616" y="1101191"/>
                </a:lnTo>
                <a:lnTo>
                  <a:pt x="1226616" y="827915"/>
                </a:lnTo>
                <a:lnTo>
                  <a:pt x="1226616" y="1134504"/>
                </a:lnTo>
                <a:lnTo>
                  <a:pt x="1226616" y="797687"/>
                </a:lnTo>
                <a:lnTo>
                  <a:pt x="1226616" y="1134504"/>
                </a:lnTo>
                <a:lnTo>
                  <a:pt x="1226616" y="607008"/>
                </a:lnTo>
                <a:lnTo>
                  <a:pt x="1226616" y="1101191"/>
                </a:lnTo>
                <a:lnTo>
                  <a:pt x="1226616" y="729089"/>
                </a:lnTo>
                <a:lnTo>
                  <a:pt x="1226616" y="1134504"/>
                </a:lnTo>
                <a:lnTo>
                  <a:pt x="1226616" y="715375"/>
                </a:lnTo>
                <a:lnTo>
                  <a:pt x="1227472" y="822057"/>
                </a:lnTo>
                <a:lnTo>
                  <a:pt x="1227472" y="1067592"/>
                </a:lnTo>
                <a:lnTo>
                  <a:pt x="1227472" y="825400"/>
                </a:lnTo>
                <a:lnTo>
                  <a:pt x="1227472" y="1101191"/>
                </a:lnTo>
                <a:lnTo>
                  <a:pt x="1227472" y="827915"/>
                </a:lnTo>
                <a:lnTo>
                  <a:pt x="1227472" y="1134504"/>
                </a:lnTo>
                <a:lnTo>
                  <a:pt x="1227472" y="797687"/>
                </a:lnTo>
                <a:lnTo>
                  <a:pt x="1227472" y="1101191"/>
                </a:lnTo>
                <a:lnTo>
                  <a:pt x="1227472" y="607008"/>
                </a:lnTo>
                <a:lnTo>
                  <a:pt x="1227472" y="1101191"/>
                </a:lnTo>
                <a:lnTo>
                  <a:pt x="1227472" y="729089"/>
                </a:lnTo>
                <a:lnTo>
                  <a:pt x="1227472" y="1134504"/>
                </a:lnTo>
                <a:lnTo>
                  <a:pt x="1227472" y="715375"/>
                </a:lnTo>
                <a:lnTo>
                  <a:pt x="1228587" y="822057"/>
                </a:lnTo>
                <a:lnTo>
                  <a:pt x="1228587" y="1067592"/>
                </a:lnTo>
                <a:lnTo>
                  <a:pt x="1228587" y="825400"/>
                </a:lnTo>
                <a:lnTo>
                  <a:pt x="1228587" y="1101191"/>
                </a:lnTo>
                <a:lnTo>
                  <a:pt x="1228587" y="827915"/>
                </a:lnTo>
                <a:lnTo>
                  <a:pt x="1228587" y="1134504"/>
                </a:lnTo>
                <a:lnTo>
                  <a:pt x="1228587" y="797687"/>
                </a:lnTo>
                <a:lnTo>
                  <a:pt x="1228587" y="1101191"/>
                </a:lnTo>
                <a:lnTo>
                  <a:pt x="1228587" y="607008"/>
                </a:lnTo>
                <a:lnTo>
                  <a:pt x="1228587" y="1101191"/>
                </a:lnTo>
                <a:lnTo>
                  <a:pt x="1228587" y="729089"/>
                </a:lnTo>
                <a:lnTo>
                  <a:pt x="1228587" y="1101191"/>
                </a:lnTo>
                <a:lnTo>
                  <a:pt x="1228587" y="693805"/>
                </a:lnTo>
                <a:lnTo>
                  <a:pt x="1229416" y="822057"/>
                </a:lnTo>
                <a:lnTo>
                  <a:pt x="1229416" y="1067592"/>
                </a:lnTo>
                <a:lnTo>
                  <a:pt x="1229416" y="825400"/>
                </a:lnTo>
                <a:lnTo>
                  <a:pt x="1229416" y="1056678"/>
                </a:lnTo>
                <a:lnTo>
                  <a:pt x="1229416" y="827915"/>
                </a:lnTo>
                <a:lnTo>
                  <a:pt x="1229416" y="1134504"/>
                </a:lnTo>
                <a:lnTo>
                  <a:pt x="1229416" y="797687"/>
                </a:lnTo>
                <a:lnTo>
                  <a:pt x="1229416" y="1101191"/>
                </a:lnTo>
                <a:lnTo>
                  <a:pt x="1229416" y="607008"/>
                </a:lnTo>
                <a:lnTo>
                  <a:pt x="1229416" y="1101191"/>
                </a:lnTo>
                <a:lnTo>
                  <a:pt x="1229416" y="729089"/>
                </a:lnTo>
                <a:lnTo>
                  <a:pt x="1229416" y="1101191"/>
                </a:lnTo>
                <a:lnTo>
                  <a:pt x="1229416" y="684291"/>
                </a:lnTo>
                <a:lnTo>
                  <a:pt x="1230272" y="822057"/>
                </a:lnTo>
                <a:lnTo>
                  <a:pt x="1230272" y="1067592"/>
                </a:lnTo>
                <a:lnTo>
                  <a:pt x="1230272" y="825400"/>
                </a:lnTo>
                <a:lnTo>
                  <a:pt x="1230272" y="1056678"/>
                </a:lnTo>
                <a:lnTo>
                  <a:pt x="1230272" y="827915"/>
                </a:lnTo>
                <a:lnTo>
                  <a:pt x="1230272" y="1134504"/>
                </a:lnTo>
                <a:lnTo>
                  <a:pt x="1230272" y="791802"/>
                </a:lnTo>
                <a:lnTo>
                  <a:pt x="1230272" y="1101191"/>
                </a:lnTo>
                <a:lnTo>
                  <a:pt x="1230272" y="1034279"/>
                </a:lnTo>
                <a:lnTo>
                  <a:pt x="1230272" y="1101191"/>
                </a:lnTo>
                <a:lnTo>
                  <a:pt x="1230272" y="607008"/>
                </a:lnTo>
                <a:lnTo>
                  <a:pt x="1230272" y="1101191"/>
                </a:lnTo>
                <a:lnTo>
                  <a:pt x="1230272" y="729089"/>
                </a:lnTo>
                <a:lnTo>
                  <a:pt x="1230272" y="1101191"/>
                </a:lnTo>
                <a:lnTo>
                  <a:pt x="1230272" y="684291"/>
                </a:lnTo>
                <a:lnTo>
                  <a:pt x="1231101" y="822057"/>
                </a:lnTo>
                <a:lnTo>
                  <a:pt x="1231101" y="1067592"/>
                </a:lnTo>
                <a:lnTo>
                  <a:pt x="1231101" y="825400"/>
                </a:lnTo>
                <a:lnTo>
                  <a:pt x="1231101" y="1056678"/>
                </a:lnTo>
                <a:lnTo>
                  <a:pt x="1231101" y="827915"/>
                </a:lnTo>
                <a:lnTo>
                  <a:pt x="1231101" y="1134504"/>
                </a:lnTo>
                <a:lnTo>
                  <a:pt x="1231101" y="768574"/>
                </a:lnTo>
                <a:lnTo>
                  <a:pt x="1231101" y="1101191"/>
                </a:lnTo>
                <a:lnTo>
                  <a:pt x="1231101" y="1034279"/>
                </a:lnTo>
                <a:lnTo>
                  <a:pt x="1231101" y="1101191"/>
                </a:lnTo>
                <a:lnTo>
                  <a:pt x="1231101" y="607008"/>
                </a:lnTo>
                <a:lnTo>
                  <a:pt x="1231101" y="1101191"/>
                </a:lnTo>
                <a:lnTo>
                  <a:pt x="1231101" y="729089"/>
                </a:lnTo>
                <a:lnTo>
                  <a:pt x="1231101" y="1101191"/>
                </a:lnTo>
                <a:lnTo>
                  <a:pt x="1231101" y="684291"/>
                </a:lnTo>
                <a:lnTo>
                  <a:pt x="1231958" y="822057"/>
                </a:lnTo>
                <a:lnTo>
                  <a:pt x="1231958" y="1067592"/>
                </a:lnTo>
                <a:lnTo>
                  <a:pt x="1231958" y="797116"/>
                </a:lnTo>
                <a:lnTo>
                  <a:pt x="1231958" y="1056678"/>
                </a:lnTo>
                <a:lnTo>
                  <a:pt x="1231958" y="827915"/>
                </a:lnTo>
                <a:lnTo>
                  <a:pt x="1231958" y="1101191"/>
                </a:lnTo>
                <a:lnTo>
                  <a:pt x="1231958" y="765774"/>
                </a:lnTo>
                <a:lnTo>
                  <a:pt x="1231958" y="1101191"/>
                </a:lnTo>
                <a:lnTo>
                  <a:pt x="1231958" y="1034279"/>
                </a:lnTo>
                <a:lnTo>
                  <a:pt x="1231958" y="1101191"/>
                </a:lnTo>
                <a:lnTo>
                  <a:pt x="1231958" y="607008"/>
                </a:lnTo>
                <a:lnTo>
                  <a:pt x="1231958" y="1101191"/>
                </a:lnTo>
                <a:lnTo>
                  <a:pt x="1231958" y="729089"/>
                </a:lnTo>
                <a:lnTo>
                  <a:pt x="1231958" y="1101191"/>
                </a:lnTo>
                <a:lnTo>
                  <a:pt x="1231958" y="684291"/>
                </a:lnTo>
                <a:lnTo>
                  <a:pt x="1232787" y="822057"/>
                </a:lnTo>
                <a:lnTo>
                  <a:pt x="1232787" y="1067592"/>
                </a:lnTo>
                <a:lnTo>
                  <a:pt x="1232787" y="794058"/>
                </a:lnTo>
                <a:lnTo>
                  <a:pt x="1232787" y="1056678"/>
                </a:lnTo>
                <a:lnTo>
                  <a:pt x="1232787" y="827915"/>
                </a:lnTo>
                <a:lnTo>
                  <a:pt x="1232787" y="1101191"/>
                </a:lnTo>
                <a:lnTo>
                  <a:pt x="1232787" y="765774"/>
                </a:lnTo>
                <a:lnTo>
                  <a:pt x="1232787" y="1101191"/>
                </a:lnTo>
                <a:lnTo>
                  <a:pt x="1232787" y="1034279"/>
                </a:lnTo>
                <a:lnTo>
                  <a:pt x="1232787" y="1101191"/>
                </a:lnTo>
                <a:lnTo>
                  <a:pt x="1232787" y="607008"/>
                </a:lnTo>
                <a:lnTo>
                  <a:pt x="1232787" y="1034279"/>
                </a:lnTo>
                <a:lnTo>
                  <a:pt x="1232787" y="729089"/>
                </a:lnTo>
                <a:lnTo>
                  <a:pt x="1232787" y="1101191"/>
                </a:lnTo>
                <a:lnTo>
                  <a:pt x="1232787" y="684291"/>
                </a:lnTo>
                <a:lnTo>
                  <a:pt x="1233901" y="822057"/>
                </a:lnTo>
                <a:lnTo>
                  <a:pt x="1233901" y="1067592"/>
                </a:lnTo>
                <a:lnTo>
                  <a:pt x="1233901" y="794058"/>
                </a:lnTo>
                <a:lnTo>
                  <a:pt x="1233901" y="1056678"/>
                </a:lnTo>
                <a:lnTo>
                  <a:pt x="1233901" y="827915"/>
                </a:lnTo>
                <a:lnTo>
                  <a:pt x="1233901" y="1034279"/>
                </a:lnTo>
              </a:path>
              <a:path w="1776729" h="1168400">
                <a:moveTo>
                  <a:pt x="1233901" y="1034279"/>
                </a:moveTo>
                <a:lnTo>
                  <a:pt x="1233901" y="1101191"/>
                </a:lnTo>
                <a:lnTo>
                  <a:pt x="1233901" y="765774"/>
                </a:lnTo>
                <a:lnTo>
                  <a:pt x="1233901" y="1101191"/>
                </a:lnTo>
                <a:lnTo>
                  <a:pt x="1233901" y="607008"/>
                </a:lnTo>
                <a:lnTo>
                  <a:pt x="1233901" y="1034279"/>
                </a:lnTo>
                <a:lnTo>
                  <a:pt x="1233901" y="697176"/>
                </a:lnTo>
                <a:lnTo>
                  <a:pt x="1233901" y="1101191"/>
                </a:lnTo>
                <a:lnTo>
                  <a:pt x="1233901" y="684291"/>
                </a:lnTo>
                <a:lnTo>
                  <a:pt x="1234758" y="803287"/>
                </a:lnTo>
                <a:lnTo>
                  <a:pt x="1234758" y="1067592"/>
                </a:lnTo>
                <a:lnTo>
                  <a:pt x="1234758" y="794058"/>
                </a:lnTo>
                <a:lnTo>
                  <a:pt x="1234758" y="1056678"/>
                </a:lnTo>
                <a:lnTo>
                  <a:pt x="1234758" y="827915"/>
                </a:lnTo>
                <a:lnTo>
                  <a:pt x="1234758" y="1101191"/>
                </a:lnTo>
                <a:lnTo>
                  <a:pt x="1234758" y="765774"/>
                </a:lnTo>
                <a:lnTo>
                  <a:pt x="1234758" y="1101191"/>
                </a:lnTo>
                <a:lnTo>
                  <a:pt x="1234758" y="583494"/>
                </a:lnTo>
                <a:lnTo>
                  <a:pt x="1234758" y="1034279"/>
                </a:lnTo>
                <a:lnTo>
                  <a:pt x="1234758" y="697176"/>
                </a:lnTo>
                <a:lnTo>
                  <a:pt x="1234758" y="1101191"/>
                </a:lnTo>
                <a:lnTo>
                  <a:pt x="1234758" y="684291"/>
                </a:lnTo>
                <a:lnTo>
                  <a:pt x="1235587" y="791258"/>
                </a:lnTo>
                <a:lnTo>
                  <a:pt x="1235587" y="962053"/>
                </a:lnTo>
                <a:lnTo>
                  <a:pt x="1235587" y="794058"/>
                </a:lnTo>
                <a:lnTo>
                  <a:pt x="1235587" y="1056678"/>
                </a:lnTo>
                <a:lnTo>
                  <a:pt x="1235587" y="827915"/>
                </a:lnTo>
                <a:lnTo>
                  <a:pt x="1235587" y="1101191"/>
                </a:lnTo>
                <a:lnTo>
                  <a:pt x="1235587" y="765774"/>
                </a:lnTo>
                <a:lnTo>
                  <a:pt x="1235587" y="1101191"/>
                </a:lnTo>
                <a:lnTo>
                  <a:pt x="1235587" y="583494"/>
                </a:lnTo>
                <a:lnTo>
                  <a:pt x="1235587" y="1034279"/>
                </a:lnTo>
                <a:lnTo>
                  <a:pt x="1235587" y="697176"/>
                </a:lnTo>
                <a:lnTo>
                  <a:pt x="1235587" y="1101191"/>
                </a:lnTo>
                <a:lnTo>
                  <a:pt x="1235587" y="684291"/>
                </a:lnTo>
                <a:lnTo>
                  <a:pt x="1236415" y="791258"/>
                </a:lnTo>
                <a:lnTo>
                  <a:pt x="1236415" y="962053"/>
                </a:lnTo>
                <a:lnTo>
                  <a:pt x="1236415" y="794058"/>
                </a:lnTo>
                <a:lnTo>
                  <a:pt x="1236415" y="1056678"/>
                </a:lnTo>
                <a:lnTo>
                  <a:pt x="1236415" y="808887"/>
                </a:lnTo>
                <a:lnTo>
                  <a:pt x="1236415" y="1101191"/>
                </a:lnTo>
                <a:lnTo>
                  <a:pt x="1236415" y="765774"/>
                </a:lnTo>
                <a:lnTo>
                  <a:pt x="1236415" y="1101191"/>
                </a:lnTo>
                <a:lnTo>
                  <a:pt x="1236415" y="575923"/>
                </a:lnTo>
                <a:lnTo>
                  <a:pt x="1236415" y="1034279"/>
                </a:lnTo>
                <a:lnTo>
                  <a:pt x="1236415" y="697176"/>
                </a:lnTo>
                <a:lnTo>
                  <a:pt x="1236415" y="1101191"/>
                </a:lnTo>
                <a:lnTo>
                  <a:pt x="1236415" y="684291"/>
                </a:lnTo>
                <a:lnTo>
                  <a:pt x="1237272" y="791258"/>
                </a:lnTo>
                <a:lnTo>
                  <a:pt x="1237272" y="962053"/>
                </a:lnTo>
                <a:lnTo>
                  <a:pt x="1237272" y="794058"/>
                </a:lnTo>
                <a:lnTo>
                  <a:pt x="1237272" y="1056678"/>
                </a:lnTo>
                <a:lnTo>
                  <a:pt x="1237272" y="796573"/>
                </a:lnTo>
                <a:lnTo>
                  <a:pt x="1237272" y="1101191"/>
                </a:lnTo>
                <a:lnTo>
                  <a:pt x="1237272" y="765774"/>
                </a:lnTo>
                <a:lnTo>
                  <a:pt x="1237272" y="1034279"/>
                </a:lnTo>
                <a:lnTo>
                  <a:pt x="1237272" y="575923"/>
                </a:lnTo>
                <a:lnTo>
                  <a:pt x="1237272" y="1034279"/>
                </a:lnTo>
                <a:lnTo>
                  <a:pt x="1237272" y="697176"/>
                </a:lnTo>
                <a:lnTo>
                  <a:pt x="1237272" y="1101191"/>
                </a:lnTo>
                <a:lnTo>
                  <a:pt x="1237272" y="684291"/>
                </a:lnTo>
                <a:lnTo>
                  <a:pt x="1238101" y="791258"/>
                </a:lnTo>
                <a:lnTo>
                  <a:pt x="1238101" y="962053"/>
                </a:lnTo>
                <a:lnTo>
                  <a:pt x="1238101" y="794058"/>
                </a:lnTo>
                <a:lnTo>
                  <a:pt x="1238101" y="1056678"/>
                </a:lnTo>
                <a:lnTo>
                  <a:pt x="1238101" y="796573"/>
                </a:lnTo>
                <a:lnTo>
                  <a:pt x="1238101" y="1101191"/>
                </a:lnTo>
                <a:lnTo>
                  <a:pt x="1238101" y="765774"/>
                </a:lnTo>
                <a:lnTo>
                  <a:pt x="1238101" y="1034279"/>
                </a:lnTo>
                <a:lnTo>
                  <a:pt x="1238101" y="575923"/>
                </a:lnTo>
                <a:lnTo>
                  <a:pt x="1238101" y="1034279"/>
                </a:lnTo>
                <a:lnTo>
                  <a:pt x="1238101" y="697176"/>
                </a:lnTo>
                <a:lnTo>
                  <a:pt x="1238101" y="1101191"/>
                </a:lnTo>
                <a:lnTo>
                  <a:pt x="1238101" y="670862"/>
                </a:lnTo>
                <a:lnTo>
                  <a:pt x="1239215" y="791258"/>
                </a:lnTo>
                <a:lnTo>
                  <a:pt x="1239215" y="962053"/>
                </a:lnTo>
                <a:lnTo>
                  <a:pt x="1239215" y="794058"/>
                </a:lnTo>
                <a:lnTo>
                  <a:pt x="1239215" y="1056678"/>
                </a:lnTo>
                <a:lnTo>
                  <a:pt x="1239215" y="796573"/>
                </a:lnTo>
                <a:lnTo>
                  <a:pt x="1239215" y="1101191"/>
                </a:lnTo>
                <a:lnTo>
                  <a:pt x="1239215" y="765774"/>
                </a:lnTo>
                <a:lnTo>
                  <a:pt x="1239215" y="1034279"/>
                </a:lnTo>
                <a:lnTo>
                  <a:pt x="1239215" y="575923"/>
                </a:lnTo>
                <a:lnTo>
                  <a:pt x="1239215" y="1034279"/>
                </a:lnTo>
                <a:lnTo>
                  <a:pt x="1239215" y="697176"/>
                </a:lnTo>
                <a:lnTo>
                  <a:pt x="1239215" y="1034279"/>
                </a:lnTo>
                <a:lnTo>
                  <a:pt x="1239215" y="652921"/>
                </a:lnTo>
                <a:lnTo>
                  <a:pt x="1240072" y="791258"/>
                </a:lnTo>
                <a:lnTo>
                  <a:pt x="1240072" y="962053"/>
                </a:lnTo>
                <a:lnTo>
                  <a:pt x="1240072" y="794058"/>
                </a:lnTo>
                <a:lnTo>
                  <a:pt x="1240072" y="1028965"/>
                </a:lnTo>
                <a:lnTo>
                  <a:pt x="1240072" y="796573"/>
                </a:lnTo>
                <a:lnTo>
                  <a:pt x="1240072" y="1101191"/>
                </a:lnTo>
                <a:lnTo>
                  <a:pt x="1240072" y="765774"/>
                </a:lnTo>
                <a:lnTo>
                  <a:pt x="1240072" y="1034279"/>
                </a:lnTo>
                <a:lnTo>
                  <a:pt x="1240072" y="575923"/>
                </a:lnTo>
                <a:lnTo>
                  <a:pt x="1240072" y="1034279"/>
                </a:lnTo>
                <a:lnTo>
                  <a:pt x="1240072" y="697176"/>
                </a:lnTo>
                <a:lnTo>
                  <a:pt x="1240072" y="1034279"/>
                </a:lnTo>
                <a:lnTo>
                  <a:pt x="1240072" y="652921"/>
                </a:lnTo>
                <a:lnTo>
                  <a:pt x="1240901" y="791258"/>
                </a:lnTo>
                <a:lnTo>
                  <a:pt x="1240901" y="962053"/>
                </a:lnTo>
                <a:lnTo>
                  <a:pt x="1240901" y="794058"/>
                </a:lnTo>
                <a:lnTo>
                  <a:pt x="1240901" y="1028965"/>
                </a:lnTo>
                <a:lnTo>
                  <a:pt x="1240901" y="796573"/>
                </a:lnTo>
                <a:lnTo>
                  <a:pt x="1240901" y="1101191"/>
                </a:lnTo>
                <a:lnTo>
                  <a:pt x="1240901" y="738889"/>
                </a:lnTo>
                <a:lnTo>
                  <a:pt x="1240901" y="1034279"/>
                </a:lnTo>
                <a:lnTo>
                  <a:pt x="1240901" y="981652"/>
                </a:lnTo>
                <a:lnTo>
                  <a:pt x="1240901" y="1034279"/>
                </a:lnTo>
                <a:lnTo>
                  <a:pt x="1240901" y="575923"/>
                </a:lnTo>
                <a:lnTo>
                  <a:pt x="1240901" y="1034279"/>
                </a:lnTo>
                <a:lnTo>
                  <a:pt x="1240901" y="697176"/>
                </a:lnTo>
                <a:lnTo>
                  <a:pt x="1240901" y="1034279"/>
                </a:lnTo>
                <a:lnTo>
                  <a:pt x="1240901" y="652921"/>
                </a:lnTo>
                <a:lnTo>
                  <a:pt x="1241758" y="791258"/>
                </a:lnTo>
                <a:lnTo>
                  <a:pt x="1241758" y="962053"/>
                </a:lnTo>
                <a:lnTo>
                  <a:pt x="1241758" y="794058"/>
                </a:lnTo>
                <a:lnTo>
                  <a:pt x="1241758" y="1028965"/>
                </a:lnTo>
                <a:lnTo>
                  <a:pt x="1241758" y="796573"/>
                </a:lnTo>
                <a:lnTo>
                  <a:pt x="1241758" y="1067592"/>
                </a:lnTo>
                <a:lnTo>
                  <a:pt x="1241758" y="738889"/>
                </a:lnTo>
                <a:lnTo>
                  <a:pt x="1241758" y="1034279"/>
                </a:lnTo>
                <a:lnTo>
                  <a:pt x="1241758" y="981652"/>
                </a:lnTo>
                <a:lnTo>
                  <a:pt x="1241758" y="1034279"/>
                </a:lnTo>
                <a:lnTo>
                  <a:pt x="1241758" y="575923"/>
                </a:lnTo>
                <a:lnTo>
                  <a:pt x="1241758" y="1034279"/>
                </a:lnTo>
                <a:lnTo>
                  <a:pt x="1241758" y="697176"/>
                </a:lnTo>
                <a:lnTo>
                  <a:pt x="1241758" y="1034279"/>
                </a:lnTo>
                <a:lnTo>
                  <a:pt x="1241758" y="652921"/>
                </a:lnTo>
                <a:lnTo>
                  <a:pt x="1242586" y="791258"/>
                </a:lnTo>
                <a:lnTo>
                  <a:pt x="1242586" y="962053"/>
                </a:lnTo>
                <a:lnTo>
                  <a:pt x="1242586" y="762688"/>
                </a:lnTo>
                <a:lnTo>
                  <a:pt x="1242586" y="1028965"/>
                </a:lnTo>
                <a:lnTo>
                  <a:pt x="1242586" y="796573"/>
                </a:lnTo>
                <a:lnTo>
                  <a:pt x="1242586" y="1067592"/>
                </a:lnTo>
                <a:lnTo>
                  <a:pt x="1242586" y="733860"/>
                </a:lnTo>
                <a:lnTo>
                  <a:pt x="1242586" y="1034279"/>
                </a:lnTo>
                <a:lnTo>
                  <a:pt x="1242586" y="981652"/>
                </a:lnTo>
                <a:lnTo>
                  <a:pt x="1242586" y="1034279"/>
                </a:lnTo>
                <a:lnTo>
                  <a:pt x="1242586" y="575923"/>
                </a:lnTo>
                <a:lnTo>
                  <a:pt x="1242586" y="1034279"/>
                </a:lnTo>
                <a:lnTo>
                  <a:pt x="1242586" y="697176"/>
                </a:lnTo>
                <a:lnTo>
                  <a:pt x="1242586" y="1034279"/>
                </a:lnTo>
                <a:lnTo>
                  <a:pt x="1242586" y="652921"/>
                </a:lnTo>
                <a:lnTo>
                  <a:pt x="1243415" y="791258"/>
                </a:lnTo>
                <a:lnTo>
                  <a:pt x="1243415" y="962053"/>
                </a:lnTo>
                <a:lnTo>
                  <a:pt x="1243415" y="762688"/>
                </a:lnTo>
                <a:lnTo>
                  <a:pt x="1243415" y="1028965"/>
                </a:lnTo>
                <a:lnTo>
                  <a:pt x="1243415" y="796573"/>
                </a:lnTo>
                <a:lnTo>
                  <a:pt x="1243415" y="1067592"/>
                </a:lnTo>
                <a:lnTo>
                  <a:pt x="1243415" y="733860"/>
                </a:lnTo>
                <a:lnTo>
                  <a:pt x="1243415" y="994252"/>
                </a:lnTo>
                <a:lnTo>
                  <a:pt x="1243415" y="981652"/>
                </a:lnTo>
                <a:lnTo>
                  <a:pt x="1243415" y="1034279"/>
                </a:lnTo>
                <a:lnTo>
                  <a:pt x="1243415" y="575923"/>
                </a:lnTo>
                <a:lnTo>
                  <a:pt x="1243415" y="1003766"/>
                </a:lnTo>
                <a:lnTo>
                  <a:pt x="1243415" y="683176"/>
                </a:lnTo>
                <a:lnTo>
                  <a:pt x="1243415" y="1034279"/>
                </a:lnTo>
                <a:lnTo>
                  <a:pt x="1243415" y="652921"/>
                </a:lnTo>
                <a:lnTo>
                  <a:pt x="1244558" y="791258"/>
                </a:lnTo>
                <a:lnTo>
                  <a:pt x="1244558" y="962053"/>
                </a:lnTo>
                <a:lnTo>
                  <a:pt x="1244558" y="762688"/>
                </a:lnTo>
                <a:lnTo>
                  <a:pt x="1244558" y="1028965"/>
                </a:lnTo>
                <a:lnTo>
                  <a:pt x="1244558" y="796573"/>
                </a:lnTo>
                <a:lnTo>
                  <a:pt x="1244558" y="1067592"/>
                </a:lnTo>
                <a:lnTo>
                  <a:pt x="1244558" y="733860"/>
                </a:lnTo>
                <a:lnTo>
                  <a:pt x="1244558" y="1034279"/>
                </a:lnTo>
                <a:lnTo>
                  <a:pt x="1244558" y="555495"/>
                </a:lnTo>
                <a:lnTo>
                  <a:pt x="1244558" y="1003766"/>
                </a:lnTo>
                <a:lnTo>
                  <a:pt x="1244558" y="664977"/>
                </a:lnTo>
                <a:lnTo>
                  <a:pt x="1244558" y="1034279"/>
                </a:lnTo>
                <a:lnTo>
                  <a:pt x="1244558" y="652921"/>
                </a:lnTo>
                <a:lnTo>
                  <a:pt x="1245386" y="759888"/>
                </a:lnTo>
                <a:lnTo>
                  <a:pt x="1245386" y="962053"/>
                </a:lnTo>
                <a:lnTo>
                  <a:pt x="1245386" y="762688"/>
                </a:lnTo>
                <a:lnTo>
                  <a:pt x="1245386" y="1028965"/>
                </a:lnTo>
                <a:lnTo>
                  <a:pt x="1245386" y="796573"/>
                </a:lnTo>
                <a:lnTo>
                  <a:pt x="1245386" y="1067592"/>
                </a:lnTo>
                <a:lnTo>
                  <a:pt x="1245386" y="733860"/>
                </a:lnTo>
                <a:lnTo>
                  <a:pt x="1245386" y="1034279"/>
                </a:lnTo>
                <a:lnTo>
                  <a:pt x="1245386" y="551866"/>
                </a:lnTo>
              </a:path>
              <a:path w="1776729" h="1168400">
                <a:moveTo>
                  <a:pt x="1245386" y="551866"/>
                </a:moveTo>
                <a:lnTo>
                  <a:pt x="1245386" y="1003766"/>
                </a:lnTo>
                <a:lnTo>
                  <a:pt x="1245386" y="664977"/>
                </a:lnTo>
                <a:lnTo>
                  <a:pt x="1245386" y="1034279"/>
                </a:lnTo>
                <a:lnTo>
                  <a:pt x="1245386" y="652921"/>
                </a:lnTo>
                <a:lnTo>
                  <a:pt x="1246215" y="759888"/>
                </a:lnTo>
                <a:lnTo>
                  <a:pt x="1246215" y="931511"/>
                </a:lnTo>
                <a:lnTo>
                  <a:pt x="1246215" y="762688"/>
                </a:lnTo>
                <a:lnTo>
                  <a:pt x="1246215" y="1028965"/>
                </a:lnTo>
                <a:lnTo>
                  <a:pt x="1246215" y="796573"/>
                </a:lnTo>
                <a:lnTo>
                  <a:pt x="1246215" y="1067592"/>
                </a:lnTo>
                <a:lnTo>
                  <a:pt x="1246215" y="733860"/>
                </a:lnTo>
                <a:lnTo>
                  <a:pt x="1246215" y="1034279"/>
                </a:lnTo>
                <a:lnTo>
                  <a:pt x="1246215" y="551866"/>
                </a:lnTo>
                <a:lnTo>
                  <a:pt x="1246215" y="1003766"/>
                </a:lnTo>
                <a:lnTo>
                  <a:pt x="1246215" y="664977"/>
                </a:lnTo>
                <a:lnTo>
                  <a:pt x="1246215" y="1034279"/>
                </a:lnTo>
                <a:lnTo>
                  <a:pt x="1246215" y="652921"/>
                </a:lnTo>
                <a:lnTo>
                  <a:pt x="1247072" y="759888"/>
                </a:lnTo>
                <a:lnTo>
                  <a:pt x="1247072" y="931511"/>
                </a:lnTo>
                <a:lnTo>
                  <a:pt x="1247072" y="762688"/>
                </a:lnTo>
                <a:lnTo>
                  <a:pt x="1247072" y="1028965"/>
                </a:lnTo>
                <a:lnTo>
                  <a:pt x="1247072" y="764917"/>
                </a:lnTo>
                <a:lnTo>
                  <a:pt x="1247072" y="1067592"/>
                </a:lnTo>
                <a:lnTo>
                  <a:pt x="1247072" y="733860"/>
                </a:lnTo>
                <a:lnTo>
                  <a:pt x="1247072" y="1034279"/>
                </a:lnTo>
                <a:lnTo>
                  <a:pt x="1247072" y="544867"/>
                </a:lnTo>
                <a:lnTo>
                  <a:pt x="1247072" y="1003766"/>
                </a:lnTo>
                <a:lnTo>
                  <a:pt x="1247072" y="664977"/>
                </a:lnTo>
                <a:lnTo>
                  <a:pt x="1247072" y="1034279"/>
                </a:lnTo>
                <a:lnTo>
                  <a:pt x="1247072" y="652921"/>
                </a:lnTo>
                <a:lnTo>
                  <a:pt x="1247901" y="759888"/>
                </a:lnTo>
                <a:lnTo>
                  <a:pt x="1247901" y="931511"/>
                </a:lnTo>
                <a:lnTo>
                  <a:pt x="1247901" y="762688"/>
                </a:lnTo>
                <a:lnTo>
                  <a:pt x="1247901" y="1028965"/>
                </a:lnTo>
                <a:lnTo>
                  <a:pt x="1247901" y="764917"/>
                </a:lnTo>
                <a:lnTo>
                  <a:pt x="1247901" y="1067592"/>
                </a:lnTo>
                <a:lnTo>
                  <a:pt x="1247901" y="733860"/>
                </a:lnTo>
                <a:lnTo>
                  <a:pt x="1247901" y="981652"/>
                </a:lnTo>
                <a:lnTo>
                  <a:pt x="1247901" y="544867"/>
                </a:lnTo>
                <a:lnTo>
                  <a:pt x="1247901" y="1003766"/>
                </a:lnTo>
                <a:lnTo>
                  <a:pt x="1247901" y="664977"/>
                </a:lnTo>
                <a:lnTo>
                  <a:pt x="1247901" y="1034279"/>
                </a:lnTo>
                <a:lnTo>
                  <a:pt x="1247901" y="652921"/>
                </a:lnTo>
                <a:lnTo>
                  <a:pt x="1249015" y="759888"/>
                </a:lnTo>
                <a:lnTo>
                  <a:pt x="1249015" y="931511"/>
                </a:lnTo>
                <a:lnTo>
                  <a:pt x="1249015" y="762688"/>
                </a:lnTo>
                <a:lnTo>
                  <a:pt x="1249015" y="1028965"/>
                </a:lnTo>
                <a:lnTo>
                  <a:pt x="1249015" y="764917"/>
                </a:lnTo>
                <a:lnTo>
                  <a:pt x="1249015" y="1067592"/>
                </a:lnTo>
                <a:lnTo>
                  <a:pt x="1249015" y="733860"/>
                </a:lnTo>
                <a:lnTo>
                  <a:pt x="1249015" y="981652"/>
                </a:lnTo>
                <a:lnTo>
                  <a:pt x="1249015" y="544867"/>
                </a:lnTo>
                <a:lnTo>
                  <a:pt x="1249015" y="1003766"/>
                </a:lnTo>
                <a:lnTo>
                  <a:pt x="1249015" y="664977"/>
                </a:lnTo>
                <a:lnTo>
                  <a:pt x="1249015" y="981652"/>
                </a:lnTo>
                <a:lnTo>
                  <a:pt x="1249015" y="633893"/>
                </a:lnTo>
                <a:lnTo>
                  <a:pt x="1249872" y="759888"/>
                </a:lnTo>
                <a:lnTo>
                  <a:pt x="1249872" y="931511"/>
                </a:lnTo>
                <a:lnTo>
                  <a:pt x="1249872" y="762688"/>
                </a:lnTo>
                <a:lnTo>
                  <a:pt x="1249872" y="1020851"/>
                </a:lnTo>
                <a:lnTo>
                  <a:pt x="1249872" y="764917"/>
                </a:lnTo>
                <a:lnTo>
                  <a:pt x="1249872" y="1067592"/>
                </a:lnTo>
                <a:lnTo>
                  <a:pt x="1249872" y="733860"/>
                </a:lnTo>
                <a:lnTo>
                  <a:pt x="1249872" y="981652"/>
                </a:lnTo>
                <a:lnTo>
                  <a:pt x="1249872" y="544867"/>
                </a:lnTo>
                <a:lnTo>
                  <a:pt x="1249872" y="1003766"/>
                </a:lnTo>
                <a:lnTo>
                  <a:pt x="1249872" y="664977"/>
                </a:lnTo>
                <a:lnTo>
                  <a:pt x="1249872" y="981652"/>
                </a:lnTo>
                <a:lnTo>
                  <a:pt x="1249872" y="621579"/>
                </a:lnTo>
                <a:lnTo>
                  <a:pt x="1250701" y="759888"/>
                </a:lnTo>
                <a:lnTo>
                  <a:pt x="1250701" y="931511"/>
                </a:lnTo>
                <a:lnTo>
                  <a:pt x="1250701" y="762688"/>
                </a:lnTo>
                <a:lnTo>
                  <a:pt x="1250701" y="999280"/>
                </a:lnTo>
                <a:lnTo>
                  <a:pt x="1250701" y="764917"/>
                </a:lnTo>
                <a:lnTo>
                  <a:pt x="1250701" y="1067592"/>
                </a:lnTo>
                <a:lnTo>
                  <a:pt x="1250701" y="733860"/>
                </a:lnTo>
                <a:lnTo>
                  <a:pt x="1250701" y="981652"/>
                </a:lnTo>
                <a:lnTo>
                  <a:pt x="1250701" y="964281"/>
                </a:lnTo>
                <a:lnTo>
                  <a:pt x="1250701" y="981652"/>
                </a:lnTo>
                <a:lnTo>
                  <a:pt x="1250701" y="544867"/>
                </a:lnTo>
                <a:lnTo>
                  <a:pt x="1250701" y="1003766"/>
                </a:lnTo>
                <a:lnTo>
                  <a:pt x="1250701" y="664977"/>
                </a:lnTo>
                <a:lnTo>
                  <a:pt x="1250701" y="981652"/>
                </a:lnTo>
                <a:lnTo>
                  <a:pt x="1250701" y="621579"/>
                </a:lnTo>
                <a:lnTo>
                  <a:pt x="1251557" y="759888"/>
                </a:lnTo>
                <a:lnTo>
                  <a:pt x="1251557" y="931511"/>
                </a:lnTo>
                <a:lnTo>
                  <a:pt x="1251557" y="762688"/>
                </a:lnTo>
                <a:lnTo>
                  <a:pt x="1251557" y="999280"/>
                </a:lnTo>
                <a:lnTo>
                  <a:pt x="1251557" y="764917"/>
                </a:lnTo>
                <a:lnTo>
                  <a:pt x="1251557" y="1067592"/>
                </a:lnTo>
                <a:lnTo>
                  <a:pt x="1251557" y="708661"/>
                </a:lnTo>
                <a:lnTo>
                  <a:pt x="1251557" y="981652"/>
                </a:lnTo>
                <a:lnTo>
                  <a:pt x="1251557" y="953653"/>
                </a:lnTo>
                <a:lnTo>
                  <a:pt x="1251557" y="981652"/>
                </a:lnTo>
                <a:lnTo>
                  <a:pt x="1251557" y="544867"/>
                </a:lnTo>
                <a:lnTo>
                  <a:pt x="1251557" y="1003766"/>
                </a:lnTo>
                <a:lnTo>
                  <a:pt x="1251557" y="664977"/>
                </a:lnTo>
                <a:lnTo>
                  <a:pt x="1251557" y="981652"/>
                </a:lnTo>
                <a:lnTo>
                  <a:pt x="1251557" y="621579"/>
                </a:lnTo>
                <a:lnTo>
                  <a:pt x="1252386" y="759888"/>
                </a:lnTo>
                <a:lnTo>
                  <a:pt x="1252386" y="931511"/>
                </a:lnTo>
                <a:lnTo>
                  <a:pt x="1252386" y="757088"/>
                </a:lnTo>
                <a:lnTo>
                  <a:pt x="1252386" y="999280"/>
                </a:lnTo>
                <a:lnTo>
                  <a:pt x="1252386" y="764917"/>
                </a:lnTo>
                <a:lnTo>
                  <a:pt x="1252386" y="1010765"/>
                </a:lnTo>
                <a:lnTo>
                  <a:pt x="1252386" y="701661"/>
                </a:lnTo>
                <a:lnTo>
                  <a:pt x="1252386" y="981652"/>
                </a:lnTo>
                <a:lnTo>
                  <a:pt x="1252386" y="953653"/>
                </a:lnTo>
                <a:lnTo>
                  <a:pt x="1252386" y="981652"/>
                </a:lnTo>
                <a:lnTo>
                  <a:pt x="1252386" y="544867"/>
                </a:lnTo>
                <a:lnTo>
                  <a:pt x="1252386" y="1003766"/>
                </a:lnTo>
                <a:lnTo>
                  <a:pt x="1252386" y="664977"/>
                </a:lnTo>
                <a:lnTo>
                  <a:pt x="1252386" y="981652"/>
                </a:lnTo>
                <a:lnTo>
                  <a:pt x="1252386" y="621579"/>
                </a:lnTo>
                <a:lnTo>
                  <a:pt x="1253215" y="759888"/>
                </a:lnTo>
                <a:lnTo>
                  <a:pt x="1253215" y="931511"/>
                </a:lnTo>
                <a:lnTo>
                  <a:pt x="1253215" y="730775"/>
                </a:lnTo>
                <a:lnTo>
                  <a:pt x="1253215" y="999280"/>
                </a:lnTo>
                <a:lnTo>
                  <a:pt x="1253215" y="764917"/>
                </a:lnTo>
                <a:lnTo>
                  <a:pt x="1253215" y="1010765"/>
                </a:lnTo>
                <a:lnTo>
                  <a:pt x="1253215" y="701661"/>
                </a:lnTo>
                <a:lnTo>
                  <a:pt x="1253215" y="981652"/>
                </a:lnTo>
                <a:lnTo>
                  <a:pt x="1253215" y="953653"/>
                </a:lnTo>
                <a:lnTo>
                  <a:pt x="1253215" y="981652"/>
                </a:lnTo>
                <a:lnTo>
                  <a:pt x="1253215" y="544867"/>
                </a:lnTo>
                <a:lnTo>
                  <a:pt x="1253215" y="977995"/>
                </a:lnTo>
                <a:lnTo>
                  <a:pt x="1253215" y="664977"/>
                </a:lnTo>
                <a:lnTo>
                  <a:pt x="1253215" y="981652"/>
                </a:lnTo>
                <a:lnTo>
                  <a:pt x="1253215" y="621579"/>
                </a:lnTo>
                <a:lnTo>
                  <a:pt x="1254357" y="759888"/>
                </a:lnTo>
                <a:lnTo>
                  <a:pt x="1254357" y="931511"/>
                </a:lnTo>
                <a:lnTo>
                  <a:pt x="1254357" y="730775"/>
                </a:lnTo>
                <a:lnTo>
                  <a:pt x="1254357" y="999280"/>
                </a:lnTo>
                <a:lnTo>
                  <a:pt x="1254357" y="764917"/>
                </a:lnTo>
                <a:lnTo>
                  <a:pt x="1254357" y="1010765"/>
                </a:lnTo>
                <a:lnTo>
                  <a:pt x="1254357" y="701661"/>
                </a:lnTo>
                <a:lnTo>
                  <a:pt x="1254357" y="981652"/>
                </a:lnTo>
                <a:lnTo>
                  <a:pt x="1254357" y="544867"/>
                </a:lnTo>
                <a:lnTo>
                  <a:pt x="1254357" y="977995"/>
                </a:lnTo>
                <a:lnTo>
                  <a:pt x="1254357" y="634721"/>
                </a:lnTo>
                <a:lnTo>
                  <a:pt x="1254357" y="981652"/>
                </a:lnTo>
                <a:lnTo>
                  <a:pt x="1254357" y="621579"/>
                </a:lnTo>
                <a:lnTo>
                  <a:pt x="1255186" y="748974"/>
                </a:lnTo>
                <a:lnTo>
                  <a:pt x="1255186" y="931511"/>
                </a:lnTo>
                <a:lnTo>
                  <a:pt x="1255186" y="730775"/>
                </a:lnTo>
                <a:lnTo>
                  <a:pt x="1255186" y="999280"/>
                </a:lnTo>
                <a:lnTo>
                  <a:pt x="1255186" y="764917"/>
                </a:lnTo>
                <a:lnTo>
                  <a:pt x="1255186" y="1010765"/>
                </a:lnTo>
                <a:lnTo>
                  <a:pt x="1255186" y="701661"/>
                </a:lnTo>
                <a:lnTo>
                  <a:pt x="1255186" y="981652"/>
                </a:lnTo>
                <a:lnTo>
                  <a:pt x="1255186" y="520211"/>
                </a:lnTo>
                <a:lnTo>
                  <a:pt x="1255186" y="977995"/>
                </a:lnTo>
                <a:lnTo>
                  <a:pt x="1255186" y="632778"/>
                </a:lnTo>
                <a:lnTo>
                  <a:pt x="1255186" y="981652"/>
                </a:lnTo>
                <a:lnTo>
                  <a:pt x="1255186" y="621579"/>
                </a:lnTo>
                <a:lnTo>
                  <a:pt x="1256015" y="728261"/>
                </a:lnTo>
                <a:lnTo>
                  <a:pt x="1256015" y="900169"/>
                </a:lnTo>
                <a:lnTo>
                  <a:pt x="1256015" y="730775"/>
                </a:lnTo>
                <a:lnTo>
                  <a:pt x="1256015" y="999280"/>
                </a:lnTo>
                <a:lnTo>
                  <a:pt x="1256015" y="764917"/>
                </a:lnTo>
                <a:lnTo>
                  <a:pt x="1256015" y="1010765"/>
                </a:lnTo>
                <a:lnTo>
                  <a:pt x="1256015" y="701661"/>
                </a:lnTo>
                <a:lnTo>
                  <a:pt x="1256015" y="981652"/>
                </a:lnTo>
                <a:lnTo>
                  <a:pt x="1256015" y="520211"/>
                </a:lnTo>
                <a:lnTo>
                  <a:pt x="1256015" y="977995"/>
                </a:lnTo>
                <a:lnTo>
                  <a:pt x="1256015" y="632778"/>
                </a:lnTo>
                <a:lnTo>
                  <a:pt x="1256015" y="981652"/>
                </a:lnTo>
                <a:lnTo>
                  <a:pt x="1256015" y="621579"/>
                </a:lnTo>
                <a:lnTo>
                  <a:pt x="1256872" y="728261"/>
                </a:lnTo>
                <a:lnTo>
                  <a:pt x="1256872" y="900169"/>
                </a:lnTo>
                <a:lnTo>
                  <a:pt x="1256872" y="730775"/>
                </a:lnTo>
                <a:lnTo>
                  <a:pt x="1256872" y="999280"/>
                </a:lnTo>
                <a:lnTo>
                  <a:pt x="1256872" y="756517"/>
                </a:lnTo>
                <a:lnTo>
                  <a:pt x="1256872" y="1010765"/>
                </a:lnTo>
                <a:lnTo>
                  <a:pt x="1256872" y="701661"/>
                </a:lnTo>
                <a:lnTo>
                  <a:pt x="1256872" y="981652"/>
                </a:lnTo>
                <a:lnTo>
                  <a:pt x="1256872" y="513211"/>
                </a:lnTo>
                <a:lnTo>
                  <a:pt x="1256872" y="977995"/>
                </a:lnTo>
                <a:lnTo>
                  <a:pt x="1256872" y="632778"/>
                </a:lnTo>
                <a:lnTo>
                  <a:pt x="1256872" y="981652"/>
                </a:lnTo>
                <a:lnTo>
                  <a:pt x="1256872" y="621579"/>
                </a:lnTo>
                <a:lnTo>
                  <a:pt x="1257700" y="728261"/>
                </a:lnTo>
                <a:lnTo>
                  <a:pt x="1257700" y="900169"/>
                </a:lnTo>
                <a:lnTo>
                  <a:pt x="1257700" y="730775"/>
                </a:lnTo>
              </a:path>
              <a:path w="1776729" h="1168400">
                <a:moveTo>
                  <a:pt x="1257700" y="730775"/>
                </a:moveTo>
                <a:lnTo>
                  <a:pt x="1257700" y="999280"/>
                </a:lnTo>
                <a:lnTo>
                  <a:pt x="1257700" y="732718"/>
                </a:lnTo>
                <a:lnTo>
                  <a:pt x="1257700" y="1010765"/>
                </a:lnTo>
                <a:lnTo>
                  <a:pt x="1257700" y="701661"/>
                </a:lnTo>
                <a:lnTo>
                  <a:pt x="1257700" y="981652"/>
                </a:lnTo>
                <a:lnTo>
                  <a:pt x="1257700" y="513211"/>
                </a:lnTo>
                <a:lnTo>
                  <a:pt x="1257700" y="977995"/>
                </a:lnTo>
                <a:lnTo>
                  <a:pt x="1257700" y="632778"/>
                </a:lnTo>
                <a:lnTo>
                  <a:pt x="1257700" y="981652"/>
                </a:lnTo>
                <a:lnTo>
                  <a:pt x="1257700" y="621579"/>
                </a:lnTo>
                <a:lnTo>
                  <a:pt x="1258557" y="728261"/>
                </a:lnTo>
                <a:lnTo>
                  <a:pt x="1258557" y="900169"/>
                </a:lnTo>
                <a:lnTo>
                  <a:pt x="1258557" y="730775"/>
                </a:lnTo>
                <a:lnTo>
                  <a:pt x="1258557" y="999280"/>
                </a:lnTo>
                <a:lnTo>
                  <a:pt x="1258557" y="732718"/>
                </a:lnTo>
                <a:lnTo>
                  <a:pt x="1258557" y="1010765"/>
                </a:lnTo>
                <a:lnTo>
                  <a:pt x="1258557" y="701661"/>
                </a:lnTo>
                <a:lnTo>
                  <a:pt x="1258557" y="953653"/>
                </a:lnTo>
                <a:lnTo>
                  <a:pt x="1258557" y="513211"/>
                </a:lnTo>
                <a:lnTo>
                  <a:pt x="1258557" y="977995"/>
                </a:lnTo>
                <a:lnTo>
                  <a:pt x="1258557" y="632778"/>
                </a:lnTo>
                <a:lnTo>
                  <a:pt x="1258557" y="981652"/>
                </a:lnTo>
                <a:lnTo>
                  <a:pt x="1258557" y="615408"/>
                </a:lnTo>
                <a:lnTo>
                  <a:pt x="1259671" y="728261"/>
                </a:lnTo>
                <a:lnTo>
                  <a:pt x="1259671" y="900169"/>
                </a:lnTo>
                <a:lnTo>
                  <a:pt x="1259671" y="730775"/>
                </a:lnTo>
                <a:lnTo>
                  <a:pt x="1259671" y="999280"/>
                </a:lnTo>
                <a:lnTo>
                  <a:pt x="1259671" y="732718"/>
                </a:lnTo>
                <a:lnTo>
                  <a:pt x="1259671" y="1010765"/>
                </a:lnTo>
                <a:lnTo>
                  <a:pt x="1259671" y="701661"/>
                </a:lnTo>
                <a:lnTo>
                  <a:pt x="1259671" y="953653"/>
                </a:lnTo>
                <a:lnTo>
                  <a:pt x="1259671" y="513211"/>
                </a:lnTo>
                <a:lnTo>
                  <a:pt x="1259671" y="977995"/>
                </a:lnTo>
                <a:lnTo>
                  <a:pt x="1259671" y="632778"/>
                </a:lnTo>
                <a:lnTo>
                  <a:pt x="1259671" y="953653"/>
                </a:lnTo>
                <a:lnTo>
                  <a:pt x="1259671" y="599465"/>
                </a:lnTo>
                <a:lnTo>
                  <a:pt x="1260500" y="728261"/>
                </a:lnTo>
                <a:lnTo>
                  <a:pt x="1260500" y="900169"/>
                </a:lnTo>
                <a:lnTo>
                  <a:pt x="1260500" y="730775"/>
                </a:lnTo>
                <a:lnTo>
                  <a:pt x="1260500" y="968481"/>
                </a:lnTo>
                <a:lnTo>
                  <a:pt x="1260500" y="732718"/>
                </a:lnTo>
                <a:lnTo>
                  <a:pt x="1260500" y="1010765"/>
                </a:lnTo>
                <a:lnTo>
                  <a:pt x="1260500" y="701661"/>
                </a:lnTo>
                <a:lnTo>
                  <a:pt x="1260500" y="953653"/>
                </a:lnTo>
                <a:lnTo>
                  <a:pt x="1260500" y="513211"/>
                </a:lnTo>
                <a:lnTo>
                  <a:pt x="1260500" y="977995"/>
                </a:lnTo>
                <a:lnTo>
                  <a:pt x="1260500" y="632778"/>
                </a:lnTo>
                <a:lnTo>
                  <a:pt x="1260500" y="953653"/>
                </a:lnTo>
                <a:lnTo>
                  <a:pt x="1260500" y="589665"/>
                </a:lnTo>
                <a:lnTo>
                  <a:pt x="1261357" y="728261"/>
                </a:lnTo>
                <a:lnTo>
                  <a:pt x="1261357" y="900169"/>
                </a:lnTo>
                <a:lnTo>
                  <a:pt x="1261357" y="730775"/>
                </a:lnTo>
                <a:lnTo>
                  <a:pt x="1261357" y="968481"/>
                </a:lnTo>
                <a:lnTo>
                  <a:pt x="1261357" y="732718"/>
                </a:lnTo>
                <a:lnTo>
                  <a:pt x="1261357" y="1010765"/>
                </a:lnTo>
                <a:lnTo>
                  <a:pt x="1261357" y="682891"/>
                </a:lnTo>
                <a:lnTo>
                  <a:pt x="1261357" y="953653"/>
                </a:lnTo>
                <a:lnTo>
                  <a:pt x="1261357" y="923968"/>
                </a:lnTo>
                <a:lnTo>
                  <a:pt x="1261357" y="953653"/>
                </a:lnTo>
                <a:lnTo>
                  <a:pt x="1261357" y="513211"/>
                </a:lnTo>
                <a:lnTo>
                  <a:pt x="1261357" y="977995"/>
                </a:lnTo>
                <a:lnTo>
                  <a:pt x="1261357" y="632778"/>
                </a:lnTo>
                <a:lnTo>
                  <a:pt x="1261357" y="953653"/>
                </a:lnTo>
                <a:lnTo>
                  <a:pt x="1261357" y="589665"/>
                </a:lnTo>
                <a:lnTo>
                  <a:pt x="1262186" y="728261"/>
                </a:lnTo>
                <a:lnTo>
                  <a:pt x="1262186" y="900169"/>
                </a:lnTo>
                <a:lnTo>
                  <a:pt x="1262186" y="730775"/>
                </a:lnTo>
                <a:lnTo>
                  <a:pt x="1262186" y="968481"/>
                </a:lnTo>
                <a:lnTo>
                  <a:pt x="1262186" y="732718"/>
                </a:lnTo>
                <a:lnTo>
                  <a:pt x="1262186" y="1010765"/>
                </a:lnTo>
                <a:lnTo>
                  <a:pt x="1262186" y="678120"/>
                </a:lnTo>
                <a:lnTo>
                  <a:pt x="1262186" y="953653"/>
                </a:lnTo>
                <a:lnTo>
                  <a:pt x="1262186" y="923968"/>
                </a:lnTo>
                <a:lnTo>
                  <a:pt x="1262186" y="953653"/>
                </a:lnTo>
                <a:lnTo>
                  <a:pt x="1262186" y="513211"/>
                </a:lnTo>
                <a:lnTo>
                  <a:pt x="1262186" y="977995"/>
                </a:lnTo>
                <a:lnTo>
                  <a:pt x="1262186" y="632778"/>
                </a:lnTo>
                <a:lnTo>
                  <a:pt x="1262186" y="953653"/>
                </a:lnTo>
                <a:lnTo>
                  <a:pt x="1262186" y="589665"/>
                </a:lnTo>
                <a:lnTo>
                  <a:pt x="1263014" y="728261"/>
                </a:lnTo>
                <a:lnTo>
                  <a:pt x="1263014" y="900169"/>
                </a:lnTo>
                <a:lnTo>
                  <a:pt x="1263014" y="701090"/>
                </a:lnTo>
                <a:lnTo>
                  <a:pt x="1263014" y="968481"/>
                </a:lnTo>
                <a:lnTo>
                  <a:pt x="1263014" y="732718"/>
                </a:lnTo>
                <a:lnTo>
                  <a:pt x="1263014" y="984166"/>
                </a:lnTo>
                <a:lnTo>
                  <a:pt x="1263014" y="671406"/>
                </a:lnTo>
                <a:lnTo>
                  <a:pt x="1263014" y="953653"/>
                </a:lnTo>
                <a:lnTo>
                  <a:pt x="1263014" y="923968"/>
                </a:lnTo>
                <a:lnTo>
                  <a:pt x="1263014" y="953653"/>
                </a:lnTo>
                <a:lnTo>
                  <a:pt x="1263014" y="513211"/>
                </a:lnTo>
                <a:lnTo>
                  <a:pt x="1263014" y="977995"/>
                </a:lnTo>
                <a:lnTo>
                  <a:pt x="1263014" y="632778"/>
                </a:lnTo>
                <a:lnTo>
                  <a:pt x="1263014" y="953653"/>
                </a:lnTo>
                <a:lnTo>
                  <a:pt x="1263014" y="589665"/>
                </a:lnTo>
                <a:lnTo>
                  <a:pt x="1263871" y="728261"/>
                </a:lnTo>
                <a:lnTo>
                  <a:pt x="1263871" y="900169"/>
                </a:lnTo>
                <a:lnTo>
                  <a:pt x="1263871" y="698862"/>
                </a:lnTo>
                <a:lnTo>
                  <a:pt x="1263871" y="968481"/>
                </a:lnTo>
                <a:lnTo>
                  <a:pt x="1263871" y="732718"/>
                </a:lnTo>
                <a:lnTo>
                  <a:pt x="1263871" y="984166"/>
                </a:lnTo>
                <a:lnTo>
                  <a:pt x="1263871" y="671406"/>
                </a:lnTo>
                <a:lnTo>
                  <a:pt x="1263871" y="953653"/>
                </a:lnTo>
                <a:lnTo>
                  <a:pt x="1263871" y="923968"/>
                </a:lnTo>
                <a:lnTo>
                  <a:pt x="1263871" y="953653"/>
                </a:lnTo>
                <a:lnTo>
                  <a:pt x="1263871" y="513211"/>
                </a:lnTo>
                <a:lnTo>
                  <a:pt x="1263871" y="950282"/>
                </a:lnTo>
                <a:lnTo>
                  <a:pt x="1263871" y="622407"/>
                </a:lnTo>
                <a:lnTo>
                  <a:pt x="1263871" y="953653"/>
                </a:lnTo>
                <a:lnTo>
                  <a:pt x="1263871" y="589665"/>
                </a:lnTo>
                <a:lnTo>
                  <a:pt x="1264986" y="728261"/>
                </a:lnTo>
                <a:lnTo>
                  <a:pt x="1264986" y="900169"/>
                </a:lnTo>
                <a:lnTo>
                  <a:pt x="1264986" y="698862"/>
                </a:lnTo>
                <a:lnTo>
                  <a:pt x="1264986" y="968481"/>
                </a:lnTo>
                <a:lnTo>
                  <a:pt x="1264986" y="732718"/>
                </a:lnTo>
                <a:lnTo>
                  <a:pt x="1264986" y="984166"/>
                </a:lnTo>
                <a:lnTo>
                  <a:pt x="1264986" y="671406"/>
                </a:lnTo>
                <a:lnTo>
                  <a:pt x="1264986" y="953653"/>
                </a:lnTo>
                <a:lnTo>
                  <a:pt x="1264986" y="501468"/>
                </a:lnTo>
                <a:lnTo>
                  <a:pt x="1264986" y="950282"/>
                </a:lnTo>
                <a:lnTo>
                  <a:pt x="1264986" y="600294"/>
                </a:lnTo>
                <a:lnTo>
                  <a:pt x="1264986" y="953653"/>
                </a:lnTo>
                <a:lnTo>
                  <a:pt x="1264986" y="589665"/>
                </a:lnTo>
                <a:lnTo>
                  <a:pt x="1265814" y="696319"/>
                </a:lnTo>
                <a:lnTo>
                  <a:pt x="1265814" y="900169"/>
                </a:lnTo>
                <a:lnTo>
                  <a:pt x="1265814" y="698862"/>
                </a:lnTo>
                <a:lnTo>
                  <a:pt x="1265814" y="968481"/>
                </a:lnTo>
                <a:lnTo>
                  <a:pt x="1265814" y="732718"/>
                </a:lnTo>
                <a:lnTo>
                  <a:pt x="1265814" y="984166"/>
                </a:lnTo>
                <a:lnTo>
                  <a:pt x="1265814" y="671406"/>
                </a:lnTo>
                <a:lnTo>
                  <a:pt x="1265814" y="953653"/>
                </a:lnTo>
                <a:lnTo>
                  <a:pt x="1265814" y="488297"/>
                </a:lnTo>
                <a:lnTo>
                  <a:pt x="1265814" y="950282"/>
                </a:lnTo>
                <a:lnTo>
                  <a:pt x="1265814" y="600294"/>
                </a:lnTo>
                <a:lnTo>
                  <a:pt x="1265814" y="953653"/>
                </a:lnTo>
                <a:lnTo>
                  <a:pt x="1265814" y="589665"/>
                </a:lnTo>
                <a:lnTo>
                  <a:pt x="1266671" y="696319"/>
                </a:lnTo>
                <a:lnTo>
                  <a:pt x="1266671" y="868513"/>
                </a:lnTo>
                <a:lnTo>
                  <a:pt x="1266671" y="698862"/>
                </a:lnTo>
                <a:lnTo>
                  <a:pt x="1266671" y="968481"/>
                </a:lnTo>
                <a:lnTo>
                  <a:pt x="1266671" y="732718"/>
                </a:lnTo>
                <a:lnTo>
                  <a:pt x="1266671" y="984166"/>
                </a:lnTo>
                <a:lnTo>
                  <a:pt x="1266671" y="671406"/>
                </a:lnTo>
                <a:lnTo>
                  <a:pt x="1266671" y="953653"/>
                </a:lnTo>
                <a:lnTo>
                  <a:pt x="1266671" y="488297"/>
                </a:lnTo>
                <a:lnTo>
                  <a:pt x="1266671" y="950282"/>
                </a:lnTo>
                <a:lnTo>
                  <a:pt x="1266671" y="600294"/>
                </a:lnTo>
                <a:lnTo>
                  <a:pt x="1266671" y="953653"/>
                </a:lnTo>
                <a:lnTo>
                  <a:pt x="1266671" y="589665"/>
                </a:lnTo>
                <a:lnTo>
                  <a:pt x="1267500" y="696319"/>
                </a:lnTo>
                <a:lnTo>
                  <a:pt x="1267500" y="868513"/>
                </a:lnTo>
                <a:lnTo>
                  <a:pt x="1267500" y="698862"/>
                </a:lnTo>
                <a:lnTo>
                  <a:pt x="1267500" y="968481"/>
                </a:lnTo>
                <a:lnTo>
                  <a:pt x="1267500" y="707804"/>
                </a:lnTo>
                <a:lnTo>
                  <a:pt x="1267500" y="984166"/>
                </a:lnTo>
                <a:lnTo>
                  <a:pt x="1267500" y="671406"/>
                </a:lnTo>
                <a:lnTo>
                  <a:pt x="1267500" y="953653"/>
                </a:lnTo>
                <a:lnTo>
                  <a:pt x="1267500" y="481869"/>
                </a:lnTo>
                <a:lnTo>
                  <a:pt x="1267500" y="950282"/>
                </a:lnTo>
                <a:lnTo>
                  <a:pt x="1267500" y="600294"/>
                </a:lnTo>
                <a:lnTo>
                  <a:pt x="1267500" y="953653"/>
                </a:lnTo>
                <a:lnTo>
                  <a:pt x="1267500" y="589665"/>
                </a:lnTo>
                <a:lnTo>
                  <a:pt x="1268357" y="696319"/>
                </a:lnTo>
                <a:lnTo>
                  <a:pt x="1268357" y="868513"/>
                </a:lnTo>
                <a:lnTo>
                  <a:pt x="1268357" y="698862"/>
                </a:lnTo>
                <a:lnTo>
                  <a:pt x="1268357" y="968481"/>
                </a:lnTo>
                <a:lnTo>
                  <a:pt x="1268357" y="700805"/>
                </a:lnTo>
                <a:lnTo>
                  <a:pt x="1268357" y="984166"/>
                </a:lnTo>
                <a:lnTo>
                  <a:pt x="1268357" y="671406"/>
                </a:lnTo>
                <a:lnTo>
                  <a:pt x="1268357" y="923968"/>
                </a:lnTo>
                <a:lnTo>
                  <a:pt x="1268357" y="481869"/>
                </a:lnTo>
                <a:lnTo>
                  <a:pt x="1268357" y="950282"/>
                </a:lnTo>
                <a:lnTo>
                  <a:pt x="1268357" y="600294"/>
                </a:lnTo>
                <a:lnTo>
                  <a:pt x="1268357" y="953653"/>
                </a:lnTo>
                <a:lnTo>
                  <a:pt x="1268357" y="589665"/>
                </a:lnTo>
                <a:lnTo>
                  <a:pt x="1269471" y="696319"/>
                </a:lnTo>
                <a:lnTo>
                  <a:pt x="1269471" y="868513"/>
                </a:lnTo>
                <a:lnTo>
                  <a:pt x="1269471" y="698862"/>
                </a:lnTo>
                <a:lnTo>
                  <a:pt x="1269471" y="968481"/>
                </a:lnTo>
                <a:lnTo>
                  <a:pt x="1269471" y="700805"/>
                </a:lnTo>
                <a:lnTo>
                  <a:pt x="1269471" y="984166"/>
                </a:lnTo>
                <a:lnTo>
                  <a:pt x="1269471" y="671406"/>
                </a:lnTo>
              </a:path>
              <a:path w="1776729" h="1168400">
                <a:moveTo>
                  <a:pt x="1269471" y="671406"/>
                </a:moveTo>
                <a:lnTo>
                  <a:pt x="1269471" y="923968"/>
                </a:lnTo>
                <a:lnTo>
                  <a:pt x="1269471" y="481869"/>
                </a:lnTo>
                <a:lnTo>
                  <a:pt x="1269471" y="950282"/>
                </a:lnTo>
                <a:lnTo>
                  <a:pt x="1269471" y="600294"/>
                </a:lnTo>
                <a:lnTo>
                  <a:pt x="1269471" y="943282"/>
                </a:lnTo>
                <a:lnTo>
                  <a:pt x="1269471" y="570895"/>
                </a:lnTo>
                <a:lnTo>
                  <a:pt x="1270300" y="696319"/>
                </a:lnTo>
                <a:lnTo>
                  <a:pt x="1270300" y="868513"/>
                </a:lnTo>
                <a:lnTo>
                  <a:pt x="1270300" y="698862"/>
                </a:lnTo>
                <a:lnTo>
                  <a:pt x="1270300" y="968481"/>
                </a:lnTo>
                <a:lnTo>
                  <a:pt x="1270300" y="700805"/>
                </a:lnTo>
                <a:lnTo>
                  <a:pt x="1270300" y="984166"/>
                </a:lnTo>
                <a:lnTo>
                  <a:pt x="1270300" y="671406"/>
                </a:lnTo>
                <a:lnTo>
                  <a:pt x="1270300" y="923968"/>
                </a:lnTo>
                <a:lnTo>
                  <a:pt x="1270300" y="481869"/>
                </a:lnTo>
                <a:lnTo>
                  <a:pt x="1270300" y="950282"/>
                </a:lnTo>
                <a:lnTo>
                  <a:pt x="1270300" y="600294"/>
                </a:lnTo>
                <a:lnTo>
                  <a:pt x="1270300" y="923968"/>
                </a:lnTo>
                <a:lnTo>
                  <a:pt x="1270300" y="557724"/>
                </a:lnTo>
                <a:lnTo>
                  <a:pt x="1271157" y="696319"/>
                </a:lnTo>
                <a:lnTo>
                  <a:pt x="1271157" y="868513"/>
                </a:lnTo>
                <a:lnTo>
                  <a:pt x="1271157" y="698862"/>
                </a:lnTo>
                <a:lnTo>
                  <a:pt x="1271157" y="941882"/>
                </a:lnTo>
                <a:lnTo>
                  <a:pt x="1271157" y="700805"/>
                </a:lnTo>
                <a:lnTo>
                  <a:pt x="1271157" y="984166"/>
                </a:lnTo>
                <a:lnTo>
                  <a:pt x="1271157" y="671406"/>
                </a:lnTo>
                <a:lnTo>
                  <a:pt x="1271157" y="923968"/>
                </a:lnTo>
                <a:lnTo>
                  <a:pt x="1271157" y="481869"/>
                </a:lnTo>
                <a:lnTo>
                  <a:pt x="1271157" y="950282"/>
                </a:lnTo>
                <a:lnTo>
                  <a:pt x="1271157" y="600294"/>
                </a:lnTo>
                <a:lnTo>
                  <a:pt x="1271157" y="923968"/>
                </a:lnTo>
                <a:lnTo>
                  <a:pt x="1271157" y="557724"/>
                </a:lnTo>
                <a:lnTo>
                  <a:pt x="1271985" y="696319"/>
                </a:lnTo>
                <a:lnTo>
                  <a:pt x="1271985" y="868513"/>
                </a:lnTo>
                <a:lnTo>
                  <a:pt x="1271985" y="698862"/>
                </a:lnTo>
                <a:lnTo>
                  <a:pt x="1271985" y="941882"/>
                </a:lnTo>
                <a:lnTo>
                  <a:pt x="1271985" y="700805"/>
                </a:lnTo>
                <a:lnTo>
                  <a:pt x="1271985" y="984166"/>
                </a:lnTo>
                <a:lnTo>
                  <a:pt x="1271985" y="647321"/>
                </a:lnTo>
                <a:lnTo>
                  <a:pt x="1271985" y="923968"/>
                </a:lnTo>
                <a:lnTo>
                  <a:pt x="1271985" y="893713"/>
                </a:lnTo>
                <a:lnTo>
                  <a:pt x="1271985" y="923968"/>
                </a:lnTo>
                <a:lnTo>
                  <a:pt x="1271985" y="481869"/>
                </a:lnTo>
                <a:lnTo>
                  <a:pt x="1271985" y="950282"/>
                </a:lnTo>
                <a:lnTo>
                  <a:pt x="1271985" y="600294"/>
                </a:lnTo>
                <a:lnTo>
                  <a:pt x="1271985" y="923968"/>
                </a:lnTo>
                <a:lnTo>
                  <a:pt x="1271985" y="557724"/>
                </a:lnTo>
                <a:lnTo>
                  <a:pt x="1272814" y="696319"/>
                </a:lnTo>
                <a:lnTo>
                  <a:pt x="1272814" y="868513"/>
                </a:lnTo>
                <a:lnTo>
                  <a:pt x="1272814" y="698862"/>
                </a:lnTo>
                <a:lnTo>
                  <a:pt x="1272814" y="941882"/>
                </a:lnTo>
                <a:lnTo>
                  <a:pt x="1272814" y="700805"/>
                </a:lnTo>
                <a:lnTo>
                  <a:pt x="1272814" y="955596"/>
                </a:lnTo>
                <a:lnTo>
                  <a:pt x="1272814" y="647321"/>
                </a:lnTo>
                <a:lnTo>
                  <a:pt x="1272814" y="923968"/>
                </a:lnTo>
                <a:lnTo>
                  <a:pt x="1272814" y="893713"/>
                </a:lnTo>
                <a:lnTo>
                  <a:pt x="1272814" y="923968"/>
                </a:lnTo>
                <a:lnTo>
                  <a:pt x="1272814" y="481869"/>
                </a:lnTo>
                <a:lnTo>
                  <a:pt x="1272814" y="950282"/>
                </a:lnTo>
                <a:lnTo>
                  <a:pt x="1272814" y="600294"/>
                </a:lnTo>
                <a:lnTo>
                  <a:pt x="1272814" y="923968"/>
                </a:lnTo>
                <a:lnTo>
                  <a:pt x="1272814" y="557724"/>
                </a:lnTo>
                <a:lnTo>
                  <a:pt x="1273671" y="696319"/>
                </a:lnTo>
                <a:lnTo>
                  <a:pt x="1273671" y="868513"/>
                </a:lnTo>
                <a:lnTo>
                  <a:pt x="1273671" y="666663"/>
                </a:lnTo>
                <a:lnTo>
                  <a:pt x="1273671" y="941882"/>
                </a:lnTo>
                <a:lnTo>
                  <a:pt x="1273671" y="700805"/>
                </a:lnTo>
                <a:lnTo>
                  <a:pt x="1273671" y="955596"/>
                </a:lnTo>
                <a:lnTo>
                  <a:pt x="1273671" y="640892"/>
                </a:lnTo>
                <a:lnTo>
                  <a:pt x="1273671" y="923968"/>
                </a:lnTo>
                <a:lnTo>
                  <a:pt x="1273671" y="893713"/>
                </a:lnTo>
                <a:lnTo>
                  <a:pt x="1273671" y="923968"/>
                </a:lnTo>
                <a:lnTo>
                  <a:pt x="1273671" y="481869"/>
                </a:lnTo>
                <a:lnTo>
                  <a:pt x="1273671" y="950282"/>
                </a:lnTo>
                <a:lnTo>
                  <a:pt x="1273671" y="600294"/>
                </a:lnTo>
                <a:lnTo>
                  <a:pt x="1273671" y="923968"/>
                </a:lnTo>
                <a:lnTo>
                  <a:pt x="1273671" y="557724"/>
                </a:lnTo>
                <a:lnTo>
                  <a:pt x="1274785" y="696319"/>
                </a:lnTo>
                <a:lnTo>
                  <a:pt x="1274785" y="868513"/>
                </a:lnTo>
                <a:lnTo>
                  <a:pt x="1274785" y="666663"/>
                </a:lnTo>
                <a:lnTo>
                  <a:pt x="1274785" y="941882"/>
                </a:lnTo>
                <a:lnTo>
                  <a:pt x="1274785" y="700805"/>
                </a:lnTo>
                <a:lnTo>
                  <a:pt x="1274785" y="955596"/>
                </a:lnTo>
                <a:lnTo>
                  <a:pt x="1274785" y="640892"/>
                </a:lnTo>
                <a:lnTo>
                  <a:pt x="1274785" y="923968"/>
                </a:lnTo>
                <a:lnTo>
                  <a:pt x="1274785" y="481869"/>
                </a:lnTo>
                <a:lnTo>
                  <a:pt x="1274785" y="921168"/>
                </a:lnTo>
                <a:lnTo>
                  <a:pt x="1274785" y="582923"/>
                </a:lnTo>
                <a:lnTo>
                  <a:pt x="1274785" y="923968"/>
                </a:lnTo>
                <a:lnTo>
                  <a:pt x="1274785" y="557724"/>
                </a:lnTo>
                <a:lnTo>
                  <a:pt x="1275614" y="696319"/>
                </a:lnTo>
                <a:lnTo>
                  <a:pt x="1275614" y="868513"/>
                </a:lnTo>
                <a:lnTo>
                  <a:pt x="1275614" y="666663"/>
                </a:lnTo>
                <a:lnTo>
                  <a:pt x="1275614" y="941882"/>
                </a:lnTo>
                <a:lnTo>
                  <a:pt x="1275614" y="700805"/>
                </a:lnTo>
                <a:lnTo>
                  <a:pt x="1275614" y="955596"/>
                </a:lnTo>
                <a:lnTo>
                  <a:pt x="1275614" y="640892"/>
                </a:lnTo>
                <a:lnTo>
                  <a:pt x="1275614" y="923968"/>
                </a:lnTo>
                <a:lnTo>
                  <a:pt x="1275614" y="456099"/>
                </a:lnTo>
                <a:lnTo>
                  <a:pt x="1275614" y="921168"/>
                </a:lnTo>
                <a:lnTo>
                  <a:pt x="1275614" y="567809"/>
                </a:lnTo>
                <a:lnTo>
                  <a:pt x="1275614" y="923968"/>
                </a:lnTo>
                <a:lnTo>
                  <a:pt x="1275614" y="557724"/>
                </a:lnTo>
                <a:lnTo>
                  <a:pt x="1276471" y="664406"/>
                </a:lnTo>
                <a:lnTo>
                  <a:pt x="1276471" y="843600"/>
                </a:lnTo>
                <a:lnTo>
                  <a:pt x="1276471" y="666663"/>
                </a:lnTo>
                <a:lnTo>
                  <a:pt x="1276471" y="941882"/>
                </a:lnTo>
                <a:lnTo>
                  <a:pt x="1276471" y="700805"/>
                </a:lnTo>
                <a:lnTo>
                  <a:pt x="1276471" y="955596"/>
                </a:lnTo>
                <a:lnTo>
                  <a:pt x="1276471" y="640892"/>
                </a:lnTo>
                <a:lnTo>
                  <a:pt x="1276471" y="923968"/>
                </a:lnTo>
                <a:lnTo>
                  <a:pt x="1276471" y="456099"/>
                </a:lnTo>
                <a:lnTo>
                  <a:pt x="1276471" y="921168"/>
                </a:lnTo>
                <a:lnTo>
                  <a:pt x="1276471" y="567809"/>
                </a:lnTo>
                <a:lnTo>
                  <a:pt x="1276471" y="923968"/>
                </a:lnTo>
                <a:lnTo>
                  <a:pt x="1276471" y="557724"/>
                </a:lnTo>
                <a:lnTo>
                  <a:pt x="1277300" y="664406"/>
                </a:lnTo>
                <a:lnTo>
                  <a:pt x="1277300" y="839971"/>
                </a:lnTo>
                <a:lnTo>
                  <a:pt x="1277300" y="666663"/>
                </a:lnTo>
                <a:lnTo>
                  <a:pt x="1277300" y="941882"/>
                </a:lnTo>
                <a:lnTo>
                  <a:pt x="1277300" y="700805"/>
                </a:lnTo>
                <a:lnTo>
                  <a:pt x="1277300" y="955596"/>
                </a:lnTo>
                <a:lnTo>
                  <a:pt x="1277300" y="640892"/>
                </a:lnTo>
                <a:lnTo>
                  <a:pt x="1277300" y="923968"/>
                </a:lnTo>
                <a:lnTo>
                  <a:pt x="1277300" y="449928"/>
                </a:lnTo>
                <a:lnTo>
                  <a:pt x="1277300" y="921168"/>
                </a:lnTo>
                <a:lnTo>
                  <a:pt x="1277300" y="567809"/>
                </a:lnTo>
                <a:lnTo>
                  <a:pt x="1277300" y="923968"/>
                </a:lnTo>
                <a:lnTo>
                  <a:pt x="1277300" y="557724"/>
                </a:lnTo>
                <a:lnTo>
                  <a:pt x="1278156" y="664406"/>
                </a:lnTo>
                <a:lnTo>
                  <a:pt x="1278156" y="839971"/>
                </a:lnTo>
                <a:lnTo>
                  <a:pt x="1278156" y="666663"/>
                </a:lnTo>
                <a:lnTo>
                  <a:pt x="1278156" y="941882"/>
                </a:lnTo>
                <a:lnTo>
                  <a:pt x="1278156" y="668320"/>
                </a:lnTo>
                <a:lnTo>
                  <a:pt x="1278156" y="955596"/>
                </a:lnTo>
                <a:lnTo>
                  <a:pt x="1278156" y="640892"/>
                </a:lnTo>
                <a:lnTo>
                  <a:pt x="1278156" y="923968"/>
                </a:lnTo>
                <a:lnTo>
                  <a:pt x="1278156" y="449928"/>
                </a:lnTo>
                <a:lnTo>
                  <a:pt x="1278156" y="921168"/>
                </a:lnTo>
                <a:lnTo>
                  <a:pt x="1278156" y="567809"/>
                </a:lnTo>
                <a:lnTo>
                  <a:pt x="1278156" y="923968"/>
                </a:lnTo>
                <a:lnTo>
                  <a:pt x="1278156" y="557724"/>
                </a:lnTo>
                <a:lnTo>
                  <a:pt x="1278985" y="664406"/>
                </a:lnTo>
                <a:lnTo>
                  <a:pt x="1278985" y="839971"/>
                </a:lnTo>
                <a:lnTo>
                  <a:pt x="1278985" y="666663"/>
                </a:lnTo>
                <a:lnTo>
                  <a:pt x="1278985" y="941882"/>
                </a:lnTo>
                <a:lnTo>
                  <a:pt x="1278985" y="668320"/>
                </a:lnTo>
                <a:lnTo>
                  <a:pt x="1278985" y="955596"/>
                </a:lnTo>
                <a:lnTo>
                  <a:pt x="1278985" y="640892"/>
                </a:lnTo>
                <a:lnTo>
                  <a:pt x="1278985" y="893713"/>
                </a:lnTo>
                <a:lnTo>
                  <a:pt x="1278985" y="449928"/>
                </a:lnTo>
                <a:lnTo>
                  <a:pt x="1278985" y="921168"/>
                </a:lnTo>
                <a:lnTo>
                  <a:pt x="1278985" y="567809"/>
                </a:lnTo>
                <a:lnTo>
                  <a:pt x="1278985" y="923968"/>
                </a:lnTo>
                <a:lnTo>
                  <a:pt x="1278985" y="557724"/>
                </a:lnTo>
                <a:lnTo>
                  <a:pt x="1280100" y="664406"/>
                </a:lnTo>
                <a:lnTo>
                  <a:pt x="1280100" y="839971"/>
                </a:lnTo>
                <a:lnTo>
                  <a:pt x="1280100" y="666663"/>
                </a:lnTo>
                <a:lnTo>
                  <a:pt x="1280100" y="941882"/>
                </a:lnTo>
                <a:lnTo>
                  <a:pt x="1280100" y="668320"/>
                </a:lnTo>
                <a:lnTo>
                  <a:pt x="1280100" y="955596"/>
                </a:lnTo>
                <a:lnTo>
                  <a:pt x="1280100" y="640892"/>
                </a:lnTo>
                <a:lnTo>
                  <a:pt x="1280100" y="893713"/>
                </a:lnTo>
                <a:lnTo>
                  <a:pt x="1280100" y="449928"/>
                </a:lnTo>
                <a:lnTo>
                  <a:pt x="1280100" y="921168"/>
                </a:lnTo>
                <a:lnTo>
                  <a:pt x="1280100" y="567809"/>
                </a:lnTo>
                <a:lnTo>
                  <a:pt x="1280100" y="893713"/>
                </a:lnTo>
                <a:lnTo>
                  <a:pt x="1280100" y="539810"/>
                </a:lnTo>
                <a:lnTo>
                  <a:pt x="1280956" y="664406"/>
                </a:lnTo>
                <a:lnTo>
                  <a:pt x="1280956" y="839971"/>
                </a:lnTo>
                <a:lnTo>
                  <a:pt x="1280956" y="666663"/>
                </a:lnTo>
                <a:lnTo>
                  <a:pt x="1280956" y="913883"/>
                </a:lnTo>
                <a:lnTo>
                  <a:pt x="1280956" y="668320"/>
                </a:lnTo>
                <a:lnTo>
                  <a:pt x="1280956" y="955596"/>
                </a:lnTo>
                <a:lnTo>
                  <a:pt x="1280956" y="640892"/>
                </a:lnTo>
                <a:lnTo>
                  <a:pt x="1280956" y="893713"/>
                </a:lnTo>
                <a:lnTo>
                  <a:pt x="1280956" y="449928"/>
                </a:lnTo>
                <a:lnTo>
                  <a:pt x="1280956" y="921168"/>
                </a:lnTo>
                <a:lnTo>
                  <a:pt x="1280956" y="567809"/>
                </a:lnTo>
                <a:lnTo>
                  <a:pt x="1280956" y="893713"/>
                </a:lnTo>
              </a:path>
              <a:path w="1776729" h="1168400">
                <a:moveTo>
                  <a:pt x="1280956" y="893713"/>
                </a:moveTo>
                <a:lnTo>
                  <a:pt x="1280956" y="525811"/>
                </a:lnTo>
                <a:lnTo>
                  <a:pt x="1281785" y="664406"/>
                </a:lnTo>
                <a:lnTo>
                  <a:pt x="1281785" y="839971"/>
                </a:lnTo>
                <a:lnTo>
                  <a:pt x="1281785" y="666663"/>
                </a:lnTo>
                <a:lnTo>
                  <a:pt x="1281785" y="913883"/>
                </a:lnTo>
                <a:lnTo>
                  <a:pt x="1281785" y="668320"/>
                </a:lnTo>
                <a:lnTo>
                  <a:pt x="1281785" y="955596"/>
                </a:lnTo>
                <a:lnTo>
                  <a:pt x="1281785" y="634464"/>
                </a:lnTo>
                <a:lnTo>
                  <a:pt x="1281785" y="893713"/>
                </a:lnTo>
                <a:lnTo>
                  <a:pt x="1281785" y="862656"/>
                </a:lnTo>
                <a:lnTo>
                  <a:pt x="1281785" y="893713"/>
                </a:lnTo>
                <a:lnTo>
                  <a:pt x="1281785" y="449928"/>
                </a:lnTo>
                <a:lnTo>
                  <a:pt x="1281785" y="921168"/>
                </a:lnTo>
                <a:lnTo>
                  <a:pt x="1281785" y="567809"/>
                </a:lnTo>
                <a:lnTo>
                  <a:pt x="1281785" y="893713"/>
                </a:lnTo>
                <a:lnTo>
                  <a:pt x="1281785" y="525811"/>
                </a:lnTo>
                <a:lnTo>
                  <a:pt x="1282614" y="664406"/>
                </a:lnTo>
                <a:lnTo>
                  <a:pt x="1282614" y="839971"/>
                </a:lnTo>
                <a:lnTo>
                  <a:pt x="1282614" y="666663"/>
                </a:lnTo>
                <a:lnTo>
                  <a:pt x="1282614" y="913883"/>
                </a:lnTo>
                <a:lnTo>
                  <a:pt x="1282614" y="668320"/>
                </a:lnTo>
                <a:lnTo>
                  <a:pt x="1282614" y="955596"/>
                </a:lnTo>
                <a:lnTo>
                  <a:pt x="1282614" y="615979"/>
                </a:lnTo>
                <a:lnTo>
                  <a:pt x="1282614" y="893713"/>
                </a:lnTo>
                <a:lnTo>
                  <a:pt x="1282614" y="862656"/>
                </a:lnTo>
                <a:lnTo>
                  <a:pt x="1282614" y="893713"/>
                </a:lnTo>
                <a:lnTo>
                  <a:pt x="1282614" y="449928"/>
                </a:lnTo>
                <a:lnTo>
                  <a:pt x="1282614" y="921168"/>
                </a:lnTo>
                <a:lnTo>
                  <a:pt x="1282614" y="567809"/>
                </a:lnTo>
                <a:lnTo>
                  <a:pt x="1282614" y="893713"/>
                </a:lnTo>
                <a:lnTo>
                  <a:pt x="1282614" y="525811"/>
                </a:lnTo>
                <a:lnTo>
                  <a:pt x="1283471" y="664406"/>
                </a:lnTo>
                <a:lnTo>
                  <a:pt x="1283471" y="839971"/>
                </a:lnTo>
                <a:lnTo>
                  <a:pt x="1283471" y="655463"/>
                </a:lnTo>
                <a:lnTo>
                  <a:pt x="1283471" y="913883"/>
                </a:lnTo>
                <a:lnTo>
                  <a:pt x="1283471" y="668320"/>
                </a:lnTo>
                <a:lnTo>
                  <a:pt x="1283471" y="925911"/>
                </a:lnTo>
                <a:lnTo>
                  <a:pt x="1283471" y="610093"/>
                </a:lnTo>
                <a:lnTo>
                  <a:pt x="1283471" y="893713"/>
                </a:lnTo>
                <a:lnTo>
                  <a:pt x="1283471" y="862656"/>
                </a:lnTo>
                <a:lnTo>
                  <a:pt x="1283471" y="893713"/>
                </a:lnTo>
                <a:lnTo>
                  <a:pt x="1283471" y="449928"/>
                </a:lnTo>
                <a:lnTo>
                  <a:pt x="1283471" y="921168"/>
                </a:lnTo>
                <a:lnTo>
                  <a:pt x="1283471" y="567809"/>
                </a:lnTo>
                <a:lnTo>
                  <a:pt x="1283471" y="893713"/>
                </a:lnTo>
                <a:lnTo>
                  <a:pt x="1283471" y="525811"/>
                </a:lnTo>
                <a:lnTo>
                  <a:pt x="1284299" y="664406"/>
                </a:lnTo>
                <a:lnTo>
                  <a:pt x="1284299" y="839971"/>
                </a:lnTo>
                <a:lnTo>
                  <a:pt x="1284299" y="634178"/>
                </a:lnTo>
                <a:lnTo>
                  <a:pt x="1284299" y="913883"/>
                </a:lnTo>
                <a:lnTo>
                  <a:pt x="1284299" y="668320"/>
                </a:lnTo>
                <a:lnTo>
                  <a:pt x="1284299" y="925911"/>
                </a:lnTo>
                <a:lnTo>
                  <a:pt x="1284299" y="610093"/>
                </a:lnTo>
                <a:lnTo>
                  <a:pt x="1284299" y="893713"/>
                </a:lnTo>
                <a:lnTo>
                  <a:pt x="1284299" y="862656"/>
                </a:lnTo>
                <a:lnTo>
                  <a:pt x="1284299" y="893713"/>
                </a:lnTo>
                <a:lnTo>
                  <a:pt x="1284299" y="449928"/>
                </a:lnTo>
                <a:lnTo>
                  <a:pt x="1284299" y="899312"/>
                </a:lnTo>
                <a:lnTo>
                  <a:pt x="1284299" y="567809"/>
                </a:lnTo>
                <a:lnTo>
                  <a:pt x="1284299" y="893713"/>
                </a:lnTo>
                <a:lnTo>
                  <a:pt x="1284299" y="525811"/>
                </a:lnTo>
                <a:lnTo>
                  <a:pt x="1285414" y="664406"/>
                </a:lnTo>
                <a:lnTo>
                  <a:pt x="1285414" y="839971"/>
                </a:lnTo>
                <a:lnTo>
                  <a:pt x="1285414" y="634178"/>
                </a:lnTo>
                <a:lnTo>
                  <a:pt x="1285414" y="913883"/>
                </a:lnTo>
                <a:lnTo>
                  <a:pt x="1285414" y="668320"/>
                </a:lnTo>
                <a:lnTo>
                  <a:pt x="1285414" y="925911"/>
                </a:lnTo>
                <a:lnTo>
                  <a:pt x="1285414" y="610093"/>
                </a:lnTo>
                <a:lnTo>
                  <a:pt x="1285414" y="893713"/>
                </a:lnTo>
                <a:lnTo>
                  <a:pt x="1285414" y="449928"/>
                </a:lnTo>
                <a:lnTo>
                  <a:pt x="1285414" y="891198"/>
                </a:lnTo>
                <a:lnTo>
                  <a:pt x="1285414" y="542324"/>
                </a:lnTo>
                <a:lnTo>
                  <a:pt x="1285414" y="893713"/>
                </a:lnTo>
                <a:lnTo>
                  <a:pt x="1285414" y="525811"/>
                </a:lnTo>
                <a:lnTo>
                  <a:pt x="1286271" y="655463"/>
                </a:lnTo>
                <a:lnTo>
                  <a:pt x="1286271" y="839971"/>
                </a:lnTo>
                <a:lnTo>
                  <a:pt x="1286271" y="634178"/>
                </a:lnTo>
                <a:lnTo>
                  <a:pt x="1286271" y="913883"/>
                </a:lnTo>
                <a:lnTo>
                  <a:pt x="1286271" y="668320"/>
                </a:lnTo>
                <a:lnTo>
                  <a:pt x="1286271" y="925911"/>
                </a:lnTo>
                <a:lnTo>
                  <a:pt x="1286271" y="610093"/>
                </a:lnTo>
                <a:lnTo>
                  <a:pt x="1286271" y="893713"/>
                </a:lnTo>
                <a:lnTo>
                  <a:pt x="1286271" y="424185"/>
                </a:lnTo>
                <a:lnTo>
                  <a:pt x="1286271" y="891198"/>
                </a:lnTo>
                <a:lnTo>
                  <a:pt x="1286271" y="537010"/>
                </a:lnTo>
                <a:lnTo>
                  <a:pt x="1286271" y="893713"/>
                </a:lnTo>
                <a:lnTo>
                  <a:pt x="1286271" y="525811"/>
                </a:lnTo>
                <a:lnTo>
                  <a:pt x="1287099" y="632207"/>
                </a:lnTo>
                <a:lnTo>
                  <a:pt x="1287099" y="810572"/>
                </a:lnTo>
                <a:lnTo>
                  <a:pt x="1287099" y="634178"/>
                </a:lnTo>
                <a:lnTo>
                  <a:pt x="1287099" y="913883"/>
                </a:lnTo>
                <a:lnTo>
                  <a:pt x="1287099" y="668320"/>
                </a:lnTo>
                <a:lnTo>
                  <a:pt x="1287099" y="925911"/>
                </a:lnTo>
                <a:lnTo>
                  <a:pt x="1287099" y="610093"/>
                </a:lnTo>
                <a:lnTo>
                  <a:pt x="1287099" y="893713"/>
                </a:lnTo>
                <a:lnTo>
                  <a:pt x="1287099" y="424185"/>
                </a:lnTo>
                <a:lnTo>
                  <a:pt x="1287099" y="891198"/>
                </a:lnTo>
                <a:lnTo>
                  <a:pt x="1287099" y="537010"/>
                </a:lnTo>
                <a:lnTo>
                  <a:pt x="1287099" y="893713"/>
                </a:lnTo>
                <a:lnTo>
                  <a:pt x="1287099" y="525811"/>
                </a:lnTo>
                <a:lnTo>
                  <a:pt x="1287956" y="632207"/>
                </a:lnTo>
                <a:lnTo>
                  <a:pt x="1287956" y="810572"/>
                </a:lnTo>
                <a:lnTo>
                  <a:pt x="1287956" y="634178"/>
                </a:lnTo>
                <a:lnTo>
                  <a:pt x="1287956" y="913883"/>
                </a:lnTo>
                <a:lnTo>
                  <a:pt x="1287956" y="652921"/>
                </a:lnTo>
                <a:lnTo>
                  <a:pt x="1287956" y="925911"/>
                </a:lnTo>
                <a:lnTo>
                  <a:pt x="1287956" y="610093"/>
                </a:lnTo>
                <a:lnTo>
                  <a:pt x="1287956" y="893713"/>
                </a:lnTo>
                <a:lnTo>
                  <a:pt x="1287956" y="418014"/>
                </a:lnTo>
                <a:lnTo>
                  <a:pt x="1287956" y="891198"/>
                </a:lnTo>
                <a:lnTo>
                  <a:pt x="1287956" y="537010"/>
                </a:lnTo>
                <a:lnTo>
                  <a:pt x="1287956" y="893713"/>
                </a:lnTo>
                <a:lnTo>
                  <a:pt x="1287956" y="525811"/>
                </a:lnTo>
                <a:lnTo>
                  <a:pt x="1288785" y="632207"/>
                </a:lnTo>
                <a:lnTo>
                  <a:pt x="1288785" y="810572"/>
                </a:lnTo>
                <a:lnTo>
                  <a:pt x="1288785" y="634178"/>
                </a:lnTo>
                <a:lnTo>
                  <a:pt x="1288785" y="913883"/>
                </a:lnTo>
                <a:lnTo>
                  <a:pt x="1288785" y="638092"/>
                </a:lnTo>
                <a:lnTo>
                  <a:pt x="1288785" y="925911"/>
                </a:lnTo>
                <a:lnTo>
                  <a:pt x="1288785" y="610093"/>
                </a:lnTo>
                <a:lnTo>
                  <a:pt x="1288785" y="873856"/>
                </a:lnTo>
                <a:lnTo>
                  <a:pt x="1288785" y="418014"/>
                </a:lnTo>
                <a:lnTo>
                  <a:pt x="1288785" y="891198"/>
                </a:lnTo>
                <a:lnTo>
                  <a:pt x="1288785" y="537010"/>
                </a:lnTo>
                <a:lnTo>
                  <a:pt x="1288785" y="893713"/>
                </a:lnTo>
                <a:lnTo>
                  <a:pt x="1288785" y="525811"/>
                </a:lnTo>
                <a:lnTo>
                  <a:pt x="1289614" y="632207"/>
                </a:lnTo>
                <a:lnTo>
                  <a:pt x="1289614" y="810572"/>
                </a:lnTo>
                <a:lnTo>
                  <a:pt x="1289614" y="634178"/>
                </a:lnTo>
                <a:lnTo>
                  <a:pt x="1289614" y="913883"/>
                </a:lnTo>
                <a:lnTo>
                  <a:pt x="1289614" y="638092"/>
                </a:lnTo>
                <a:lnTo>
                  <a:pt x="1289614" y="925911"/>
                </a:lnTo>
                <a:lnTo>
                  <a:pt x="1289614" y="610093"/>
                </a:lnTo>
                <a:lnTo>
                  <a:pt x="1289614" y="862656"/>
                </a:lnTo>
                <a:lnTo>
                  <a:pt x="1289614" y="418014"/>
                </a:lnTo>
                <a:lnTo>
                  <a:pt x="1289614" y="891198"/>
                </a:lnTo>
                <a:lnTo>
                  <a:pt x="1289614" y="537010"/>
                </a:lnTo>
                <a:lnTo>
                  <a:pt x="1289614" y="893713"/>
                </a:lnTo>
                <a:lnTo>
                  <a:pt x="1289614" y="513782"/>
                </a:lnTo>
                <a:lnTo>
                  <a:pt x="1290756" y="632207"/>
                </a:lnTo>
                <a:lnTo>
                  <a:pt x="1290756" y="810572"/>
                </a:lnTo>
                <a:lnTo>
                  <a:pt x="1290756" y="634178"/>
                </a:lnTo>
                <a:lnTo>
                  <a:pt x="1290756" y="913883"/>
                </a:lnTo>
                <a:lnTo>
                  <a:pt x="1290756" y="638092"/>
                </a:lnTo>
                <a:lnTo>
                  <a:pt x="1290756" y="925911"/>
                </a:lnTo>
                <a:lnTo>
                  <a:pt x="1290756" y="610093"/>
                </a:lnTo>
                <a:lnTo>
                  <a:pt x="1290756" y="862656"/>
                </a:lnTo>
                <a:lnTo>
                  <a:pt x="1290756" y="418014"/>
                </a:lnTo>
                <a:lnTo>
                  <a:pt x="1290756" y="891198"/>
                </a:lnTo>
                <a:lnTo>
                  <a:pt x="1290756" y="537010"/>
                </a:lnTo>
                <a:lnTo>
                  <a:pt x="1290756" y="862656"/>
                </a:lnTo>
                <a:lnTo>
                  <a:pt x="1290756" y="508726"/>
                </a:lnTo>
                <a:lnTo>
                  <a:pt x="1291585" y="632207"/>
                </a:lnTo>
                <a:lnTo>
                  <a:pt x="1291585" y="810572"/>
                </a:lnTo>
                <a:lnTo>
                  <a:pt x="1291585" y="634178"/>
                </a:lnTo>
                <a:lnTo>
                  <a:pt x="1291585" y="884484"/>
                </a:lnTo>
                <a:lnTo>
                  <a:pt x="1291585" y="638092"/>
                </a:lnTo>
                <a:lnTo>
                  <a:pt x="1291585" y="925911"/>
                </a:lnTo>
                <a:lnTo>
                  <a:pt x="1291585" y="610093"/>
                </a:lnTo>
                <a:lnTo>
                  <a:pt x="1291585" y="862656"/>
                </a:lnTo>
                <a:lnTo>
                  <a:pt x="1291585" y="418014"/>
                </a:lnTo>
                <a:lnTo>
                  <a:pt x="1291585" y="891198"/>
                </a:lnTo>
                <a:lnTo>
                  <a:pt x="1291585" y="537010"/>
                </a:lnTo>
                <a:lnTo>
                  <a:pt x="1291585" y="862656"/>
                </a:lnTo>
                <a:lnTo>
                  <a:pt x="1291585" y="493612"/>
                </a:lnTo>
                <a:lnTo>
                  <a:pt x="1292414" y="632207"/>
                </a:lnTo>
                <a:lnTo>
                  <a:pt x="1292414" y="810572"/>
                </a:lnTo>
                <a:lnTo>
                  <a:pt x="1292414" y="634178"/>
                </a:lnTo>
                <a:lnTo>
                  <a:pt x="1292414" y="884484"/>
                </a:lnTo>
                <a:lnTo>
                  <a:pt x="1292414" y="638092"/>
                </a:lnTo>
                <a:lnTo>
                  <a:pt x="1292414" y="925911"/>
                </a:lnTo>
                <a:lnTo>
                  <a:pt x="1292414" y="584609"/>
                </a:lnTo>
                <a:lnTo>
                  <a:pt x="1292414" y="862656"/>
                </a:lnTo>
                <a:lnTo>
                  <a:pt x="1292414" y="831286"/>
                </a:lnTo>
                <a:lnTo>
                  <a:pt x="1292414" y="862656"/>
                </a:lnTo>
                <a:lnTo>
                  <a:pt x="1292414" y="418014"/>
                </a:lnTo>
                <a:lnTo>
                  <a:pt x="1292414" y="891198"/>
                </a:lnTo>
                <a:lnTo>
                  <a:pt x="1292414" y="537010"/>
                </a:lnTo>
                <a:lnTo>
                  <a:pt x="1292414" y="862656"/>
                </a:lnTo>
                <a:lnTo>
                  <a:pt x="1292414" y="493612"/>
                </a:lnTo>
                <a:lnTo>
                  <a:pt x="1293270" y="632207"/>
                </a:lnTo>
                <a:lnTo>
                  <a:pt x="1293270" y="810572"/>
                </a:lnTo>
                <a:lnTo>
                  <a:pt x="1293270" y="634178"/>
                </a:lnTo>
              </a:path>
              <a:path w="1776729" h="1168400">
                <a:moveTo>
                  <a:pt x="1293270" y="634178"/>
                </a:moveTo>
                <a:lnTo>
                  <a:pt x="1293270" y="884484"/>
                </a:lnTo>
                <a:lnTo>
                  <a:pt x="1293270" y="638092"/>
                </a:lnTo>
                <a:lnTo>
                  <a:pt x="1293270" y="921168"/>
                </a:lnTo>
                <a:lnTo>
                  <a:pt x="1293270" y="584609"/>
                </a:lnTo>
                <a:lnTo>
                  <a:pt x="1293270" y="862656"/>
                </a:lnTo>
                <a:lnTo>
                  <a:pt x="1293270" y="831286"/>
                </a:lnTo>
                <a:lnTo>
                  <a:pt x="1293270" y="862656"/>
                </a:lnTo>
                <a:lnTo>
                  <a:pt x="1293270" y="418014"/>
                </a:lnTo>
                <a:lnTo>
                  <a:pt x="1293270" y="891198"/>
                </a:lnTo>
                <a:lnTo>
                  <a:pt x="1293270" y="537010"/>
                </a:lnTo>
                <a:lnTo>
                  <a:pt x="1293270" y="862656"/>
                </a:lnTo>
                <a:lnTo>
                  <a:pt x="1293270" y="493612"/>
                </a:lnTo>
                <a:lnTo>
                  <a:pt x="1294099" y="632207"/>
                </a:lnTo>
                <a:lnTo>
                  <a:pt x="1294099" y="810572"/>
                </a:lnTo>
                <a:lnTo>
                  <a:pt x="1294099" y="605608"/>
                </a:lnTo>
                <a:lnTo>
                  <a:pt x="1294099" y="884484"/>
                </a:lnTo>
                <a:lnTo>
                  <a:pt x="1294099" y="638092"/>
                </a:lnTo>
                <a:lnTo>
                  <a:pt x="1294099" y="895398"/>
                </a:lnTo>
                <a:lnTo>
                  <a:pt x="1294099" y="579009"/>
                </a:lnTo>
                <a:lnTo>
                  <a:pt x="1294099" y="862656"/>
                </a:lnTo>
                <a:lnTo>
                  <a:pt x="1294099" y="831286"/>
                </a:lnTo>
                <a:lnTo>
                  <a:pt x="1294099" y="862656"/>
                </a:lnTo>
                <a:lnTo>
                  <a:pt x="1294099" y="418014"/>
                </a:lnTo>
                <a:lnTo>
                  <a:pt x="1294099" y="891198"/>
                </a:lnTo>
                <a:lnTo>
                  <a:pt x="1294099" y="537010"/>
                </a:lnTo>
                <a:lnTo>
                  <a:pt x="1294099" y="862656"/>
                </a:lnTo>
                <a:lnTo>
                  <a:pt x="1294099" y="493612"/>
                </a:lnTo>
                <a:lnTo>
                  <a:pt x="1295213" y="632207"/>
                </a:lnTo>
                <a:lnTo>
                  <a:pt x="1295213" y="810572"/>
                </a:lnTo>
                <a:lnTo>
                  <a:pt x="1295213" y="603665"/>
                </a:lnTo>
                <a:lnTo>
                  <a:pt x="1295213" y="884484"/>
                </a:lnTo>
                <a:lnTo>
                  <a:pt x="1295213" y="638092"/>
                </a:lnTo>
                <a:lnTo>
                  <a:pt x="1295213" y="895398"/>
                </a:lnTo>
                <a:lnTo>
                  <a:pt x="1295213" y="579009"/>
                </a:lnTo>
                <a:lnTo>
                  <a:pt x="1295213" y="862656"/>
                </a:lnTo>
                <a:lnTo>
                  <a:pt x="1295213" y="831286"/>
                </a:lnTo>
                <a:lnTo>
                  <a:pt x="1295213" y="862656"/>
                </a:lnTo>
                <a:lnTo>
                  <a:pt x="1295213" y="418014"/>
                </a:lnTo>
                <a:lnTo>
                  <a:pt x="1295213" y="860399"/>
                </a:lnTo>
                <a:lnTo>
                  <a:pt x="1295213" y="528325"/>
                </a:lnTo>
                <a:lnTo>
                  <a:pt x="1295213" y="862656"/>
                </a:lnTo>
                <a:lnTo>
                  <a:pt x="1295213" y="493612"/>
                </a:lnTo>
                <a:lnTo>
                  <a:pt x="1296070" y="632207"/>
                </a:lnTo>
                <a:lnTo>
                  <a:pt x="1296070" y="810572"/>
                </a:lnTo>
                <a:lnTo>
                  <a:pt x="1296070" y="603665"/>
                </a:lnTo>
                <a:lnTo>
                  <a:pt x="1296070" y="884484"/>
                </a:lnTo>
                <a:lnTo>
                  <a:pt x="1296070" y="638092"/>
                </a:lnTo>
                <a:lnTo>
                  <a:pt x="1296070" y="895398"/>
                </a:lnTo>
                <a:lnTo>
                  <a:pt x="1296070" y="579009"/>
                </a:lnTo>
                <a:lnTo>
                  <a:pt x="1296070" y="862656"/>
                </a:lnTo>
                <a:lnTo>
                  <a:pt x="1296070" y="415214"/>
                </a:lnTo>
                <a:lnTo>
                  <a:pt x="1296070" y="860399"/>
                </a:lnTo>
                <a:lnTo>
                  <a:pt x="1296070" y="505926"/>
                </a:lnTo>
                <a:lnTo>
                  <a:pt x="1296070" y="862656"/>
                </a:lnTo>
                <a:lnTo>
                  <a:pt x="1296070" y="493612"/>
                </a:lnTo>
                <a:lnTo>
                  <a:pt x="1296899" y="615693"/>
                </a:lnTo>
                <a:lnTo>
                  <a:pt x="1296899" y="810572"/>
                </a:lnTo>
                <a:lnTo>
                  <a:pt x="1296899" y="603665"/>
                </a:lnTo>
                <a:lnTo>
                  <a:pt x="1296899" y="884484"/>
                </a:lnTo>
                <a:lnTo>
                  <a:pt x="1296899" y="638092"/>
                </a:lnTo>
                <a:lnTo>
                  <a:pt x="1296899" y="895398"/>
                </a:lnTo>
                <a:lnTo>
                  <a:pt x="1296899" y="579009"/>
                </a:lnTo>
                <a:lnTo>
                  <a:pt x="1296899" y="862656"/>
                </a:lnTo>
                <a:lnTo>
                  <a:pt x="1296899" y="391701"/>
                </a:lnTo>
                <a:lnTo>
                  <a:pt x="1296899" y="860399"/>
                </a:lnTo>
                <a:lnTo>
                  <a:pt x="1296899" y="505926"/>
                </a:lnTo>
                <a:lnTo>
                  <a:pt x="1296899" y="862656"/>
                </a:lnTo>
                <a:lnTo>
                  <a:pt x="1296899" y="493612"/>
                </a:lnTo>
                <a:lnTo>
                  <a:pt x="1297756" y="599722"/>
                </a:lnTo>
                <a:lnTo>
                  <a:pt x="1297756" y="780602"/>
                </a:lnTo>
                <a:lnTo>
                  <a:pt x="1297756" y="603665"/>
                </a:lnTo>
                <a:lnTo>
                  <a:pt x="1297756" y="884484"/>
                </a:lnTo>
                <a:lnTo>
                  <a:pt x="1297756" y="638092"/>
                </a:lnTo>
                <a:lnTo>
                  <a:pt x="1297756" y="895398"/>
                </a:lnTo>
                <a:lnTo>
                  <a:pt x="1297756" y="579009"/>
                </a:lnTo>
                <a:lnTo>
                  <a:pt x="1297756" y="862656"/>
                </a:lnTo>
                <a:lnTo>
                  <a:pt x="1297756" y="387501"/>
                </a:lnTo>
                <a:lnTo>
                  <a:pt x="1297756" y="860399"/>
                </a:lnTo>
                <a:lnTo>
                  <a:pt x="1297756" y="505926"/>
                </a:lnTo>
                <a:lnTo>
                  <a:pt x="1297756" y="862656"/>
                </a:lnTo>
                <a:lnTo>
                  <a:pt x="1297756" y="493612"/>
                </a:lnTo>
                <a:lnTo>
                  <a:pt x="1298584" y="599722"/>
                </a:lnTo>
                <a:lnTo>
                  <a:pt x="1298584" y="780602"/>
                </a:lnTo>
                <a:lnTo>
                  <a:pt x="1298584" y="603665"/>
                </a:lnTo>
                <a:lnTo>
                  <a:pt x="1298584" y="884484"/>
                </a:lnTo>
                <a:lnTo>
                  <a:pt x="1298584" y="607293"/>
                </a:lnTo>
                <a:lnTo>
                  <a:pt x="1298584" y="895398"/>
                </a:lnTo>
                <a:lnTo>
                  <a:pt x="1298584" y="579009"/>
                </a:lnTo>
                <a:lnTo>
                  <a:pt x="1298584" y="862656"/>
                </a:lnTo>
                <a:lnTo>
                  <a:pt x="1298584" y="386101"/>
                </a:lnTo>
                <a:lnTo>
                  <a:pt x="1298584" y="860399"/>
                </a:lnTo>
                <a:lnTo>
                  <a:pt x="1298584" y="505926"/>
                </a:lnTo>
                <a:lnTo>
                  <a:pt x="1298584" y="862656"/>
                </a:lnTo>
                <a:lnTo>
                  <a:pt x="1298584" y="493612"/>
                </a:lnTo>
                <a:lnTo>
                  <a:pt x="1299413" y="599722"/>
                </a:lnTo>
                <a:lnTo>
                  <a:pt x="1299413" y="780602"/>
                </a:lnTo>
                <a:lnTo>
                  <a:pt x="1299413" y="603665"/>
                </a:lnTo>
                <a:lnTo>
                  <a:pt x="1299413" y="884484"/>
                </a:lnTo>
                <a:lnTo>
                  <a:pt x="1299413" y="607293"/>
                </a:lnTo>
                <a:lnTo>
                  <a:pt x="1299413" y="895398"/>
                </a:lnTo>
                <a:lnTo>
                  <a:pt x="1299413" y="579009"/>
                </a:lnTo>
                <a:lnTo>
                  <a:pt x="1299413" y="831286"/>
                </a:lnTo>
                <a:lnTo>
                  <a:pt x="1299413" y="386101"/>
                </a:lnTo>
                <a:lnTo>
                  <a:pt x="1299413" y="860399"/>
                </a:lnTo>
                <a:lnTo>
                  <a:pt x="1299413" y="505926"/>
                </a:lnTo>
                <a:lnTo>
                  <a:pt x="1299413" y="862656"/>
                </a:lnTo>
                <a:lnTo>
                  <a:pt x="1299413" y="493612"/>
                </a:lnTo>
                <a:lnTo>
                  <a:pt x="1300556" y="599722"/>
                </a:lnTo>
                <a:lnTo>
                  <a:pt x="1300556" y="780602"/>
                </a:lnTo>
                <a:lnTo>
                  <a:pt x="1300556" y="603665"/>
                </a:lnTo>
                <a:lnTo>
                  <a:pt x="1300556" y="884484"/>
                </a:lnTo>
                <a:lnTo>
                  <a:pt x="1300556" y="607293"/>
                </a:lnTo>
                <a:lnTo>
                  <a:pt x="1300556" y="895398"/>
                </a:lnTo>
                <a:lnTo>
                  <a:pt x="1300556" y="579009"/>
                </a:lnTo>
                <a:lnTo>
                  <a:pt x="1300556" y="831286"/>
                </a:lnTo>
                <a:lnTo>
                  <a:pt x="1300556" y="386101"/>
                </a:lnTo>
                <a:lnTo>
                  <a:pt x="1300556" y="860399"/>
                </a:lnTo>
                <a:lnTo>
                  <a:pt x="1300556" y="505926"/>
                </a:lnTo>
                <a:lnTo>
                  <a:pt x="1300556" y="848371"/>
                </a:lnTo>
                <a:lnTo>
                  <a:pt x="1300556" y="477383"/>
                </a:lnTo>
                <a:lnTo>
                  <a:pt x="1301384" y="599722"/>
                </a:lnTo>
                <a:lnTo>
                  <a:pt x="1301384" y="780602"/>
                </a:lnTo>
                <a:lnTo>
                  <a:pt x="1301384" y="603665"/>
                </a:lnTo>
                <a:lnTo>
                  <a:pt x="1301384" y="884484"/>
                </a:lnTo>
                <a:lnTo>
                  <a:pt x="1301384" y="607293"/>
                </a:lnTo>
                <a:lnTo>
                  <a:pt x="1301384" y="895398"/>
                </a:lnTo>
                <a:lnTo>
                  <a:pt x="1301384" y="579009"/>
                </a:lnTo>
                <a:lnTo>
                  <a:pt x="1301384" y="831286"/>
                </a:lnTo>
                <a:lnTo>
                  <a:pt x="1301384" y="386101"/>
                </a:lnTo>
                <a:lnTo>
                  <a:pt x="1301384" y="860399"/>
                </a:lnTo>
                <a:lnTo>
                  <a:pt x="1301384" y="505926"/>
                </a:lnTo>
                <a:lnTo>
                  <a:pt x="1301384" y="831286"/>
                </a:lnTo>
                <a:lnTo>
                  <a:pt x="1301384" y="469269"/>
                </a:lnTo>
                <a:lnTo>
                  <a:pt x="1302213" y="599722"/>
                </a:lnTo>
                <a:lnTo>
                  <a:pt x="1302213" y="780602"/>
                </a:lnTo>
                <a:lnTo>
                  <a:pt x="1302213" y="603665"/>
                </a:lnTo>
                <a:lnTo>
                  <a:pt x="1302213" y="854514"/>
                </a:lnTo>
                <a:lnTo>
                  <a:pt x="1302213" y="607293"/>
                </a:lnTo>
                <a:lnTo>
                  <a:pt x="1302213" y="895398"/>
                </a:lnTo>
                <a:lnTo>
                  <a:pt x="1302213" y="579009"/>
                </a:lnTo>
                <a:lnTo>
                  <a:pt x="1302213" y="831286"/>
                </a:lnTo>
                <a:lnTo>
                  <a:pt x="1302213" y="805801"/>
                </a:lnTo>
                <a:lnTo>
                  <a:pt x="1302213" y="831286"/>
                </a:lnTo>
                <a:lnTo>
                  <a:pt x="1302213" y="386101"/>
                </a:lnTo>
                <a:lnTo>
                  <a:pt x="1302213" y="860399"/>
                </a:lnTo>
                <a:lnTo>
                  <a:pt x="1302213" y="505926"/>
                </a:lnTo>
                <a:lnTo>
                  <a:pt x="1302213" y="831286"/>
                </a:lnTo>
                <a:lnTo>
                  <a:pt x="1302213" y="461413"/>
                </a:lnTo>
                <a:lnTo>
                  <a:pt x="1303070" y="599722"/>
                </a:lnTo>
                <a:lnTo>
                  <a:pt x="1303070" y="780602"/>
                </a:lnTo>
                <a:lnTo>
                  <a:pt x="1303070" y="603665"/>
                </a:lnTo>
                <a:lnTo>
                  <a:pt x="1303070" y="854514"/>
                </a:lnTo>
                <a:lnTo>
                  <a:pt x="1303070" y="607293"/>
                </a:lnTo>
                <a:lnTo>
                  <a:pt x="1303070" y="895398"/>
                </a:lnTo>
                <a:lnTo>
                  <a:pt x="1303070" y="552981"/>
                </a:lnTo>
                <a:lnTo>
                  <a:pt x="1303070" y="831286"/>
                </a:lnTo>
                <a:lnTo>
                  <a:pt x="1303070" y="799658"/>
                </a:lnTo>
                <a:lnTo>
                  <a:pt x="1303070" y="831286"/>
                </a:lnTo>
                <a:lnTo>
                  <a:pt x="1303070" y="386101"/>
                </a:lnTo>
                <a:lnTo>
                  <a:pt x="1303070" y="860399"/>
                </a:lnTo>
                <a:lnTo>
                  <a:pt x="1303070" y="505926"/>
                </a:lnTo>
                <a:lnTo>
                  <a:pt x="1303070" y="831286"/>
                </a:lnTo>
                <a:lnTo>
                  <a:pt x="1303070" y="461413"/>
                </a:lnTo>
                <a:lnTo>
                  <a:pt x="1303899" y="599722"/>
                </a:lnTo>
                <a:lnTo>
                  <a:pt x="1303899" y="780602"/>
                </a:lnTo>
                <a:lnTo>
                  <a:pt x="1303899" y="603665"/>
                </a:lnTo>
                <a:lnTo>
                  <a:pt x="1303899" y="854514"/>
                </a:lnTo>
                <a:lnTo>
                  <a:pt x="1303899" y="607293"/>
                </a:lnTo>
                <a:lnTo>
                  <a:pt x="1303899" y="864056"/>
                </a:lnTo>
                <a:lnTo>
                  <a:pt x="1303899" y="551010"/>
                </a:lnTo>
                <a:lnTo>
                  <a:pt x="1303899" y="831286"/>
                </a:lnTo>
                <a:lnTo>
                  <a:pt x="1303899" y="799658"/>
                </a:lnTo>
                <a:lnTo>
                  <a:pt x="1303899" y="831286"/>
                </a:lnTo>
                <a:lnTo>
                  <a:pt x="1303899" y="386101"/>
                </a:lnTo>
                <a:lnTo>
                  <a:pt x="1303899" y="860399"/>
                </a:lnTo>
                <a:lnTo>
                  <a:pt x="1303899" y="505926"/>
                </a:lnTo>
                <a:lnTo>
                  <a:pt x="1303899" y="831286"/>
                </a:lnTo>
                <a:lnTo>
                  <a:pt x="1303899" y="461413"/>
                </a:lnTo>
                <a:lnTo>
                  <a:pt x="1304755" y="599722"/>
                </a:lnTo>
                <a:lnTo>
                  <a:pt x="1304755" y="780602"/>
                </a:lnTo>
                <a:lnTo>
                  <a:pt x="1304755" y="572866"/>
                </a:lnTo>
                <a:lnTo>
                  <a:pt x="1304755" y="854514"/>
                </a:lnTo>
              </a:path>
              <a:path w="1776729" h="1168400">
                <a:moveTo>
                  <a:pt x="1304755" y="854514"/>
                </a:moveTo>
                <a:lnTo>
                  <a:pt x="1304755" y="607293"/>
                </a:lnTo>
                <a:lnTo>
                  <a:pt x="1304755" y="864056"/>
                </a:lnTo>
                <a:lnTo>
                  <a:pt x="1304755" y="547667"/>
                </a:lnTo>
                <a:lnTo>
                  <a:pt x="1304755" y="831286"/>
                </a:lnTo>
                <a:lnTo>
                  <a:pt x="1304755" y="799658"/>
                </a:lnTo>
                <a:lnTo>
                  <a:pt x="1304755" y="831286"/>
                </a:lnTo>
                <a:lnTo>
                  <a:pt x="1304755" y="386101"/>
                </a:lnTo>
                <a:lnTo>
                  <a:pt x="1304755" y="860399"/>
                </a:lnTo>
                <a:lnTo>
                  <a:pt x="1304755" y="505926"/>
                </a:lnTo>
                <a:lnTo>
                  <a:pt x="1304755" y="831286"/>
                </a:lnTo>
                <a:lnTo>
                  <a:pt x="1304755" y="461413"/>
                </a:lnTo>
                <a:lnTo>
                  <a:pt x="1305870" y="599722"/>
                </a:lnTo>
                <a:lnTo>
                  <a:pt x="1305870" y="780602"/>
                </a:lnTo>
                <a:lnTo>
                  <a:pt x="1305870" y="572866"/>
                </a:lnTo>
                <a:lnTo>
                  <a:pt x="1305870" y="854514"/>
                </a:lnTo>
                <a:lnTo>
                  <a:pt x="1305870" y="607293"/>
                </a:lnTo>
                <a:lnTo>
                  <a:pt x="1305870" y="864056"/>
                </a:lnTo>
                <a:lnTo>
                  <a:pt x="1305870" y="547667"/>
                </a:lnTo>
                <a:lnTo>
                  <a:pt x="1305870" y="821486"/>
                </a:lnTo>
                <a:lnTo>
                  <a:pt x="1305870" y="799658"/>
                </a:lnTo>
                <a:lnTo>
                  <a:pt x="1305870" y="831286"/>
                </a:lnTo>
                <a:lnTo>
                  <a:pt x="1305870" y="386101"/>
                </a:lnTo>
                <a:lnTo>
                  <a:pt x="1305870" y="829315"/>
                </a:lnTo>
                <a:lnTo>
                  <a:pt x="1305870" y="492783"/>
                </a:lnTo>
                <a:lnTo>
                  <a:pt x="1305870" y="831286"/>
                </a:lnTo>
                <a:lnTo>
                  <a:pt x="1305870" y="461413"/>
                </a:lnTo>
                <a:lnTo>
                  <a:pt x="1306699" y="599722"/>
                </a:lnTo>
                <a:lnTo>
                  <a:pt x="1306699" y="780602"/>
                </a:lnTo>
                <a:lnTo>
                  <a:pt x="1306699" y="572866"/>
                </a:lnTo>
                <a:lnTo>
                  <a:pt x="1306699" y="854514"/>
                </a:lnTo>
                <a:lnTo>
                  <a:pt x="1306699" y="607293"/>
                </a:lnTo>
                <a:lnTo>
                  <a:pt x="1306699" y="864056"/>
                </a:lnTo>
                <a:lnTo>
                  <a:pt x="1306699" y="547667"/>
                </a:lnTo>
                <a:lnTo>
                  <a:pt x="1306699" y="831286"/>
                </a:lnTo>
                <a:lnTo>
                  <a:pt x="1306699" y="377701"/>
                </a:lnTo>
                <a:lnTo>
                  <a:pt x="1306699" y="829315"/>
                </a:lnTo>
                <a:lnTo>
                  <a:pt x="1306699" y="474869"/>
                </a:lnTo>
                <a:lnTo>
                  <a:pt x="1306699" y="831286"/>
                </a:lnTo>
                <a:lnTo>
                  <a:pt x="1306699" y="461413"/>
                </a:lnTo>
                <a:lnTo>
                  <a:pt x="1307555" y="578466"/>
                </a:lnTo>
                <a:lnTo>
                  <a:pt x="1307555" y="780602"/>
                </a:lnTo>
                <a:lnTo>
                  <a:pt x="1307555" y="572866"/>
                </a:lnTo>
                <a:lnTo>
                  <a:pt x="1307555" y="854514"/>
                </a:lnTo>
                <a:lnTo>
                  <a:pt x="1307555" y="607293"/>
                </a:lnTo>
                <a:lnTo>
                  <a:pt x="1307555" y="864056"/>
                </a:lnTo>
                <a:lnTo>
                  <a:pt x="1307555" y="547667"/>
                </a:lnTo>
                <a:lnTo>
                  <a:pt x="1307555" y="831286"/>
                </a:lnTo>
                <a:lnTo>
                  <a:pt x="1307555" y="359502"/>
                </a:lnTo>
                <a:lnTo>
                  <a:pt x="1307555" y="829315"/>
                </a:lnTo>
                <a:lnTo>
                  <a:pt x="1307555" y="474869"/>
                </a:lnTo>
                <a:lnTo>
                  <a:pt x="1307555" y="831286"/>
                </a:lnTo>
                <a:lnTo>
                  <a:pt x="1307555" y="461413"/>
                </a:lnTo>
                <a:lnTo>
                  <a:pt x="1308384" y="567266"/>
                </a:lnTo>
                <a:lnTo>
                  <a:pt x="1308384" y="750089"/>
                </a:lnTo>
                <a:lnTo>
                  <a:pt x="1308384" y="572866"/>
                </a:lnTo>
                <a:lnTo>
                  <a:pt x="1308384" y="854514"/>
                </a:lnTo>
                <a:lnTo>
                  <a:pt x="1308384" y="601408"/>
                </a:lnTo>
                <a:lnTo>
                  <a:pt x="1308384" y="864056"/>
                </a:lnTo>
                <a:lnTo>
                  <a:pt x="1308384" y="547667"/>
                </a:lnTo>
                <a:lnTo>
                  <a:pt x="1308384" y="831286"/>
                </a:lnTo>
                <a:lnTo>
                  <a:pt x="1308384" y="353902"/>
                </a:lnTo>
                <a:lnTo>
                  <a:pt x="1308384" y="829315"/>
                </a:lnTo>
                <a:lnTo>
                  <a:pt x="1308384" y="474869"/>
                </a:lnTo>
                <a:lnTo>
                  <a:pt x="1308384" y="831286"/>
                </a:lnTo>
                <a:lnTo>
                  <a:pt x="1308384" y="461413"/>
                </a:lnTo>
                <a:lnTo>
                  <a:pt x="1309213" y="567266"/>
                </a:lnTo>
                <a:lnTo>
                  <a:pt x="1309213" y="750089"/>
                </a:lnTo>
                <a:lnTo>
                  <a:pt x="1309213" y="572866"/>
                </a:lnTo>
                <a:lnTo>
                  <a:pt x="1309213" y="854514"/>
                </a:lnTo>
                <a:lnTo>
                  <a:pt x="1309213" y="576209"/>
                </a:lnTo>
                <a:lnTo>
                  <a:pt x="1309213" y="864056"/>
                </a:lnTo>
                <a:lnTo>
                  <a:pt x="1309213" y="547667"/>
                </a:lnTo>
                <a:lnTo>
                  <a:pt x="1309213" y="831286"/>
                </a:lnTo>
                <a:lnTo>
                  <a:pt x="1309213" y="353902"/>
                </a:lnTo>
                <a:lnTo>
                  <a:pt x="1309213" y="829315"/>
                </a:lnTo>
                <a:lnTo>
                  <a:pt x="1309213" y="474869"/>
                </a:lnTo>
                <a:lnTo>
                  <a:pt x="1309213" y="831286"/>
                </a:lnTo>
                <a:lnTo>
                  <a:pt x="1309213" y="461413"/>
                </a:lnTo>
                <a:lnTo>
                  <a:pt x="1310070" y="567266"/>
                </a:lnTo>
                <a:lnTo>
                  <a:pt x="1310070" y="750089"/>
                </a:lnTo>
                <a:lnTo>
                  <a:pt x="1310070" y="572866"/>
                </a:lnTo>
                <a:lnTo>
                  <a:pt x="1310070" y="854514"/>
                </a:lnTo>
                <a:lnTo>
                  <a:pt x="1310070" y="576209"/>
                </a:lnTo>
                <a:lnTo>
                  <a:pt x="1310070" y="864056"/>
                </a:lnTo>
                <a:lnTo>
                  <a:pt x="1310070" y="547667"/>
                </a:lnTo>
                <a:lnTo>
                  <a:pt x="1310070" y="799658"/>
                </a:lnTo>
                <a:lnTo>
                  <a:pt x="1310070" y="353902"/>
                </a:lnTo>
                <a:lnTo>
                  <a:pt x="1310070" y="829315"/>
                </a:lnTo>
                <a:lnTo>
                  <a:pt x="1310070" y="474869"/>
                </a:lnTo>
                <a:lnTo>
                  <a:pt x="1310070" y="831286"/>
                </a:lnTo>
                <a:lnTo>
                  <a:pt x="1310070" y="461413"/>
                </a:lnTo>
                <a:lnTo>
                  <a:pt x="1311184" y="567266"/>
                </a:lnTo>
                <a:lnTo>
                  <a:pt x="1311184" y="750089"/>
                </a:lnTo>
                <a:lnTo>
                  <a:pt x="1311184" y="572866"/>
                </a:lnTo>
                <a:lnTo>
                  <a:pt x="1311184" y="854514"/>
                </a:lnTo>
                <a:lnTo>
                  <a:pt x="1311184" y="576209"/>
                </a:lnTo>
                <a:lnTo>
                  <a:pt x="1311184" y="864056"/>
                </a:lnTo>
                <a:lnTo>
                  <a:pt x="1311184" y="547667"/>
                </a:lnTo>
                <a:lnTo>
                  <a:pt x="1311184" y="799658"/>
                </a:lnTo>
                <a:lnTo>
                  <a:pt x="1311184" y="353902"/>
                </a:lnTo>
                <a:lnTo>
                  <a:pt x="1311184" y="829315"/>
                </a:lnTo>
                <a:lnTo>
                  <a:pt x="1311184" y="474869"/>
                </a:lnTo>
                <a:lnTo>
                  <a:pt x="1311184" y="799658"/>
                </a:lnTo>
                <a:lnTo>
                  <a:pt x="1311184" y="445728"/>
                </a:lnTo>
                <a:lnTo>
                  <a:pt x="1312013" y="567266"/>
                </a:lnTo>
                <a:lnTo>
                  <a:pt x="1312013" y="750089"/>
                </a:lnTo>
                <a:lnTo>
                  <a:pt x="1312013" y="572866"/>
                </a:lnTo>
                <a:lnTo>
                  <a:pt x="1312013" y="854514"/>
                </a:lnTo>
                <a:lnTo>
                  <a:pt x="1312013" y="576209"/>
                </a:lnTo>
                <a:lnTo>
                  <a:pt x="1312013" y="864056"/>
                </a:lnTo>
                <a:lnTo>
                  <a:pt x="1312013" y="547667"/>
                </a:lnTo>
                <a:lnTo>
                  <a:pt x="1312013" y="799658"/>
                </a:lnTo>
                <a:lnTo>
                  <a:pt x="1312013" y="353902"/>
                </a:lnTo>
                <a:lnTo>
                  <a:pt x="1312013" y="829315"/>
                </a:lnTo>
                <a:lnTo>
                  <a:pt x="1312013" y="474869"/>
                </a:lnTo>
                <a:lnTo>
                  <a:pt x="1312013" y="799658"/>
                </a:lnTo>
                <a:lnTo>
                  <a:pt x="1312013" y="432014"/>
                </a:lnTo>
                <a:lnTo>
                  <a:pt x="1312870" y="567266"/>
                </a:lnTo>
                <a:lnTo>
                  <a:pt x="1312870" y="750089"/>
                </a:lnTo>
                <a:lnTo>
                  <a:pt x="1312870" y="572866"/>
                </a:lnTo>
                <a:lnTo>
                  <a:pt x="1312870" y="824001"/>
                </a:lnTo>
                <a:lnTo>
                  <a:pt x="1312870" y="576209"/>
                </a:lnTo>
                <a:lnTo>
                  <a:pt x="1312870" y="864056"/>
                </a:lnTo>
                <a:lnTo>
                  <a:pt x="1312870" y="542067"/>
                </a:lnTo>
                <a:lnTo>
                  <a:pt x="1312870" y="799658"/>
                </a:lnTo>
                <a:lnTo>
                  <a:pt x="1312870" y="767717"/>
                </a:lnTo>
                <a:lnTo>
                  <a:pt x="1312870" y="799658"/>
                </a:lnTo>
                <a:lnTo>
                  <a:pt x="1312870" y="353902"/>
                </a:lnTo>
                <a:lnTo>
                  <a:pt x="1312870" y="829315"/>
                </a:lnTo>
                <a:lnTo>
                  <a:pt x="1312870" y="474869"/>
                </a:lnTo>
                <a:lnTo>
                  <a:pt x="1312870" y="799658"/>
                </a:lnTo>
                <a:lnTo>
                  <a:pt x="1312870" y="428928"/>
                </a:lnTo>
                <a:lnTo>
                  <a:pt x="1313698" y="567266"/>
                </a:lnTo>
                <a:lnTo>
                  <a:pt x="1313698" y="750089"/>
                </a:lnTo>
                <a:lnTo>
                  <a:pt x="1313698" y="572866"/>
                </a:lnTo>
                <a:lnTo>
                  <a:pt x="1313698" y="824001"/>
                </a:lnTo>
                <a:lnTo>
                  <a:pt x="1313698" y="576209"/>
                </a:lnTo>
                <a:lnTo>
                  <a:pt x="1313698" y="864056"/>
                </a:lnTo>
                <a:lnTo>
                  <a:pt x="1313698" y="521068"/>
                </a:lnTo>
                <a:lnTo>
                  <a:pt x="1313698" y="799658"/>
                </a:lnTo>
                <a:lnTo>
                  <a:pt x="1313698" y="767717"/>
                </a:lnTo>
                <a:lnTo>
                  <a:pt x="1313698" y="799658"/>
                </a:lnTo>
                <a:lnTo>
                  <a:pt x="1313698" y="353902"/>
                </a:lnTo>
                <a:lnTo>
                  <a:pt x="1313698" y="829315"/>
                </a:lnTo>
                <a:lnTo>
                  <a:pt x="1313698" y="474869"/>
                </a:lnTo>
                <a:lnTo>
                  <a:pt x="1313698" y="799658"/>
                </a:lnTo>
                <a:lnTo>
                  <a:pt x="1313698" y="428928"/>
                </a:lnTo>
                <a:lnTo>
                  <a:pt x="1314555" y="567266"/>
                </a:lnTo>
                <a:lnTo>
                  <a:pt x="1314555" y="750089"/>
                </a:lnTo>
                <a:lnTo>
                  <a:pt x="1314555" y="561924"/>
                </a:lnTo>
                <a:lnTo>
                  <a:pt x="1314555" y="824001"/>
                </a:lnTo>
                <a:lnTo>
                  <a:pt x="1314555" y="576209"/>
                </a:lnTo>
                <a:lnTo>
                  <a:pt x="1314555" y="832686"/>
                </a:lnTo>
                <a:lnTo>
                  <a:pt x="1314555" y="516011"/>
                </a:lnTo>
                <a:lnTo>
                  <a:pt x="1314555" y="799658"/>
                </a:lnTo>
                <a:lnTo>
                  <a:pt x="1314555" y="767717"/>
                </a:lnTo>
                <a:lnTo>
                  <a:pt x="1314555" y="799658"/>
                </a:lnTo>
                <a:lnTo>
                  <a:pt x="1314555" y="353902"/>
                </a:lnTo>
                <a:lnTo>
                  <a:pt x="1314555" y="829315"/>
                </a:lnTo>
                <a:lnTo>
                  <a:pt x="1314555" y="474869"/>
                </a:lnTo>
                <a:lnTo>
                  <a:pt x="1314555" y="799658"/>
                </a:lnTo>
                <a:lnTo>
                  <a:pt x="1314555" y="428928"/>
                </a:lnTo>
                <a:lnTo>
                  <a:pt x="1315384" y="567266"/>
                </a:lnTo>
                <a:lnTo>
                  <a:pt x="1315384" y="750089"/>
                </a:lnTo>
                <a:lnTo>
                  <a:pt x="1315384" y="541781"/>
                </a:lnTo>
                <a:lnTo>
                  <a:pt x="1315384" y="824001"/>
                </a:lnTo>
                <a:lnTo>
                  <a:pt x="1315384" y="576209"/>
                </a:lnTo>
                <a:lnTo>
                  <a:pt x="1315384" y="832686"/>
                </a:lnTo>
                <a:lnTo>
                  <a:pt x="1315384" y="516011"/>
                </a:lnTo>
                <a:lnTo>
                  <a:pt x="1315384" y="799658"/>
                </a:lnTo>
                <a:lnTo>
                  <a:pt x="1315384" y="767717"/>
                </a:lnTo>
                <a:lnTo>
                  <a:pt x="1315384" y="799658"/>
                </a:lnTo>
                <a:lnTo>
                  <a:pt x="1315384" y="353902"/>
                </a:lnTo>
                <a:lnTo>
                  <a:pt x="1315384" y="822601"/>
                </a:lnTo>
                <a:lnTo>
                  <a:pt x="1315384" y="474869"/>
                </a:lnTo>
                <a:lnTo>
                  <a:pt x="1315384" y="799658"/>
                </a:lnTo>
                <a:lnTo>
                  <a:pt x="1315384" y="428928"/>
                </a:lnTo>
                <a:lnTo>
                  <a:pt x="1316498" y="567266"/>
                </a:lnTo>
                <a:lnTo>
                  <a:pt x="1316498" y="750089"/>
                </a:lnTo>
                <a:lnTo>
                  <a:pt x="1316498" y="541781"/>
                </a:lnTo>
                <a:lnTo>
                  <a:pt x="1316498" y="824001"/>
                </a:lnTo>
                <a:lnTo>
                  <a:pt x="1316498" y="576209"/>
                </a:lnTo>
                <a:lnTo>
                  <a:pt x="1316498" y="742260"/>
                </a:lnTo>
              </a:path>
              <a:path w="1776729" h="1168400">
                <a:moveTo>
                  <a:pt x="1316498" y="742260"/>
                </a:moveTo>
                <a:lnTo>
                  <a:pt x="1316498" y="742260"/>
                </a:lnTo>
                <a:lnTo>
                  <a:pt x="1316498" y="832686"/>
                </a:lnTo>
                <a:lnTo>
                  <a:pt x="1316498" y="516011"/>
                </a:lnTo>
                <a:lnTo>
                  <a:pt x="1316498" y="778916"/>
                </a:lnTo>
                <a:lnTo>
                  <a:pt x="1316498" y="767717"/>
                </a:lnTo>
                <a:lnTo>
                  <a:pt x="1316498" y="799658"/>
                </a:lnTo>
                <a:lnTo>
                  <a:pt x="1316498" y="353902"/>
                </a:lnTo>
                <a:lnTo>
                  <a:pt x="1316498" y="797687"/>
                </a:lnTo>
                <a:lnTo>
                  <a:pt x="1316498" y="460584"/>
                </a:lnTo>
                <a:lnTo>
                  <a:pt x="1316498" y="799658"/>
                </a:lnTo>
                <a:lnTo>
                  <a:pt x="1316498" y="428928"/>
                </a:lnTo>
                <a:lnTo>
                  <a:pt x="1317355" y="567266"/>
                </a:lnTo>
                <a:lnTo>
                  <a:pt x="1317355" y="750089"/>
                </a:lnTo>
                <a:lnTo>
                  <a:pt x="1317355" y="541781"/>
                </a:lnTo>
                <a:lnTo>
                  <a:pt x="1317355" y="824001"/>
                </a:lnTo>
                <a:lnTo>
                  <a:pt x="1317355" y="576209"/>
                </a:lnTo>
                <a:lnTo>
                  <a:pt x="1317355" y="832686"/>
                </a:lnTo>
                <a:lnTo>
                  <a:pt x="1317355" y="516011"/>
                </a:lnTo>
                <a:lnTo>
                  <a:pt x="1317355" y="799658"/>
                </a:lnTo>
                <a:lnTo>
                  <a:pt x="1317355" y="341588"/>
                </a:lnTo>
                <a:lnTo>
                  <a:pt x="1317355" y="797687"/>
                </a:lnTo>
                <a:lnTo>
                  <a:pt x="1317355" y="443213"/>
                </a:lnTo>
                <a:lnTo>
                  <a:pt x="1317355" y="799658"/>
                </a:lnTo>
                <a:lnTo>
                  <a:pt x="1317355" y="428928"/>
                </a:lnTo>
                <a:lnTo>
                  <a:pt x="1318184" y="543724"/>
                </a:lnTo>
                <a:lnTo>
                  <a:pt x="1318184" y="750089"/>
                </a:lnTo>
                <a:lnTo>
                  <a:pt x="1318184" y="541781"/>
                </a:lnTo>
                <a:lnTo>
                  <a:pt x="1318184" y="824001"/>
                </a:lnTo>
                <a:lnTo>
                  <a:pt x="1318184" y="576209"/>
                </a:lnTo>
                <a:lnTo>
                  <a:pt x="1318184" y="832686"/>
                </a:lnTo>
                <a:lnTo>
                  <a:pt x="1318184" y="516011"/>
                </a:lnTo>
                <a:lnTo>
                  <a:pt x="1318184" y="799658"/>
                </a:lnTo>
                <a:lnTo>
                  <a:pt x="1318184" y="327017"/>
                </a:lnTo>
                <a:lnTo>
                  <a:pt x="1318184" y="797687"/>
                </a:lnTo>
                <a:lnTo>
                  <a:pt x="1318184" y="443213"/>
                </a:lnTo>
                <a:lnTo>
                  <a:pt x="1318184" y="799658"/>
                </a:lnTo>
                <a:lnTo>
                  <a:pt x="1318184" y="428928"/>
                </a:lnTo>
                <a:lnTo>
                  <a:pt x="1319013" y="536467"/>
                </a:lnTo>
                <a:lnTo>
                  <a:pt x="1319013" y="719290"/>
                </a:lnTo>
                <a:lnTo>
                  <a:pt x="1319013" y="541781"/>
                </a:lnTo>
                <a:lnTo>
                  <a:pt x="1319013" y="824001"/>
                </a:lnTo>
                <a:lnTo>
                  <a:pt x="1319013" y="568924"/>
                </a:lnTo>
                <a:lnTo>
                  <a:pt x="1319013" y="832686"/>
                </a:lnTo>
                <a:lnTo>
                  <a:pt x="1319013" y="516011"/>
                </a:lnTo>
                <a:lnTo>
                  <a:pt x="1319013" y="799658"/>
                </a:lnTo>
                <a:lnTo>
                  <a:pt x="1319013" y="321703"/>
                </a:lnTo>
                <a:lnTo>
                  <a:pt x="1319013" y="797687"/>
                </a:lnTo>
                <a:lnTo>
                  <a:pt x="1319013" y="443213"/>
                </a:lnTo>
                <a:lnTo>
                  <a:pt x="1319013" y="799658"/>
                </a:lnTo>
                <a:lnTo>
                  <a:pt x="1319013" y="428928"/>
                </a:lnTo>
                <a:lnTo>
                  <a:pt x="1319869" y="536467"/>
                </a:lnTo>
                <a:lnTo>
                  <a:pt x="1319869" y="719290"/>
                </a:lnTo>
                <a:lnTo>
                  <a:pt x="1319869" y="541781"/>
                </a:lnTo>
                <a:lnTo>
                  <a:pt x="1319869" y="824001"/>
                </a:lnTo>
                <a:lnTo>
                  <a:pt x="1319869" y="545124"/>
                </a:lnTo>
                <a:lnTo>
                  <a:pt x="1319869" y="832686"/>
                </a:lnTo>
                <a:lnTo>
                  <a:pt x="1319869" y="516011"/>
                </a:lnTo>
                <a:lnTo>
                  <a:pt x="1319869" y="799658"/>
                </a:lnTo>
                <a:lnTo>
                  <a:pt x="1319869" y="321703"/>
                </a:lnTo>
                <a:lnTo>
                  <a:pt x="1319869" y="797687"/>
                </a:lnTo>
                <a:lnTo>
                  <a:pt x="1319869" y="443213"/>
                </a:lnTo>
                <a:lnTo>
                  <a:pt x="1319869" y="799658"/>
                </a:lnTo>
                <a:lnTo>
                  <a:pt x="1319869" y="428928"/>
                </a:lnTo>
                <a:lnTo>
                  <a:pt x="1320984" y="536467"/>
                </a:lnTo>
                <a:lnTo>
                  <a:pt x="1320984" y="719290"/>
                </a:lnTo>
                <a:lnTo>
                  <a:pt x="1320984" y="541781"/>
                </a:lnTo>
                <a:lnTo>
                  <a:pt x="1320984" y="824001"/>
                </a:lnTo>
                <a:lnTo>
                  <a:pt x="1320984" y="545124"/>
                </a:lnTo>
                <a:lnTo>
                  <a:pt x="1320984" y="832686"/>
                </a:lnTo>
                <a:lnTo>
                  <a:pt x="1320984" y="516011"/>
                </a:lnTo>
                <a:lnTo>
                  <a:pt x="1320984" y="767717"/>
                </a:lnTo>
                <a:lnTo>
                  <a:pt x="1320984" y="321703"/>
                </a:lnTo>
                <a:lnTo>
                  <a:pt x="1320984" y="797687"/>
                </a:lnTo>
                <a:lnTo>
                  <a:pt x="1320984" y="443213"/>
                </a:lnTo>
                <a:lnTo>
                  <a:pt x="1320984" y="799658"/>
                </a:lnTo>
                <a:lnTo>
                  <a:pt x="1320984" y="428928"/>
                </a:lnTo>
                <a:lnTo>
                  <a:pt x="1321813" y="536467"/>
                </a:lnTo>
                <a:lnTo>
                  <a:pt x="1321813" y="719290"/>
                </a:lnTo>
                <a:lnTo>
                  <a:pt x="1321813" y="541781"/>
                </a:lnTo>
                <a:lnTo>
                  <a:pt x="1321813" y="824001"/>
                </a:lnTo>
                <a:lnTo>
                  <a:pt x="1321813" y="545124"/>
                </a:lnTo>
                <a:lnTo>
                  <a:pt x="1321813" y="832686"/>
                </a:lnTo>
                <a:lnTo>
                  <a:pt x="1321813" y="516011"/>
                </a:lnTo>
                <a:lnTo>
                  <a:pt x="1321813" y="767717"/>
                </a:lnTo>
                <a:lnTo>
                  <a:pt x="1321813" y="321703"/>
                </a:lnTo>
                <a:lnTo>
                  <a:pt x="1321813" y="797687"/>
                </a:lnTo>
                <a:lnTo>
                  <a:pt x="1321813" y="443213"/>
                </a:lnTo>
                <a:lnTo>
                  <a:pt x="1321813" y="776117"/>
                </a:lnTo>
                <a:lnTo>
                  <a:pt x="1321813" y="414100"/>
                </a:lnTo>
                <a:lnTo>
                  <a:pt x="1322669" y="536467"/>
                </a:lnTo>
                <a:lnTo>
                  <a:pt x="1322669" y="719290"/>
                </a:lnTo>
                <a:lnTo>
                  <a:pt x="1322669" y="541781"/>
                </a:lnTo>
                <a:lnTo>
                  <a:pt x="1322669" y="824001"/>
                </a:lnTo>
                <a:lnTo>
                  <a:pt x="1322669" y="545124"/>
                </a:lnTo>
                <a:lnTo>
                  <a:pt x="1322669" y="832686"/>
                </a:lnTo>
                <a:lnTo>
                  <a:pt x="1322669" y="516011"/>
                </a:lnTo>
                <a:lnTo>
                  <a:pt x="1322669" y="767717"/>
                </a:lnTo>
                <a:lnTo>
                  <a:pt x="1322669" y="321703"/>
                </a:lnTo>
                <a:lnTo>
                  <a:pt x="1322669" y="797687"/>
                </a:lnTo>
                <a:lnTo>
                  <a:pt x="1322669" y="443213"/>
                </a:lnTo>
                <a:lnTo>
                  <a:pt x="1322669" y="767717"/>
                </a:lnTo>
                <a:lnTo>
                  <a:pt x="1322669" y="406529"/>
                </a:lnTo>
                <a:lnTo>
                  <a:pt x="1323498" y="536467"/>
                </a:lnTo>
                <a:lnTo>
                  <a:pt x="1323498" y="719290"/>
                </a:lnTo>
                <a:lnTo>
                  <a:pt x="1323498" y="541781"/>
                </a:lnTo>
                <a:lnTo>
                  <a:pt x="1323498" y="792658"/>
                </a:lnTo>
                <a:lnTo>
                  <a:pt x="1323498" y="545124"/>
                </a:lnTo>
                <a:lnTo>
                  <a:pt x="1323498" y="832686"/>
                </a:lnTo>
                <a:lnTo>
                  <a:pt x="1323498" y="516011"/>
                </a:lnTo>
                <a:lnTo>
                  <a:pt x="1323498" y="767717"/>
                </a:lnTo>
                <a:lnTo>
                  <a:pt x="1323498" y="748403"/>
                </a:lnTo>
                <a:lnTo>
                  <a:pt x="1323498" y="767717"/>
                </a:lnTo>
                <a:lnTo>
                  <a:pt x="1323498" y="321703"/>
                </a:lnTo>
                <a:lnTo>
                  <a:pt x="1323498" y="797687"/>
                </a:lnTo>
                <a:lnTo>
                  <a:pt x="1323498" y="443213"/>
                </a:lnTo>
                <a:lnTo>
                  <a:pt x="1323498" y="767717"/>
                </a:lnTo>
                <a:lnTo>
                  <a:pt x="1323498" y="396472"/>
                </a:lnTo>
                <a:lnTo>
                  <a:pt x="1324355" y="536467"/>
                </a:lnTo>
                <a:lnTo>
                  <a:pt x="1324355" y="719290"/>
                </a:lnTo>
                <a:lnTo>
                  <a:pt x="1324355" y="541781"/>
                </a:lnTo>
                <a:lnTo>
                  <a:pt x="1324355" y="792658"/>
                </a:lnTo>
                <a:lnTo>
                  <a:pt x="1324355" y="545124"/>
                </a:lnTo>
                <a:lnTo>
                  <a:pt x="1324355" y="832686"/>
                </a:lnTo>
                <a:lnTo>
                  <a:pt x="1324355" y="489126"/>
                </a:lnTo>
                <a:lnTo>
                  <a:pt x="1324355" y="767717"/>
                </a:lnTo>
                <a:lnTo>
                  <a:pt x="1324355" y="738060"/>
                </a:lnTo>
                <a:lnTo>
                  <a:pt x="1324355" y="767717"/>
                </a:lnTo>
                <a:lnTo>
                  <a:pt x="1324355" y="321703"/>
                </a:lnTo>
                <a:lnTo>
                  <a:pt x="1324355" y="797687"/>
                </a:lnTo>
                <a:lnTo>
                  <a:pt x="1324355" y="443213"/>
                </a:lnTo>
                <a:lnTo>
                  <a:pt x="1324355" y="767717"/>
                </a:lnTo>
                <a:lnTo>
                  <a:pt x="1324355" y="396472"/>
                </a:lnTo>
                <a:lnTo>
                  <a:pt x="1325184" y="536467"/>
                </a:lnTo>
                <a:lnTo>
                  <a:pt x="1325184" y="719290"/>
                </a:lnTo>
                <a:lnTo>
                  <a:pt x="1325184" y="541781"/>
                </a:lnTo>
                <a:lnTo>
                  <a:pt x="1325184" y="792658"/>
                </a:lnTo>
                <a:lnTo>
                  <a:pt x="1325184" y="545124"/>
                </a:lnTo>
                <a:lnTo>
                  <a:pt x="1325184" y="800772"/>
                </a:lnTo>
                <a:lnTo>
                  <a:pt x="1325184" y="489126"/>
                </a:lnTo>
                <a:lnTo>
                  <a:pt x="1325184" y="767717"/>
                </a:lnTo>
                <a:lnTo>
                  <a:pt x="1325184" y="738060"/>
                </a:lnTo>
                <a:lnTo>
                  <a:pt x="1325184" y="767717"/>
                </a:lnTo>
                <a:lnTo>
                  <a:pt x="1325184" y="321703"/>
                </a:lnTo>
                <a:lnTo>
                  <a:pt x="1325184" y="797687"/>
                </a:lnTo>
                <a:lnTo>
                  <a:pt x="1325184" y="443213"/>
                </a:lnTo>
                <a:lnTo>
                  <a:pt x="1325184" y="767717"/>
                </a:lnTo>
                <a:lnTo>
                  <a:pt x="1325184" y="396472"/>
                </a:lnTo>
                <a:lnTo>
                  <a:pt x="1326298" y="536467"/>
                </a:lnTo>
                <a:lnTo>
                  <a:pt x="1326298" y="719290"/>
                </a:lnTo>
                <a:lnTo>
                  <a:pt x="1326298" y="510697"/>
                </a:lnTo>
                <a:lnTo>
                  <a:pt x="1326298" y="792658"/>
                </a:lnTo>
                <a:lnTo>
                  <a:pt x="1326298" y="545124"/>
                </a:lnTo>
                <a:lnTo>
                  <a:pt x="1326298" y="800772"/>
                </a:lnTo>
                <a:lnTo>
                  <a:pt x="1326298" y="484383"/>
                </a:lnTo>
                <a:lnTo>
                  <a:pt x="1326298" y="767717"/>
                </a:lnTo>
                <a:lnTo>
                  <a:pt x="1326298" y="738060"/>
                </a:lnTo>
                <a:lnTo>
                  <a:pt x="1326298" y="767717"/>
                </a:lnTo>
                <a:lnTo>
                  <a:pt x="1326298" y="321703"/>
                </a:lnTo>
                <a:lnTo>
                  <a:pt x="1326298" y="797687"/>
                </a:lnTo>
                <a:lnTo>
                  <a:pt x="1326298" y="443213"/>
                </a:lnTo>
                <a:lnTo>
                  <a:pt x="1326298" y="767717"/>
                </a:lnTo>
                <a:lnTo>
                  <a:pt x="1326298" y="396472"/>
                </a:lnTo>
                <a:lnTo>
                  <a:pt x="1327155" y="536467"/>
                </a:lnTo>
                <a:lnTo>
                  <a:pt x="1327155" y="719290"/>
                </a:lnTo>
                <a:lnTo>
                  <a:pt x="1327155" y="510697"/>
                </a:lnTo>
                <a:lnTo>
                  <a:pt x="1327155" y="792658"/>
                </a:lnTo>
                <a:lnTo>
                  <a:pt x="1327155" y="545124"/>
                </a:lnTo>
                <a:lnTo>
                  <a:pt x="1327155" y="800772"/>
                </a:lnTo>
                <a:lnTo>
                  <a:pt x="1327155" y="484383"/>
                </a:lnTo>
                <a:lnTo>
                  <a:pt x="1327155" y="767717"/>
                </a:lnTo>
                <a:lnTo>
                  <a:pt x="1327155" y="738060"/>
                </a:lnTo>
                <a:lnTo>
                  <a:pt x="1327155" y="767717"/>
                </a:lnTo>
                <a:lnTo>
                  <a:pt x="1327155" y="321703"/>
                </a:lnTo>
                <a:lnTo>
                  <a:pt x="1327155" y="765774"/>
                </a:lnTo>
                <a:lnTo>
                  <a:pt x="1327155" y="438728"/>
                </a:lnTo>
                <a:lnTo>
                  <a:pt x="1327155" y="767717"/>
                </a:lnTo>
                <a:lnTo>
                  <a:pt x="1327155" y="396472"/>
                </a:lnTo>
                <a:lnTo>
                  <a:pt x="1327984" y="536467"/>
                </a:lnTo>
                <a:lnTo>
                  <a:pt x="1327984" y="719290"/>
                </a:lnTo>
                <a:lnTo>
                  <a:pt x="1327984" y="510697"/>
                </a:lnTo>
                <a:lnTo>
                  <a:pt x="1327984" y="792658"/>
                </a:lnTo>
                <a:lnTo>
                  <a:pt x="1327984" y="545124"/>
                </a:lnTo>
                <a:lnTo>
                  <a:pt x="1327984" y="800772"/>
                </a:lnTo>
                <a:lnTo>
                  <a:pt x="1327984" y="484383"/>
                </a:lnTo>
              </a:path>
              <a:path w="1776729" h="1168400">
                <a:moveTo>
                  <a:pt x="1327984" y="484383"/>
                </a:moveTo>
                <a:lnTo>
                  <a:pt x="1327984" y="767717"/>
                </a:lnTo>
                <a:lnTo>
                  <a:pt x="1327984" y="321703"/>
                </a:lnTo>
                <a:lnTo>
                  <a:pt x="1327984" y="765774"/>
                </a:lnTo>
                <a:lnTo>
                  <a:pt x="1327984" y="419129"/>
                </a:lnTo>
                <a:lnTo>
                  <a:pt x="1327984" y="767717"/>
                </a:lnTo>
                <a:lnTo>
                  <a:pt x="1327984" y="396472"/>
                </a:lnTo>
                <a:lnTo>
                  <a:pt x="1328812" y="536467"/>
                </a:lnTo>
                <a:lnTo>
                  <a:pt x="1328812" y="719290"/>
                </a:lnTo>
                <a:lnTo>
                  <a:pt x="1328812" y="510697"/>
                </a:lnTo>
                <a:lnTo>
                  <a:pt x="1328812" y="792658"/>
                </a:lnTo>
                <a:lnTo>
                  <a:pt x="1328812" y="545124"/>
                </a:lnTo>
                <a:lnTo>
                  <a:pt x="1328812" y="800772"/>
                </a:lnTo>
                <a:lnTo>
                  <a:pt x="1328812" y="484383"/>
                </a:lnTo>
                <a:lnTo>
                  <a:pt x="1328812" y="767717"/>
                </a:lnTo>
                <a:lnTo>
                  <a:pt x="1328812" y="297075"/>
                </a:lnTo>
                <a:lnTo>
                  <a:pt x="1328812" y="765774"/>
                </a:lnTo>
                <a:lnTo>
                  <a:pt x="1328812" y="411871"/>
                </a:lnTo>
                <a:lnTo>
                  <a:pt x="1328812" y="767717"/>
                </a:lnTo>
                <a:lnTo>
                  <a:pt x="1328812" y="396472"/>
                </a:lnTo>
                <a:lnTo>
                  <a:pt x="1329669" y="505668"/>
                </a:lnTo>
                <a:lnTo>
                  <a:pt x="1329669" y="709204"/>
                </a:lnTo>
                <a:lnTo>
                  <a:pt x="1329669" y="510697"/>
                </a:lnTo>
                <a:lnTo>
                  <a:pt x="1329669" y="792658"/>
                </a:lnTo>
                <a:lnTo>
                  <a:pt x="1329669" y="545124"/>
                </a:lnTo>
                <a:lnTo>
                  <a:pt x="1329669" y="800772"/>
                </a:lnTo>
                <a:lnTo>
                  <a:pt x="1329669" y="484383"/>
                </a:lnTo>
                <a:lnTo>
                  <a:pt x="1329669" y="767717"/>
                </a:lnTo>
                <a:lnTo>
                  <a:pt x="1329669" y="294533"/>
                </a:lnTo>
                <a:lnTo>
                  <a:pt x="1329669" y="765774"/>
                </a:lnTo>
                <a:lnTo>
                  <a:pt x="1329669" y="411871"/>
                </a:lnTo>
                <a:lnTo>
                  <a:pt x="1329669" y="767717"/>
                </a:lnTo>
                <a:lnTo>
                  <a:pt x="1329669" y="396472"/>
                </a:lnTo>
                <a:lnTo>
                  <a:pt x="1330498" y="505668"/>
                </a:lnTo>
                <a:lnTo>
                  <a:pt x="1330498" y="687919"/>
                </a:lnTo>
                <a:lnTo>
                  <a:pt x="1330498" y="510697"/>
                </a:lnTo>
                <a:lnTo>
                  <a:pt x="1330498" y="792658"/>
                </a:lnTo>
                <a:lnTo>
                  <a:pt x="1330498" y="525811"/>
                </a:lnTo>
                <a:lnTo>
                  <a:pt x="1330498" y="800772"/>
                </a:lnTo>
                <a:lnTo>
                  <a:pt x="1330498" y="484383"/>
                </a:lnTo>
                <a:lnTo>
                  <a:pt x="1330498" y="767717"/>
                </a:lnTo>
                <a:lnTo>
                  <a:pt x="1330498" y="289504"/>
                </a:lnTo>
                <a:lnTo>
                  <a:pt x="1330498" y="765774"/>
                </a:lnTo>
                <a:lnTo>
                  <a:pt x="1330498" y="411871"/>
                </a:lnTo>
                <a:lnTo>
                  <a:pt x="1330498" y="767717"/>
                </a:lnTo>
                <a:lnTo>
                  <a:pt x="1330498" y="396472"/>
                </a:lnTo>
                <a:lnTo>
                  <a:pt x="1331612" y="505668"/>
                </a:lnTo>
                <a:lnTo>
                  <a:pt x="1331612" y="687919"/>
                </a:lnTo>
                <a:lnTo>
                  <a:pt x="1331612" y="510697"/>
                </a:lnTo>
                <a:lnTo>
                  <a:pt x="1331612" y="792658"/>
                </a:lnTo>
                <a:lnTo>
                  <a:pt x="1331612" y="513782"/>
                </a:lnTo>
                <a:lnTo>
                  <a:pt x="1331612" y="800772"/>
                </a:lnTo>
                <a:lnTo>
                  <a:pt x="1331612" y="484383"/>
                </a:lnTo>
                <a:lnTo>
                  <a:pt x="1331612" y="756517"/>
                </a:lnTo>
                <a:lnTo>
                  <a:pt x="1331612" y="289504"/>
                </a:lnTo>
                <a:lnTo>
                  <a:pt x="1331612" y="765774"/>
                </a:lnTo>
                <a:lnTo>
                  <a:pt x="1331612" y="411871"/>
                </a:lnTo>
                <a:lnTo>
                  <a:pt x="1331612" y="767717"/>
                </a:lnTo>
                <a:lnTo>
                  <a:pt x="1331612" y="396472"/>
                </a:lnTo>
                <a:lnTo>
                  <a:pt x="1332469" y="505668"/>
                </a:lnTo>
                <a:lnTo>
                  <a:pt x="1332469" y="687919"/>
                </a:lnTo>
                <a:lnTo>
                  <a:pt x="1332469" y="510697"/>
                </a:lnTo>
                <a:lnTo>
                  <a:pt x="1332469" y="792658"/>
                </a:lnTo>
                <a:lnTo>
                  <a:pt x="1332469" y="513782"/>
                </a:lnTo>
                <a:lnTo>
                  <a:pt x="1332469" y="800772"/>
                </a:lnTo>
                <a:lnTo>
                  <a:pt x="1332469" y="484383"/>
                </a:lnTo>
                <a:lnTo>
                  <a:pt x="1332469" y="738060"/>
                </a:lnTo>
                <a:lnTo>
                  <a:pt x="1332469" y="289504"/>
                </a:lnTo>
                <a:lnTo>
                  <a:pt x="1332469" y="765774"/>
                </a:lnTo>
                <a:lnTo>
                  <a:pt x="1332469" y="411871"/>
                </a:lnTo>
                <a:lnTo>
                  <a:pt x="1332469" y="767717"/>
                </a:lnTo>
                <a:lnTo>
                  <a:pt x="1332469" y="396472"/>
                </a:lnTo>
                <a:lnTo>
                  <a:pt x="1333298" y="505668"/>
                </a:lnTo>
                <a:lnTo>
                  <a:pt x="1333298" y="687919"/>
                </a:lnTo>
                <a:lnTo>
                  <a:pt x="1333298" y="510697"/>
                </a:lnTo>
                <a:lnTo>
                  <a:pt x="1333298" y="792658"/>
                </a:lnTo>
                <a:lnTo>
                  <a:pt x="1333298" y="513782"/>
                </a:lnTo>
                <a:lnTo>
                  <a:pt x="1333298" y="800772"/>
                </a:lnTo>
                <a:lnTo>
                  <a:pt x="1333298" y="484383"/>
                </a:lnTo>
                <a:lnTo>
                  <a:pt x="1333298" y="738060"/>
                </a:lnTo>
                <a:lnTo>
                  <a:pt x="1333298" y="289504"/>
                </a:lnTo>
                <a:lnTo>
                  <a:pt x="1333298" y="765774"/>
                </a:lnTo>
                <a:lnTo>
                  <a:pt x="1333298" y="411871"/>
                </a:lnTo>
                <a:lnTo>
                  <a:pt x="1333298" y="738060"/>
                </a:lnTo>
                <a:lnTo>
                  <a:pt x="1333298" y="382187"/>
                </a:lnTo>
                <a:lnTo>
                  <a:pt x="1334154" y="505668"/>
                </a:lnTo>
                <a:lnTo>
                  <a:pt x="1334154" y="687919"/>
                </a:lnTo>
                <a:lnTo>
                  <a:pt x="1334154" y="510697"/>
                </a:lnTo>
                <a:lnTo>
                  <a:pt x="1334154" y="792658"/>
                </a:lnTo>
                <a:lnTo>
                  <a:pt x="1334154" y="513782"/>
                </a:lnTo>
                <a:lnTo>
                  <a:pt x="1334154" y="800772"/>
                </a:lnTo>
                <a:lnTo>
                  <a:pt x="1334154" y="484383"/>
                </a:lnTo>
                <a:lnTo>
                  <a:pt x="1334154" y="738060"/>
                </a:lnTo>
                <a:lnTo>
                  <a:pt x="1334154" y="289504"/>
                </a:lnTo>
                <a:lnTo>
                  <a:pt x="1334154" y="765774"/>
                </a:lnTo>
                <a:lnTo>
                  <a:pt x="1334154" y="411871"/>
                </a:lnTo>
                <a:lnTo>
                  <a:pt x="1334154" y="738060"/>
                </a:lnTo>
                <a:lnTo>
                  <a:pt x="1334154" y="368187"/>
                </a:lnTo>
                <a:lnTo>
                  <a:pt x="1334983" y="505668"/>
                </a:lnTo>
                <a:lnTo>
                  <a:pt x="1334983" y="687919"/>
                </a:lnTo>
                <a:lnTo>
                  <a:pt x="1334983" y="510697"/>
                </a:lnTo>
                <a:lnTo>
                  <a:pt x="1334983" y="761288"/>
                </a:lnTo>
                <a:lnTo>
                  <a:pt x="1334983" y="513782"/>
                </a:lnTo>
                <a:lnTo>
                  <a:pt x="1334983" y="800772"/>
                </a:lnTo>
                <a:lnTo>
                  <a:pt x="1334983" y="484383"/>
                </a:lnTo>
                <a:lnTo>
                  <a:pt x="1334983" y="738060"/>
                </a:lnTo>
                <a:lnTo>
                  <a:pt x="1334983" y="712861"/>
                </a:lnTo>
                <a:lnTo>
                  <a:pt x="1334983" y="738060"/>
                </a:lnTo>
                <a:lnTo>
                  <a:pt x="1334983" y="289504"/>
                </a:lnTo>
                <a:lnTo>
                  <a:pt x="1334983" y="765774"/>
                </a:lnTo>
                <a:lnTo>
                  <a:pt x="1334983" y="411871"/>
                </a:lnTo>
                <a:lnTo>
                  <a:pt x="1334983" y="738060"/>
                </a:lnTo>
                <a:lnTo>
                  <a:pt x="1334983" y="363987"/>
                </a:lnTo>
                <a:lnTo>
                  <a:pt x="1335812" y="505668"/>
                </a:lnTo>
                <a:lnTo>
                  <a:pt x="1335812" y="687919"/>
                </a:lnTo>
                <a:lnTo>
                  <a:pt x="1335812" y="510697"/>
                </a:lnTo>
                <a:lnTo>
                  <a:pt x="1335812" y="761288"/>
                </a:lnTo>
                <a:lnTo>
                  <a:pt x="1335812" y="513782"/>
                </a:lnTo>
                <a:lnTo>
                  <a:pt x="1335812" y="800772"/>
                </a:lnTo>
                <a:lnTo>
                  <a:pt x="1335812" y="457213"/>
                </a:lnTo>
                <a:lnTo>
                  <a:pt x="1335812" y="738060"/>
                </a:lnTo>
                <a:lnTo>
                  <a:pt x="1335812" y="707804"/>
                </a:lnTo>
                <a:lnTo>
                  <a:pt x="1335812" y="738060"/>
                </a:lnTo>
                <a:lnTo>
                  <a:pt x="1335812" y="289504"/>
                </a:lnTo>
                <a:lnTo>
                  <a:pt x="1335812" y="765774"/>
                </a:lnTo>
                <a:lnTo>
                  <a:pt x="1335812" y="411871"/>
                </a:lnTo>
                <a:lnTo>
                  <a:pt x="1335812" y="738060"/>
                </a:lnTo>
                <a:lnTo>
                  <a:pt x="1335812" y="363987"/>
                </a:lnTo>
                <a:lnTo>
                  <a:pt x="1336954" y="505668"/>
                </a:lnTo>
                <a:lnTo>
                  <a:pt x="1336954" y="687919"/>
                </a:lnTo>
                <a:lnTo>
                  <a:pt x="1336954" y="510697"/>
                </a:lnTo>
                <a:lnTo>
                  <a:pt x="1336954" y="761288"/>
                </a:lnTo>
                <a:lnTo>
                  <a:pt x="1336954" y="513782"/>
                </a:lnTo>
                <a:lnTo>
                  <a:pt x="1336954" y="768574"/>
                </a:lnTo>
                <a:lnTo>
                  <a:pt x="1336954" y="457213"/>
                </a:lnTo>
                <a:lnTo>
                  <a:pt x="1336954" y="738060"/>
                </a:lnTo>
                <a:lnTo>
                  <a:pt x="1336954" y="707804"/>
                </a:lnTo>
                <a:lnTo>
                  <a:pt x="1336954" y="738060"/>
                </a:lnTo>
                <a:lnTo>
                  <a:pt x="1336954" y="289504"/>
                </a:lnTo>
                <a:lnTo>
                  <a:pt x="1336954" y="765774"/>
                </a:lnTo>
                <a:lnTo>
                  <a:pt x="1336954" y="411871"/>
                </a:lnTo>
                <a:lnTo>
                  <a:pt x="1336954" y="738060"/>
                </a:lnTo>
                <a:lnTo>
                  <a:pt x="1336954" y="363987"/>
                </a:lnTo>
                <a:lnTo>
                  <a:pt x="1337783" y="505668"/>
                </a:lnTo>
                <a:lnTo>
                  <a:pt x="1337783" y="687919"/>
                </a:lnTo>
                <a:lnTo>
                  <a:pt x="1337783" y="479069"/>
                </a:lnTo>
                <a:lnTo>
                  <a:pt x="1337783" y="761288"/>
                </a:lnTo>
                <a:lnTo>
                  <a:pt x="1337783" y="513782"/>
                </a:lnTo>
                <a:lnTo>
                  <a:pt x="1337783" y="768574"/>
                </a:lnTo>
                <a:lnTo>
                  <a:pt x="1337783" y="452470"/>
                </a:lnTo>
                <a:lnTo>
                  <a:pt x="1337783" y="738060"/>
                </a:lnTo>
                <a:lnTo>
                  <a:pt x="1337783" y="707804"/>
                </a:lnTo>
                <a:lnTo>
                  <a:pt x="1337783" y="738060"/>
                </a:lnTo>
                <a:lnTo>
                  <a:pt x="1337783" y="289504"/>
                </a:lnTo>
                <a:lnTo>
                  <a:pt x="1337783" y="765774"/>
                </a:lnTo>
                <a:lnTo>
                  <a:pt x="1337783" y="411871"/>
                </a:lnTo>
                <a:lnTo>
                  <a:pt x="1337783" y="738060"/>
                </a:lnTo>
                <a:lnTo>
                  <a:pt x="1337783" y="363987"/>
                </a:lnTo>
                <a:lnTo>
                  <a:pt x="1338612" y="505668"/>
                </a:lnTo>
                <a:lnTo>
                  <a:pt x="1338612" y="687919"/>
                </a:lnTo>
                <a:lnTo>
                  <a:pt x="1338612" y="479069"/>
                </a:lnTo>
                <a:lnTo>
                  <a:pt x="1338612" y="761288"/>
                </a:lnTo>
                <a:lnTo>
                  <a:pt x="1338612" y="513782"/>
                </a:lnTo>
                <a:lnTo>
                  <a:pt x="1338612" y="768574"/>
                </a:lnTo>
                <a:lnTo>
                  <a:pt x="1338612" y="452470"/>
                </a:lnTo>
                <a:lnTo>
                  <a:pt x="1338612" y="738060"/>
                </a:lnTo>
                <a:lnTo>
                  <a:pt x="1338612" y="707804"/>
                </a:lnTo>
                <a:lnTo>
                  <a:pt x="1338612" y="738060"/>
                </a:lnTo>
                <a:lnTo>
                  <a:pt x="1338612" y="289504"/>
                </a:lnTo>
                <a:lnTo>
                  <a:pt x="1338612" y="733860"/>
                </a:lnTo>
                <a:lnTo>
                  <a:pt x="1338612" y="411871"/>
                </a:lnTo>
                <a:lnTo>
                  <a:pt x="1338612" y="738060"/>
                </a:lnTo>
                <a:lnTo>
                  <a:pt x="1338612" y="363987"/>
                </a:lnTo>
                <a:lnTo>
                  <a:pt x="1339469" y="505668"/>
                </a:lnTo>
                <a:lnTo>
                  <a:pt x="1339469" y="687919"/>
                </a:lnTo>
                <a:lnTo>
                  <a:pt x="1339469" y="479069"/>
                </a:lnTo>
                <a:lnTo>
                  <a:pt x="1339469" y="761288"/>
                </a:lnTo>
                <a:lnTo>
                  <a:pt x="1339469" y="513782"/>
                </a:lnTo>
                <a:lnTo>
                  <a:pt x="1339469" y="768574"/>
                </a:lnTo>
                <a:lnTo>
                  <a:pt x="1339469" y="452470"/>
                </a:lnTo>
                <a:lnTo>
                  <a:pt x="1339469" y="738060"/>
                </a:lnTo>
                <a:lnTo>
                  <a:pt x="1339469" y="463927"/>
                </a:lnTo>
              </a:path>
              <a:path w="1776729" h="1168400">
                <a:moveTo>
                  <a:pt x="1339469" y="463927"/>
                </a:moveTo>
                <a:lnTo>
                  <a:pt x="1339469" y="289504"/>
                </a:lnTo>
                <a:lnTo>
                  <a:pt x="1339469" y="733860"/>
                </a:lnTo>
                <a:lnTo>
                  <a:pt x="1339469" y="394215"/>
                </a:lnTo>
                <a:lnTo>
                  <a:pt x="1339469" y="738060"/>
                </a:lnTo>
                <a:lnTo>
                  <a:pt x="1339469" y="363987"/>
                </a:lnTo>
                <a:lnTo>
                  <a:pt x="1340297" y="505668"/>
                </a:lnTo>
                <a:lnTo>
                  <a:pt x="1340297" y="687919"/>
                </a:lnTo>
                <a:lnTo>
                  <a:pt x="1340297" y="479069"/>
                </a:lnTo>
                <a:lnTo>
                  <a:pt x="1340297" y="761288"/>
                </a:lnTo>
                <a:lnTo>
                  <a:pt x="1340297" y="513782"/>
                </a:lnTo>
                <a:lnTo>
                  <a:pt x="1340297" y="768574"/>
                </a:lnTo>
                <a:lnTo>
                  <a:pt x="1340297" y="452470"/>
                </a:lnTo>
                <a:lnTo>
                  <a:pt x="1340297" y="738060"/>
                </a:lnTo>
                <a:lnTo>
                  <a:pt x="1340297" y="271876"/>
                </a:lnTo>
                <a:lnTo>
                  <a:pt x="1340297" y="733860"/>
                </a:lnTo>
                <a:lnTo>
                  <a:pt x="1340297" y="379930"/>
                </a:lnTo>
                <a:lnTo>
                  <a:pt x="1340297" y="738060"/>
                </a:lnTo>
                <a:lnTo>
                  <a:pt x="1340297" y="363987"/>
                </a:lnTo>
                <a:lnTo>
                  <a:pt x="1341154" y="479069"/>
                </a:lnTo>
                <a:lnTo>
                  <a:pt x="1341154" y="687919"/>
                </a:lnTo>
                <a:lnTo>
                  <a:pt x="1341154" y="479069"/>
                </a:lnTo>
                <a:lnTo>
                  <a:pt x="1341154" y="761288"/>
                </a:lnTo>
                <a:lnTo>
                  <a:pt x="1341154" y="513782"/>
                </a:lnTo>
                <a:lnTo>
                  <a:pt x="1341154" y="768574"/>
                </a:lnTo>
                <a:lnTo>
                  <a:pt x="1341154" y="452470"/>
                </a:lnTo>
                <a:lnTo>
                  <a:pt x="1341154" y="738060"/>
                </a:lnTo>
                <a:lnTo>
                  <a:pt x="1341154" y="262076"/>
                </a:lnTo>
                <a:lnTo>
                  <a:pt x="1341154" y="733860"/>
                </a:lnTo>
                <a:lnTo>
                  <a:pt x="1341154" y="379930"/>
                </a:lnTo>
                <a:lnTo>
                  <a:pt x="1341154" y="738060"/>
                </a:lnTo>
                <a:lnTo>
                  <a:pt x="1341154" y="363987"/>
                </a:lnTo>
                <a:lnTo>
                  <a:pt x="1342269" y="474298"/>
                </a:lnTo>
                <a:lnTo>
                  <a:pt x="1342269" y="656292"/>
                </a:lnTo>
                <a:lnTo>
                  <a:pt x="1342269" y="479069"/>
                </a:lnTo>
                <a:lnTo>
                  <a:pt x="1342269" y="761288"/>
                </a:lnTo>
                <a:lnTo>
                  <a:pt x="1342269" y="508468"/>
                </a:lnTo>
                <a:lnTo>
                  <a:pt x="1342269" y="768574"/>
                </a:lnTo>
                <a:lnTo>
                  <a:pt x="1342269" y="452470"/>
                </a:lnTo>
                <a:lnTo>
                  <a:pt x="1342269" y="738060"/>
                </a:lnTo>
                <a:lnTo>
                  <a:pt x="1342269" y="257020"/>
                </a:lnTo>
                <a:lnTo>
                  <a:pt x="1342269" y="733860"/>
                </a:lnTo>
                <a:lnTo>
                  <a:pt x="1342269" y="379930"/>
                </a:lnTo>
                <a:lnTo>
                  <a:pt x="1342269" y="738060"/>
                </a:lnTo>
                <a:lnTo>
                  <a:pt x="1342269" y="363987"/>
                </a:lnTo>
                <a:lnTo>
                  <a:pt x="1343097" y="474298"/>
                </a:lnTo>
                <a:lnTo>
                  <a:pt x="1343097" y="656292"/>
                </a:lnTo>
                <a:lnTo>
                  <a:pt x="1343097" y="479069"/>
                </a:lnTo>
                <a:lnTo>
                  <a:pt x="1343097" y="761288"/>
                </a:lnTo>
                <a:lnTo>
                  <a:pt x="1343097" y="482126"/>
                </a:lnTo>
                <a:lnTo>
                  <a:pt x="1343097" y="768574"/>
                </a:lnTo>
                <a:lnTo>
                  <a:pt x="1343097" y="452470"/>
                </a:lnTo>
                <a:lnTo>
                  <a:pt x="1343097" y="738060"/>
                </a:lnTo>
                <a:lnTo>
                  <a:pt x="1343097" y="257020"/>
                </a:lnTo>
                <a:lnTo>
                  <a:pt x="1343097" y="733860"/>
                </a:lnTo>
                <a:lnTo>
                  <a:pt x="1343097" y="379930"/>
                </a:lnTo>
                <a:lnTo>
                  <a:pt x="1343097" y="738060"/>
                </a:lnTo>
                <a:lnTo>
                  <a:pt x="1343097" y="363987"/>
                </a:lnTo>
                <a:lnTo>
                  <a:pt x="1343954" y="474298"/>
                </a:lnTo>
                <a:lnTo>
                  <a:pt x="1343954" y="656292"/>
                </a:lnTo>
                <a:lnTo>
                  <a:pt x="1343954" y="479069"/>
                </a:lnTo>
                <a:lnTo>
                  <a:pt x="1343954" y="761288"/>
                </a:lnTo>
                <a:lnTo>
                  <a:pt x="1343954" y="482126"/>
                </a:lnTo>
                <a:lnTo>
                  <a:pt x="1343954" y="768574"/>
                </a:lnTo>
                <a:lnTo>
                  <a:pt x="1343954" y="452470"/>
                </a:lnTo>
                <a:lnTo>
                  <a:pt x="1343954" y="707804"/>
                </a:lnTo>
                <a:lnTo>
                  <a:pt x="1343954" y="257020"/>
                </a:lnTo>
                <a:lnTo>
                  <a:pt x="1343954" y="733860"/>
                </a:lnTo>
                <a:lnTo>
                  <a:pt x="1343954" y="379930"/>
                </a:lnTo>
                <a:lnTo>
                  <a:pt x="1343954" y="738060"/>
                </a:lnTo>
                <a:lnTo>
                  <a:pt x="1343954" y="363987"/>
                </a:lnTo>
                <a:lnTo>
                  <a:pt x="1344783" y="474298"/>
                </a:lnTo>
                <a:lnTo>
                  <a:pt x="1344783" y="656292"/>
                </a:lnTo>
                <a:lnTo>
                  <a:pt x="1344783" y="479069"/>
                </a:lnTo>
                <a:lnTo>
                  <a:pt x="1344783" y="761288"/>
                </a:lnTo>
                <a:lnTo>
                  <a:pt x="1344783" y="482126"/>
                </a:lnTo>
                <a:lnTo>
                  <a:pt x="1344783" y="768574"/>
                </a:lnTo>
                <a:lnTo>
                  <a:pt x="1344783" y="452470"/>
                </a:lnTo>
                <a:lnTo>
                  <a:pt x="1344783" y="707804"/>
                </a:lnTo>
                <a:lnTo>
                  <a:pt x="1344783" y="257020"/>
                </a:lnTo>
                <a:lnTo>
                  <a:pt x="1344783" y="733860"/>
                </a:lnTo>
                <a:lnTo>
                  <a:pt x="1344783" y="379930"/>
                </a:lnTo>
                <a:lnTo>
                  <a:pt x="1344783" y="738060"/>
                </a:lnTo>
                <a:lnTo>
                  <a:pt x="1344783" y="350273"/>
                </a:lnTo>
                <a:lnTo>
                  <a:pt x="1345612" y="474298"/>
                </a:lnTo>
                <a:lnTo>
                  <a:pt x="1345612" y="656292"/>
                </a:lnTo>
                <a:lnTo>
                  <a:pt x="1345612" y="479069"/>
                </a:lnTo>
                <a:lnTo>
                  <a:pt x="1345612" y="761288"/>
                </a:lnTo>
                <a:lnTo>
                  <a:pt x="1345612" y="482126"/>
                </a:lnTo>
                <a:lnTo>
                  <a:pt x="1345612" y="768574"/>
                </a:lnTo>
                <a:lnTo>
                  <a:pt x="1345612" y="452470"/>
                </a:lnTo>
                <a:lnTo>
                  <a:pt x="1345612" y="707804"/>
                </a:lnTo>
                <a:lnTo>
                  <a:pt x="1345612" y="257020"/>
                </a:lnTo>
                <a:lnTo>
                  <a:pt x="1345612" y="733860"/>
                </a:lnTo>
                <a:lnTo>
                  <a:pt x="1345612" y="379930"/>
                </a:lnTo>
                <a:lnTo>
                  <a:pt x="1345612" y="707804"/>
                </a:lnTo>
                <a:lnTo>
                  <a:pt x="1345612" y="350273"/>
                </a:lnTo>
                <a:lnTo>
                  <a:pt x="1346754" y="474298"/>
                </a:lnTo>
                <a:lnTo>
                  <a:pt x="1346754" y="656292"/>
                </a:lnTo>
                <a:lnTo>
                  <a:pt x="1346754" y="479069"/>
                </a:lnTo>
                <a:lnTo>
                  <a:pt x="1346754" y="745060"/>
                </a:lnTo>
                <a:lnTo>
                  <a:pt x="1346754" y="482126"/>
                </a:lnTo>
                <a:lnTo>
                  <a:pt x="1346754" y="768574"/>
                </a:lnTo>
                <a:lnTo>
                  <a:pt x="1346754" y="452470"/>
                </a:lnTo>
                <a:lnTo>
                  <a:pt x="1346754" y="707804"/>
                </a:lnTo>
                <a:lnTo>
                  <a:pt x="1346754" y="257020"/>
                </a:lnTo>
                <a:lnTo>
                  <a:pt x="1346754" y="733860"/>
                </a:lnTo>
                <a:lnTo>
                  <a:pt x="1346754" y="379930"/>
                </a:lnTo>
                <a:lnTo>
                  <a:pt x="1346754" y="707804"/>
                </a:lnTo>
                <a:lnTo>
                  <a:pt x="1346754" y="331217"/>
                </a:lnTo>
                <a:lnTo>
                  <a:pt x="1347583" y="474298"/>
                </a:lnTo>
                <a:lnTo>
                  <a:pt x="1347583" y="656292"/>
                </a:lnTo>
                <a:lnTo>
                  <a:pt x="1347583" y="479069"/>
                </a:lnTo>
                <a:lnTo>
                  <a:pt x="1347583" y="729660"/>
                </a:lnTo>
                <a:lnTo>
                  <a:pt x="1347583" y="482126"/>
                </a:lnTo>
                <a:lnTo>
                  <a:pt x="1347583" y="768574"/>
                </a:lnTo>
                <a:lnTo>
                  <a:pt x="1347583" y="444613"/>
                </a:lnTo>
                <a:lnTo>
                  <a:pt x="1347583" y="707804"/>
                </a:lnTo>
                <a:lnTo>
                  <a:pt x="1347583" y="677291"/>
                </a:lnTo>
                <a:lnTo>
                  <a:pt x="1347583" y="707804"/>
                </a:lnTo>
                <a:lnTo>
                  <a:pt x="1347583" y="257020"/>
                </a:lnTo>
                <a:lnTo>
                  <a:pt x="1347583" y="733860"/>
                </a:lnTo>
                <a:lnTo>
                  <a:pt x="1347583" y="379930"/>
                </a:lnTo>
                <a:lnTo>
                  <a:pt x="1347583" y="707804"/>
                </a:lnTo>
                <a:lnTo>
                  <a:pt x="1347583" y="331217"/>
                </a:lnTo>
                <a:lnTo>
                  <a:pt x="1348412" y="474298"/>
                </a:lnTo>
                <a:lnTo>
                  <a:pt x="1348412" y="656292"/>
                </a:lnTo>
                <a:lnTo>
                  <a:pt x="1348412" y="479069"/>
                </a:lnTo>
                <a:lnTo>
                  <a:pt x="1348412" y="729660"/>
                </a:lnTo>
                <a:lnTo>
                  <a:pt x="1348412" y="482126"/>
                </a:lnTo>
                <a:lnTo>
                  <a:pt x="1348412" y="768574"/>
                </a:lnTo>
                <a:lnTo>
                  <a:pt x="1348412" y="425014"/>
                </a:lnTo>
                <a:lnTo>
                  <a:pt x="1348412" y="707804"/>
                </a:lnTo>
                <a:lnTo>
                  <a:pt x="1348412" y="677291"/>
                </a:lnTo>
                <a:lnTo>
                  <a:pt x="1348412" y="707804"/>
                </a:lnTo>
                <a:lnTo>
                  <a:pt x="1348412" y="257020"/>
                </a:lnTo>
                <a:lnTo>
                  <a:pt x="1348412" y="733860"/>
                </a:lnTo>
                <a:lnTo>
                  <a:pt x="1348412" y="379930"/>
                </a:lnTo>
                <a:lnTo>
                  <a:pt x="1348412" y="707804"/>
                </a:lnTo>
                <a:lnTo>
                  <a:pt x="1348412" y="331217"/>
                </a:lnTo>
                <a:lnTo>
                  <a:pt x="1349268" y="474298"/>
                </a:lnTo>
                <a:lnTo>
                  <a:pt x="1349268" y="656292"/>
                </a:lnTo>
                <a:lnTo>
                  <a:pt x="1349268" y="479069"/>
                </a:lnTo>
                <a:lnTo>
                  <a:pt x="1349268" y="729660"/>
                </a:lnTo>
                <a:lnTo>
                  <a:pt x="1349268" y="482126"/>
                </a:lnTo>
                <a:lnTo>
                  <a:pt x="1349268" y="738889"/>
                </a:lnTo>
                <a:lnTo>
                  <a:pt x="1349268" y="420529"/>
                </a:lnTo>
                <a:lnTo>
                  <a:pt x="1349268" y="707804"/>
                </a:lnTo>
                <a:lnTo>
                  <a:pt x="1349268" y="677291"/>
                </a:lnTo>
                <a:lnTo>
                  <a:pt x="1349268" y="707804"/>
                </a:lnTo>
                <a:lnTo>
                  <a:pt x="1349268" y="257020"/>
                </a:lnTo>
                <a:lnTo>
                  <a:pt x="1349268" y="733860"/>
                </a:lnTo>
                <a:lnTo>
                  <a:pt x="1349268" y="379930"/>
                </a:lnTo>
                <a:lnTo>
                  <a:pt x="1349268" y="707804"/>
                </a:lnTo>
                <a:lnTo>
                  <a:pt x="1349268" y="331217"/>
                </a:lnTo>
                <a:lnTo>
                  <a:pt x="1350097" y="474298"/>
                </a:lnTo>
                <a:lnTo>
                  <a:pt x="1350097" y="656292"/>
                </a:lnTo>
                <a:lnTo>
                  <a:pt x="1350097" y="447413"/>
                </a:lnTo>
                <a:lnTo>
                  <a:pt x="1350097" y="729660"/>
                </a:lnTo>
                <a:lnTo>
                  <a:pt x="1350097" y="482126"/>
                </a:lnTo>
                <a:lnTo>
                  <a:pt x="1350097" y="738889"/>
                </a:lnTo>
                <a:lnTo>
                  <a:pt x="1350097" y="420529"/>
                </a:lnTo>
                <a:lnTo>
                  <a:pt x="1350097" y="707804"/>
                </a:lnTo>
                <a:lnTo>
                  <a:pt x="1350097" y="677291"/>
                </a:lnTo>
                <a:lnTo>
                  <a:pt x="1350097" y="707804"/>
                </a:lnTo>
                <a:lnTo>
                  <a:pt x="1350097" y="257020"/>
                </a:lnTo>
                <a:lnTo>
                  <a:pt x="1350097" y="733860"/>
                </a:lnTo>
                <a:lnTo>
                  <a:pt x="1350097" y="379930"/>
                </a:lnTo>
                <a:lnTo>
                  <a:pt x="1350097" y="707804"/>
                </a:lnTo>
                <a:lnTo>
                  <a:pt x="1350097" y="331217"/>
                </a:lnTo>
                <a:lnTo>
                  <a:pt x="1350954" y="474298"/>
                </a:lnTo>
                <a:lnTo>
                  <a:pt x="1350954" y="656292"/>
                </a:lnTo>
                <a:lnTo>
                  <a:pt x="1350954" y="447413"/>
                </a:lnTo>
                <a:lnTo>
                  <a:pt x="1350954" y="729660"/>
                </a:lnTo>
                <a:lnTo>
                  <a:pt x="1350954" y="482126"/>
                </a:lnTo>
                <a:lnTo>
                  <a:pt x="1350954" y="738889"/>
                </a:lnTo>
                <a:lnTo>
                  <a:pt x="1350954" y="420529"/>
                </a:lnTo>
                <a:lnTo>
                  <a:pt x="1350954" y="707804"/>
                </a:lnTo>
                <a:lnTo>
                  <a:pt x="1350954" y="677291"/>
                </a:lnTo>
                <a:lnTo>
                  <a:pt x="1350954" y="707804"/>
                </a:lnTo>
                <a:lnTo>
                  <a:pt x="1350954" y="257020"/>
                </a:lnTo>
                <a:lnTo>
                  <a:pt x="1350954" y="701661"/>
                </a:lnTo>
                <a:lnTo>
                  <a:pt x="1350954" y="378530"/>
                </a:lnTo>
                <a:lnTo>
                  <a:pt x="1350954" y="707804"/>
                </a:lnTo>
              </a:path>
              <a:path w="1776729" h="1168400">
                <a:moveTo>
                  <a:pt x="1350954" y="707804"/>
                </a:moveTo>
                <a:lnTo>
                  <a:pt x="1350954" y="331217"/>
                </a:lnTo>
                <a:lnTo>
                  <a:pt x="1352068" y="474298"/>
                </a:lnTo>
                <a:lnTo>
                  <a:pt x="1352068" y="656292"/>
                </a:lnTo>
                <a:lnTo>
                  <a:pt x="1352068" y="447413"/>
                </a:lnTo>
                <a:lnTo>
                  <a:pt x="1352068" y="729660"/>
                </a:lnTo>
                <a:lnTo>
                  <a:pt x="1352068" y="482126"/>
                </a:lnTo>
                <a:lnTo>
                  <a:pt x="1352068" y="738889"/>
                </a:lnTo>
                <a:lnTo>
                  <a:pt x="1352068" y="420529"/>
                </a:lnTo>
                <a:lnTo>
                  <a:pt x="1352068" y="707804"/>
                </a:lnTo>
                <a:lnTo>
                  <a:pt x="1352068" y="257020"/>
                </a:lnTo>
                <a:lnTo>
                  <a:pt x="1352068" y="701661"/>
                </a:lnTo>
                <a:lnTo>
                  <a:pt x="1352068" y="363130"/>
                </a:lnTo>
                <a:lnTo>
                  <a:pt x="1352068" y="707804"/>
                </a:lnTo>
                <a:lnTo>
                  <a:pt x="1352068" y="331217"/>
                </a:lnTo>
                <a:lnTo>
                  <a:pt x="1352897" y="474298"/>
                </a:lnTo>
                <a:lnTo>
                  <a:pt x="1352897" y="656292"/>
                </a:lnTo>
                <a:lnTo>
                  <a:pt x="1352897" y="447413"/>
                </a:lnTo>
                <a:lnTo>
                  <a:pt x="1352897" y="729660"/>
                </a:lnTo>
                <a:lnTo>
                  <a:pt x="1352897" y="482126"/>
                </a:lnTo>
                <a:lnTo>
                  <a:pt x="1352897" y="738889"/>
                </a:lnTo>
                <a:lnTo>
                  <a:pt x="1352897" y="420529"/>
                </a:lnTo>
                <a:lnTo>
                  <a:pt x="1352897" y="707804"/>
                </a:lnTo>
                <a:lnTo>
                  <a:pt x="1352897" y="241335"/>
                </a:lnTo>
                <a:lnTo>
                  <a:pt x="1352897" y="701661"/>
                </a:lnTo>
                <a:lnTo>
                  <a:pt x="1352897" y="348017"/>
                </a:lnTo>
                <a:lnTo>
                  <a:pt x="1352897" y="707804"/>
                </a:lnTo>
                <a:lnTo>
                  <a:pt x="1352897" y="331217"/>
                </a:lnTo>
                <a:lnTo>
                  <a:pt x="1353754" y="452184"/>
                </a:lnTo>
                <a:lnTo>
                  <a:pt x="1353754" y="656292"/>
                </a:lnTo>
                <a:lnTo>
                  <a:pt x="1353754" y="447413"/>
                </a:lnTo>
                <a:lnTo>
                  <a:pt x="1353754" y="729660"/>
                </a:lnTo>
                <a:lnTo>
                  <a:pt x="1353754" y="482126"/>
                </a:lnTo>
                <a:lnTo>
                  <a:pt x="1353754" y="738889"/>
                </a:lnTo>
                <a:lnTo>
                  <a:pt x="1353754" y="420529"/>
                </a:lnTo>
                <a:lnTo>
                  <a:pt x="1353754" y="707804"/>
                </a:lnTo>
                <a:lnTo>
                  <a:pt x="1353754" y="229306"/>
                </a:lnTo>
                <a:lnTo>
                  <a:pt x="1353754" y="701661"/>
                </a:lnTo>
                <a:lnTo>
                  <a:pt x="1353754" y="348017"/>
                </a:lnTo>
                <a:lnTo>
                  <a:pt x="1353754" y="707804"/>
                </a:lnTo>
                <a:lnTo>
                  <a:pt x="1353754" y="331217"/>
                </a:lnTo>
                <a:lnTo>
                  <a:pt x="1354583" y="442928"/>
                </a:lnTo>
                <a:lnTo>
                  <a:pt x="1354583" y="624664"/>
                </a:lnTo>
                <a:lnTo>
                  <a:pt x="1354583" y="447413"/>
                </a:lnTo>
                <a:lnTo>
                  <a:pt x="1354583" y="729660"/>
                </a:lnTo>
                <a:lnTo>
                  <a:pt x="1354583" y="482126"/>
                </a:lnTo>
                <a:lnTo>
                  <a:pt x="1354583" y="738889"/>
                </a:lnTo>
                <a:lnTo>
                  <a:pt x="1354583" y="420529"/>
                </a:lnTo>
                <a:lnTo>
                  <a:pt x="1354583" y="707804"/>
                </a:lnTo>
                <a:lnTo>
                  <a:pt x="1354583" y="225677"/>
                </a:lnTo>
                <a:lnTo>
                  <a:pt x="1354583" y="701661"/>
                </a:lnTo>
                <a:lnTo>
                  <a:pt x="1354583" y="348017"/>
                </a:lnTo>
                <a:lnTo>
                  <a:pt x="1354583" y="707804"/>
                </a:lnTo>
                <a:lnTo>
                  <a:pt x="1354583" y="331217"/>
                </a:lnTo>
                <a:lnTo>
                  <a:pt x="1355411" y="442928"/>
                </a:lnTo>
                <a:lnTo>
                  <a:pt x="1355411" y="624664"/>
                </a:lnTo>
                <a:lnTo>
                  <a:pt x="1355411" y="447413"/>
                </a:lnTo>
                <a:lnTo>
                  <a:pt x="1355411" y="729660"/>
                </a:lnTo>
                <a:lnTo>
                  <a:pt x="1355411" y="450213"/>
                </a:lnTo>
                <a:lnTo>
                  <a:pt x="1355411" y="738889"/>
                </a:lnTo>
                <a:lnTo>
                  <a:pt x="1355411" y="420529"/>
                </a:lnTo>
                <a:lnTo>
                  <a:pt x="1355411" y="707804"/>
                </a:lnTo>
                <a:lnTo>
                  <a:pt x="1355411" y="224535"/>
                </a:lnTo>
                <a:lnTo>
                  <a:pt x="1355411" y="701661"/>
                </a:lnTo>
                <a:lnTo>
                  <a:pt x="1355411" y="348017"/>
                </a:lnTo>
                <a:lnTo>
                  <a:pt x="1355411" y="707804"/>
                </a:lnTo>
                <a:lnTo>
                  <a:pt x="1355411" y="331217"/>
                </a:lnTo>
                <a:lnTo>
                  <a:pt x="1356268" y="442928"/>
                </a:lnTo>
                <a:lnTo>
                  <a:pt x="1356268" y="624664"/>
                </a:lnTo>
                <a:lnTo>
                  <a:pt x="1356268" y="447413"/>
                </a:lnTo>
                <a:lnTo>
                  <a:pt x="1356268" y="729660"/>
                </a:lnTo>
                <a:lnTo>
                  <a:pt x="1356268" y="450213"/>
                </a:lnTo>
                <a:lnTo>
                  <a:pt x="1356268" y="738889"/>
                </a:lnTo>
                <a:lnTo>
                  <a:pt x="1356268" y="420529"/>
                </a:lnTo>
                <a:lnTo>
                  <a:pt x="1356268" y="936568"/>
                </a:lnTo>
                <a:lnTo>
                  <a:pt x="1356268" y="224535"/>
                </a:lnTo>
                <a:lnTo>
                  <a:pt x="1356268" y="701661"/>
                </a:lnTo>
                <a:lnTo>
                  <a:pt x="1356268" y="348017"/>
                </a:lnTo>
                <a:lnTo>
                  <a:pt x="1356268" y="707804"/>
                </a:lnTo>
                <a:lnTo>
                  <a:pt x="1356268" y="331217"/>
                </a:lnTo>
                <a:lnTo>
                  <a:pt x="1357383" y="442928"/>
                </a:lnTo>
                <a:lnTo>
                  <a:pt x="1357383" y="624664"/>
                </a:lnTo>
                <a:lnTo>
                  <a:pt x="1357383" y="447413"/>
                </a:lnTo>
                <a:lnTo>
                  <a:pt x="1357383" y="729660"/>
                </a:lnTo>
                <a:lnTo>
                  <a:pt x="1357383" y="450213"/>
                </a:lnTo>
                <a:lnTo>
                  <a:pt x="1357383" y="738889"/>
                </a:lnTo>
                <a:lnTo>
                  <a:pt x="1357383" y="420529"/>
                </a:lnTo>
                <a:lnTo>
                  <a:pt x="1357383" y="936568"/>
                </a:lnTo>
                <a:lnTo>
                  <a:pt x="1357383" y="224535"/>
                </a:lnTo>
                <a:lnTo>
                  <a:pt x="1357383" y="701661"/>
                </a:lnTo>
                <a:lnTo>
                  <a:pt x="1357383" y="348017"/>
                </a:lnTo>
                <a:lnTo>
                  <a:pt x="1357383" y="707804"/>
                </a:lnTo>
                <a:lnTo>
                  <a:pt x="1357383" y="325903"/>
                </a:lnTo>
                <a:lnTo>
                  <a:pt x="1358211" y="442928"/>
                </a:lnTo>
                <a:lnTo>
                  <a:pt x="1358211" y="624664"/>
                </a:lnTo>
                <a:lnTo>
                  <a:pt x="1358211" y="447413"/>
                </a:lnTo>
                <a:lnTo>
                  <a:pt x="1358211" y="729660"/>
                </a:lnTo>
                <a:lnTo>
                  <a:pt x="1358211" y="450213"/>
                </a:lnTo>
                <a:lnTo>
                  <a:pt x="1358211" y="738889"/>
                </a:lnTo>
                <a:lnTo>
                  <a:pt x="1358211" y="420529"/>
                </a:lnTo>
                <a:lnTo>
                  <a:pt x="1358211" y="936568"/>
                </a:lnTo>
                <a:lnTo>
                  <a:pt x="1358211" y="224535"/>
                </a:lnTo>
                <a:lnTo>
                  <a:pt x="1358211" y="701661"/>
                </a:lnTo>
                <a:lnTo>
                  <a:pt x="1358211" y="348017"/>
                </a:lnTo>
                <a:lnTo>
                  <a:pt x="1358211" y="747003"/>
                </a:lnTo>
                <a:lnTo>
                  <a:pt x="1359068" y="442928"/>
                </a:lnTo>
                <a:lnTo>
                  <a:pt x="1359068" y="624664"/>
                </a:lnTo>
                <a:lnTo>
                  <a:pt x="1359068" y="447413"/>
                </a:lnTo>
                <a:lnTo>
                  <a:pt x="1359068" y="826800"/>
                </a:lnTo>
                <a:lnTo>
                  <a:pt x="1359068" y="450213"/>
                </a:lnTo>
                <a:lnTo>
                  <a:pt x="1359068" y="738889"/>
                </a:lnTo>
                <a:lnTo>
                  <a:pt x="1359068" y="420529"/>
                </a:lnTo>
                <a:lnTo>
                  <a:pt x="1359068" y="936568"/>
                </a:lnTo>
                <a:lnTo>
                  <a:pt x="1359068" y="224535"/>
                </a:lnTo>
                <a:lnTo>
                  <a:pt x="1359068" y="701661"/>
                </a:lnTo>
                <a:lnTo>
                  <a:pt x="1359068" y="348017"/>
                </a:lnTo>
                <a:lnTo>
                  <a:pt x="1359068" y="747003"/>
                </a:lnTo>
                <a:lnTo>
                  <a:pt x="1359897" y="442928"/>
                </a:lnTo>
                <a:lnTo>
                  <a:pt x="1359897" y="624664"/>
                </a:lnTo>
                <a:lnTo>
                  <a:pt x="1359897" y="447413"/>
                </a:lnTo>
                <a:lnTo>
                  <a:pt x="1359897" y="826800"/>
                </a:lnTo>
                <a:lnTo>
                  <a:pt x="1359897" y="450213"/>
                </a:lnTo>
                <a:lnTo>
                  <a:pt x="1359897" y="738889"/>
                </a:lnTo>
                <a:lnTo>
                  <a:pt x="1359897" y="420529"/>
                </a:lnTo>
                <a:lnTo>
                  <a:pt x="1359897" y="677291"/>
                </a:lnTo>
                <a:lnTo>
                  <a:pt x="1359897" y="652921"/>
                </a:lnTo>
                <a:lnTo>
                  <a:pt x="1359897" y="936568"/>
                </a:lnTo>
                <a:lnTo>
                  <a:pt x="1359897" y="224535"/>
                </a:lnTo>
                <a:lnTo>
                  <a:pt x="1359897" y="701661"/>
                </a:lnTo>
                <a:lnTo>
                  <a:pt x="1359897" y="348017"/>
                </a:lnTo>
                <a:lnTo>
                  <a:pt x="1359897" y="747003"/>
                </a:lnTo>
                <a:lnTo>
                  <a:pt x="1360754" y="442928"/>
                </a:lnTo>
                <a:lnTo>
                  <a:pt x="1360754" y="624664"/>
                </a:lnTo>
                <a:lnTo>
                  <a:pt x="1360754" y="447413"/>
                </a:lnTo>
                <a:lnTo>
                  <a:pt x="1360754" y="826800"/>
                </a:lnTo>
                <a:lnTo>
                  <a:pt x="1360754" y="450213"/>
                </a:lnTo>
                <a:lnTo>
                  <a:pt x="1360754" y="784516"/>
                </a:lnTo>
                <a:lnTo>
                  <a:pt x="1360754" y="440985"/>
                </a:lnTo>
                <a:lnTo>
                  <a:pt x="1360754" y="677291"/>
                </a:lnTo>
                <a:lnTo>
                  <a:pt x="1360754" y="646492"/>
                </a:lnTo>
                <a:lnTo>
                  <a:pt x="1360754" y="936568"/>
                </a:lnTo>
                <a:lnTo>
                  <a:pt x="1360754" y="224535"/>
                </a:lnTo>
                <a:lnTo>
                  <a:pt x="1360754" y="701661"/>
                </a:lnTo>
                <a:lnTo>
                  <a:pt x="1360754" y="348017"/>
                </a:lnTo>
                <a:lnTo>
                  <a:pt x="1360754" y="747003"/>
                </a:lnTo>
                <a:lnTo>
                  <a:pt x="1361582" y="442928"/>
                </a:lnTo>
                <a:lnTo>
                  <a:pt x="1361582" y="624664"/>
                </a:lnTo>
                <a:lnTo>
                  <a:pt x="1361582" y="447413"/>
                </a:lnTo>
                <a:lnTo>
                  <a:pt x="1361582" y="826800"/>
                </a:lnTo>
                <a:lnTo>
                  <a:pt x="1361582" y="450213"/>
                </a:lnTo>
                <a:lnTo>
                  <a:pt x="1361582" y="784516"/>
                </a:lnTo>
                <a:lnTo>
                  <a:pt x="1361582" y="440985"/>
                </a:lnTo>
                <a:lnTo>
                  <a:pt x="1361582" y="677291"/>
                </a:lnTo>
                <a:lnTo>
                  <a:pt x="1361582" y="646492"/>
                </a:lnTo>
                <a:lnTo>
                  <a:pt x="1361582" y="936568"/>
                </a:lnTo>
                <a:lnTo>
                  <a:pt x="1361582" y="224535"/>
                </a:lnTo>
                <a:lnTo>
                  <a:pt x="1361582" y="701661"/>
                </a:lnTo>
                <a:lnTo>
                  <a:pt x="1361582" y="348017"/>
                </a:lnTo>
                <a:lnTo>
                  <a:pt x="1361582" y="747003"/>
                </a:lnTo>
                <a:lnTo>
                  <a:pt x="1362697" y="442928"/>
                </a:lnTo>
                <a:lnTo>
                  <a:pt x="1362697" y="826800"/>
                </a:lnTo>
                <a:lnTo>
                  <a:pt x="1362697" y="450213"/>
                </a:lnTo>
                <a:lnTo>
                  <a:pt x="1362697" y="784516"/>
                </a:lnTo>
                <a:lnTo>
                  <a:pt x="1362697" y="440985"/>
                </a:lnTo>
                <a:lnTo>
                  <a:pt x="1362697" y="677291"/>
                </a:lnTo>
                <a:lnTo>
                  <a:pt x="1362697" y="646492"/>
                </a:lnTo>
                <a:lnTo>
                  <a:pt x="1362697" y="936568"/>
                </a:lnTo>
                <a:lnTo>
                  <a:pt x="1362697" y="224535"/>
                </a:lnTo>
                <a:lnTo>
                  <a:pt x="1362697" y="701661"/>
                </a:lnTo>
                <a:lnTo>
                  <a:pt x="1362697" y="348017"/>
                </a:lnTo>
                <a:lnTo>
                  <a:pt x="1362697" y="747003"/>
                </a:lnTo>
                <a:lnTo>
                  <a:pt x="1363554" y="442928"/>
                </a:lnTo>
              </a:path>
              <a:path w="1776729" h="1168400">
                <a:moveTo>
                  <a:pt x="1363554" y="442928"/>
                </a:moveTo>
                <a:lnTo>
                  <a:pt x="1363554" y="442928"/>
                </a:lnTo>
                <a:lnTo>
                  <a:pt x="1363554" y="826800"/>
                </a:lnTo>
                <a:lnTo>
                  <a:pt x="1363554" y="450213"/>
                </a:lnTo>
                <a:lnTo>
                  <a:pt x="1363554" y="784516"/>
                </a:lnTo>
                <a:lnTo>
                  <a:pt x="1363554" y="440985"/>
                </a:lnTo>
                <a:lnTo>
                  <a:pt x="1363554" y="677291"/>
                </a:lnTo>
                <a:lnTo>
                  <a:pt x="1363554" y="646492"/>
                </a:lnTo>
                <a:lnTo>
                  <a:pt x="1363554" y="936568"/>
                </a:lnTo>
                <a:lnTo>
                  <a:pt x="1363554" y="224535"/>
                </a:lnTo>
                <a:lnTo>
                  <a:pt x="1363554" y="934597"/>
                </a:lnTo>
                <a:lnTo>
                  <a:pt x="1363554" y="348017"/>
                </a:lnTo>
                <a:lnTo>
                  <a:pt x="1363554" y="747003"/>
                </a:lnTo>
                <a:lnTo>
                  <a:pt x="1364382" y="442928"/>
                </a:lnTo>
                <a:lnTo>
                  <a:pt x="1364382" y="826800"/>
                </a:lnTo>
                <a:lnTo>
                  <a:pt x="1364382" y="450213"/>
                </a:lnTo>
                <a:lnTo>
                  <a:pt x="1364382" y="784516"/>
                </a:lnTo>
                <a:lnTo>
                  <a:pt x="1364382" y="440985"/>
                </a:lnTo>
                <a:lnTo>
                  <a:pt x="1364382" y="668320"/>
                </a:lnTo>
                <a:lnTo>
                  <a:pt x="1364382" y="646492"/>
                </a:lnTo>
                <a:lnTo>
                  <a:pt x="1364382" y="936568"/>
                </a:lnTo>
                <a:lnTo>
                  <a:pt x="1364382" y="224535"/>
                </a:lnTo>
                <a:lnTo>
                  <a:pt x="1364382" y="934597"/>
                </a:lnTo>
                <a:lnTo>
                  <a:pt x="1364382" y="677291"/>
                </a:lnTo>
                <a:lnTo>
                  <a:pt x="1364382" y="747003"/>
                </a:lnTo>
                <a:lnTo>
                  <a:pt x="1365211" y="442928"/>
                </a:lnTo>
                <a:lnTo>
                  <a:pt x="1365211" y="826800"/>
                </a:lnTo>
                <a:lnTo>
                  <a:pt x="1365211" y="450213"/>
                </a:lnTo>
                <a:lnTo>
                  <a:pt x="1365211" y="784516"/>
                </a:lnTo>
                <a:lnTo>
                  <a:pt x="1365211" y="440985"/>
                </a:lnTo>
                <a:lnTo>
                  <a:pt x="1365211" y="652921"/>
                </a:lnTo>
                <a:lnTo>
                  <a:pt x="1365211" y="646492"/>
                </a:lnTo>
                <a:lnTo>
                  <a:pt x="1365211" y="936568"/>
                </a:lnTo>
                <a:lnTo>
                  <a:pt x="1365211" y="219792"/>
                </a:lnTo>
                <a:lnTo>
                  <a:pt x="1365211" y="934597"/>
                </a:lnTo>
                <a:lnTo>
                  <a:pt x="1365211" y="677291"/>
                </a:lnTo>
                <a:lnTo>
                  <a:pt x="1365211" y="747003"/>
                </a:lnTo>
                <a:lnTo>
                  <a:pt x="1366068" y="433699"/>
                </a:lnTo>
                <a:lnTo>
                  <a:pt x="1366068" y="826800"/>
                </a:lnTo>
                <a:lnTo>
                  <a:pt x="1366068" y="450213"/>
                </a:lnTo>
                <a:lnTo>
                  <a:pt x="1366068" y="784516"/>
                </a:lnTo>
                <a:lnTo>
                  <a:pt x="1366068" y="440985"/>
                </a:lnTo>
                <a:lnTo>
                  <a:pt x="1366068" y="652921"/>
                </a:lnTo>
                <a:lnTo>
                  <a:pt x="1366068" y="646492"/>
                </a:lnTo>
                <a:lnTo>
                  <a:pt x="1366068" y="936568"/>
                </a:lnTo>
                <a:lnTo>
                  <a:pt x="1366068" y="693262"/>
                </a:lnTo>
                <a:lnTo>
                  <a:pt x="1366068" y="934597"/>
                </a:lnTo>
                <a:lnTo>
                  <a:pt x="1366068" y="677291"/>
                </a:lnTo>
                <a:lnTo>
                  <a:pt x="1366068" y="747003"/>
                </a:lnTo>
                <a:lnTo>
                  <a:pt x="1366897" y="792373"/>
                </a:lnTo>
                <a:lnTo>
                  <a:pt x="1366897" y="608408"/>
                </a:lnTo>
                <a:lnTo>
                  <a:pt x="1366897" y="826800"/>
                </a:lnTo>
                <a:lnTo>
                  <a:pt x="1366897" y="450213"/>
                </a:lnTo>
                <a:lnTo>
                  <a:pt x="1366897" y="784516"/>
                </a:lnTo>
                <a:lnTo>
                  <a:pt x="1366897" y="440985"/>
                </a:lnTo>
                <a:lnTo>
                  <a:pt x="1366897" y="652921"/>
                </a:lnTo>
                <a:lnTo>
                  <a:pt x="1366897" y="646492"/>
                </a:lnTo>
                <a:lnTo>
                  <a:pt x="1366897" y="936568"/>
                </a:lnTo>
                <a:lnTo>
                  <a:pt x="1366897" y="693262"/>
                </a:lnTo>
                <a:lnTo>
                  <a:pt x="1366897" y="934597"/>
                </a:lnTo>
                <a:lnTo>
                  <a:pt x="1366897" y="677291"/>
                </a:lnTo>
                <a:lnTo>
                  <a:pt x="1366897" y="747003"/>
                </a:lnTo>
                <a:lnTo>
                  <a:pt x="1368011" y="792373"/>
                </a:lnTo>
                <a:lnTo>
                  <a:pt x="1368011" y="888113"/>
                </a:lnTo>
                <a:lnTo>
                  <a:pt x="1368011" y="799916"/>
                </a:lnTo>
                <a:lnTo>
                  <a:pt x="1368011" y="826800"/>
                </a:lnTo>
                <a:lnTo>
                  <a:pt x="1368011" y="702490"/>
                </a:lnTo>
                <a:lnTo>
                  <a:pt x="1368011" y="809172"/>
                </a:lnTo>
                <a:lnTo>
                  <a:pt x="1368011" y="618493"/>
                </a:lnTo>
                <a:lnTo>
                  <a:pt x="1368011" y="784516"/>
                </a:lnTo>
                <a:lnTo>
                  <a:pt x="1368011" y="440985"/>
                </a:lnTo>
                <a:lnTo>
                  <a:pt x="1368011" y="652921"/>
                </a:lnTo>
                <a:lnTo>
                  <a:pt x="1368011" y="646492"/>
                </a:lnTo>
                <a:lnTo>
                  <a:pt x="1368011" y="936568"/>
                </a:lnTo>
                <a:lnTo>
                  <a:pt x="1368011" y="693262"/>
                </a:lnTo>
                <a:lnTo>
                  <a:pt x="1368011" y="934597"/>
                </a:lnTo>
                <a:lnTo>
                  <a:pt x="1368011" y="677291"/>
                </a:lnTo>
                <a:lnTo>
                  <a:pt x="1368011" y="747003"/>
                </a:lnTo>
                <a:lnTo>
                  <a:pt x="1368868" y="792373"/>
                </a:lnTo>
                <a:lnTo>
                  <a:pt x="1368868" y="888113"/>
                </a:lnTo>
                <a:lnTo>
                  <a:pt x="1368868" y="799916"/>
                </a:lnTo>
                <a:lnTo>
                  <a:pt x="1368868" y="826800"/>
                </a:lnTo>
                <a:lnTo>
                  <a:pt x="1368868" y="702490"/>
                </a:lnTo>
                <a:lnTo>
                  <a:pt x="1368868" y="809172"/>
                </a:lnTo>
                <a:lnTo>
                  <a:pt x="1368868" y="618493"/>
                </a:lnTo>
                <a:lnTo>
                  <a:pt x="1368868" y="784516"/>
                </a:lnTo>
                <a:lnTo>
                  <a:pt x="1368868" y="436499"/>
                </a:lnTo>
                <a:lnTo>
                  <a:pt x="1368868" y="899884"/>
                </a:lnTo>
                <a:lnTo>
                  <a:pt x="1368868" y="646492"/>
                </a:lnTo>
                <a:lnTo>
                  <a:pt x="1368868" y="936568"/>
                </a:lnTo>
                <a:lnTo>
                  <a:pt x="1368868" y="693262"/>
                </a:lnTo>
                <a:lnTo>
                  <a:pt x="1368868" y="934597"/>
                </a:lnTo>
                <a:lnTo>
                  <a:pt x="1368868" y="677291"/>
                </a:lnTo>
                <a:lnTo>
                  <a:pt x="1368868" y="747003"/>
                </a:lnTo>
                <a:lnTo>
                  <a:pt x="1369696" y="792373"/>
                </a:lnTo>
                <a:lnTo>
                  <a:pt x="1369696" y="888113"/>
                </a:lnTo>
                <a:lnTo>
                  <a:pt x="1369696" y="799916"/>
                </a:lnTo>
                <a:lnTo>
                  <a:pt x="1369696" y="826800"/>
                </a:lnTo>
                <a:lnTo>
                  <a:pt x="1369696" y="702490"/>
                </a:lnTo>
                <a:lnTo>
                  <a:pt x="1369696" y="809172"/>
                </a:lnTo>
                <a:lnTo>
                  <a:pt x="1369696" y="618493"/>
                </a:lnTo>
                <a:lnTo>
                  <a:pt x="1369696" y="899884"/>
                </a:lnTo>
                <a:lnTo>
                  <a:pt x="1369696" y="646492"/>
                </a:lnTo>
                <a:lnTo>
                  <a:pt x="1369696" y="922568"/>
                </a:lnTo>
                <a:lnTo>
                  <a:pt x="1369696" y="693262"/>
                </a:lnTo>
                <a:lnTo>
                  <a:pt x="1369696" y="934597"/>
                </a:lnTo>
                <a:lnTo>
                  <a:pt x="1369696" y="677291"/>
                </a:lnTo>
                <a:lnTo>
                  <a:pt x="1369696" y="747003"/>
                </a:lnTo>
                <a:lnTo>
                  <a:pt x="1370553" y="792373"/>
                </a:lnTo>
                <a:lnTo>
                  <a:pt x="1370553" y="888113"/>
                </a:lnTo>
                <a:lnTo>
                  <a:pt x="1370553" y="799916"/>
                </a:lnTo>
                <a:lnTo>
                  <a:pt x="1370553" y="826800"/>
                </a:lnTo>
                <a:lnTo>
                  <a:pt x="1370553" y="702490"/>
                </a:lnTo>
                <a:lnTo>
                  <a:pt x="1370553" y="809172"/>
                </a:lnTo>
                <a:lnTo>
                  <a:pt x="1370553" y="618493"/>
                </a:lnTo>
                <a:lnTo>
                  <a:pt x="1370553" y="899884"/>
                </a:lnTo>
                <a:lnTo>
                  <a:pt x="1370553" y="646492"/>
                </a:lnTo>
                <a:lnTo>
                  <a:pt x="1370553" y="922568"/>
                </a:lnTo>
                <a:lnTo>
                  <a:pt x="1370553" y="693262"/>
                </a:lnTo>
                <a:lnTo>
                  <a:pt x="1370553" y="934597"/>
                </a:lnTo>
                <a:lnTo>
                  <a:pt x="1370553" y="752603"/>
                </a:lnTo>
                <a:lnTo>
                  <a:pt x="1370553" y="914712"/>
                </a:lnTo>
                <a:lnTo>
                  <a:pt x="1370553" y="744203"/>
                </a:lnTo>
                <a:lnTo>
                  <a:pt x="1371382" y="792373"/>
                </a:lnTo>
                <a:lnTo>
                  <a:pt x="1371382" y="888113"/>
                </a:lnTo>
                <a:lnTo>
                  <a:pt x="1371382" y="799916"/>
                </a:lnTo>
                <a:lnTo>
                  <a:pt x="1371382" y="935168"/>
                </a:lnTo>
                <a:lnTo>
                  <a:pt x="1371382" y="618493"/>
                </a:lnTo>
                <a:lnTo>
                  <a:pt x="1371382" y="899884"/>
                </a:lnTo>
                <a:lnTo>
                  <a:pt x="1371382" y="642292"/>
                </a:lnTo>
                <a:lnTo>
                  <a:pt x="1371382" y="922568"/>
                </a:lnTo>
                <a:lnTo>
                  <a:pt x="1371382" y="693262"/>
                </a:lnTo>
                <a:lnTo>
                  <a:pt x="1371382" y="934597"/>
                </a:lnTo>
                <a:lnTo>
                  <a:pt x="1371382" y="752603"/>
                </a:lnTo>
                <a:lnTo>
                  <a:pt x="1371382" y="914712"/>
                </a:lnTo>
                <a:lnTo>
                  <a:pt x="1371382" y="731318"/>
                </a:lnTo>
                <a:lnTo>
                  <a:pt x="1372496" y="792373"/>
                </a:lnTo>
                <a:lnTo>
                  <a:pt x="1372496" y="888113"/>
                </a:lnTo>
                <a:lnTo>
                  <a:pt x="1372496" y="799916"/>
                </a:lnTo>
                <a:lnTo>
                  <a:pt x="1372496" y="935168"/>
                </a:lnTo>
                <a:lnTo>
                  <a:pt x="1372496" y="618493"/>
                </a:lnTo>
                <a:lnTo>
                  <a:pt x="1372496" y="899884"/>
                </a:lnTo>
                <a:lnTo>
                  <a:pt x="1372496" y="652921"/>
                </a:lnTo>
                <a:lnTo>
                  <a:pt x="1372496" y="922568"/>
                </a:lnTo>
                <a:lnTo>
                  <a:pt x="1372496" y="693262"/>
                </a:lnTo>
                <a:lnTo>
                  <a:pt x="1372496" y="934597"/>
                </a:lnTo>
                <a:lnTo>
                  <a:pt x="1372496" y="752603"/>
                </a:lnTo>
                <a:lnTo>
                  <a:pt x="1372496" y="914712"/>
                </a:lnTo>
                <a:lnTo>
                  <a:pt x="1372496" y="731318"/>
                </a:lnTo>
                <a:lnTo>
                  <a:pt x="1373353" y="792373"/>
                </a:lnTo>
                <a:lnTo>
                  <a:pt x="1373353" y="888113"/>
                </a:lnTo>
                <a:lnTo>
                  <a:pt x="1373353" y="799916"/>
                </a:lnTo>
                <a:lnTo>
                  <a:pt x="1373353" y="935168"/>
                </a:lnTo>
                <a:lnTo>
                  <a:pt x="1373353" y="618493"/>
                </a:lnTo>
                <a:lnTo>
                  <a:pt x="1373353" y="899884"/>
                </a:lnTo>
                <a:lnTo>
                  <a:pt x="1373353" y="652921"/>
                </a:lnTo>
                <a:lnTo>
                  <a:pt x="1373353" y="922568"/>
                </a:lnTo>
                <a:lnTo>
                  <a:pt x="1373353" y="693262"/>
                </a:lnTo>
                <a:lnTo>
                  <a:pt x="1373353" y="934597"/>
                </a:lnTo>
                <a:lnTo>
                  <a:pt x="1373353" y="752603"/>
                </a:lnTo>
                <a:lnTo>
                  <a:pt x="1373353" y="914712"/>
                </a:lnTo>
                <a:lnTo>
                  <a:pt x="1373353" y="731318"/>
                </a:lnTo>
                <a:lnTo>
                  <a:pt x="1374182" y="792373"/>
                </a:lnTo>
                <a:lnTo>
                  <a:pt x="1374182" y="888113"/>
                </a:lnTo>
                <a:lnTo>
                  <a:pt x="1374182" y="796858"/>
                </a:lnTo>
                <a:lnTo>
                  <a:pt x="1374182" y="935168"/>
                </a:lnTo>
                <a:lnTo>
                  <a:pt x="1374182" y="618493"/>
                </a:lnTo>
                <a:lnTo>
                  <a:pt x="1374182" y="933482"/>
                </a:lnTo>
                <a:lnTo>
                  <a:pt x="1374182" y="781716"/>
                </a:lnTo>
                <a:lnTo>
                  <a:pt x="1374182" y="802172"/>
                </a:lnTo>
              </a:path>
              <a:path w="1776729" h="1168400">
                <a:moveTo>
                  <a:pt x="1374182" y="802172"/>
                </a:moveTo>
                <a:lnTo>
                  <a:pt x="1374182" y="899884"/>
                </a:lnTo>
                <a:lnTo>
                  <a:pt x="1374182" y="652921"/>
                </a:lnTo>
                <a:lnTo>
                  <a:pt x="1374182" y="922568"/>
                </a:lnTo>
                <a:lnTo>
                  <a:pt x="1374182" y="693262"/>
                </a:lnTo>
                <a:lnTo>
                  <a:pt x="1374182" y="934597"/>
                </a:lnTo>
                <a:lnTo>
                  <a:pt x="1374182" y="752603"/>
                </a:lnTo>
                <a:lnTo>
                  <a:pt x="1374182" y="914712"/>
                </a:lnTo>
                <a:lnTo>
                  <a:pt x="1374182" y="731318"/>
                </a:lnTo>
                <a:lnTo>
                  <a:pt x="1375011" y="792373"/>
                </a:lnTo>
                <a:lnTo>
                  <a:pt x="1375011" y="888113"/>
                </a:lnTo>
                <a:lnTo>
                  <a:pt x="1375011" y="796858"/>
                </a:lnTo>
                <a:lnTo>
                  <a:pt x="1375011" y="935168"/>
                </a:lnTo>
                <a:lnTo>
                  <a:pt x="1375011" y="809172"/>
                </a:lnTo>
                <a:lnTo>
                  <a:pt x="1375011" y="933482"/>
                </a:lnTo>
                <a:lnTo>
                  <a:pt x="1375011" y="781716"/>
                </a:lnTo>
                <a:lnTo>
                  <a:pt x="1375011" y="899884"/>
                </a:lnTo>
                <a:lnTo>
                  <a:pt x="1375011" y="652921"/>
                </a:lnTo>
                <a:lnTo>
                  <a:pt x="1375011" y="922568"/>
                </a:lnTo>
                <a:lnTo>
                  <a:pt x="1375011" y="693262"/>
                </a:lnTo>
                <a:lnTo>
                  <a:pt x="1375011" y="916112"/>
                </a:lnTo>
                <a:lnTo>
                  <a:pt x="1375011" y="752603"/>
                </a:lnTo>
                <a:lnTo>
                  <a:pt x="1375011" y="914712"/>
                </a:lnTo>
                <a:lnTo>
                  <a:pt x="1375011" y="731318"/>
                </a:lnTo>
                <a:lnTo>
                  <a:pt x="1375867" y="792373"/>
                </a:lnTo>
                <a:lnTo>
                  <a:pt x="1375867" y="888113"/>
                </a:lnTo>
                <a:lnTo>
                  <a:pt x="1375867" y="796858"/>
                </a:lnTo>
                <a:lnTo>
                  <a:pt x="1375867" y="935168"/>
                </a:lnTo>
                <a:lnTo>
                  <a:pt x="1375867" y="809172"/>
                </a:lnTo>
                <a:lnTo>
                  <a:pt x="1375867" y="933482"/>
                </a:lnTo>
                <a:lnTo>
                  <a:pt x="1375867" y="781716"/>
                </a:lnTo>
                <a:lnTo>
                  <a:pt x="1375867" y="910254"/>
                </a:lnTo>
                <a:lnTo>
                  <a:pt x="1375867" y="899884"/>
                </a:lnTo>
                <a:lnTo>
                  <a:pt x="1375867" y="922568"/>
                </a:lnTo>
                <a:lnTo>
                  <a:pt x="1375867" y="693262"/>
                </a:lnTo>
                <a:lnTo>
                  <a:pt x="1375867" y="916112"/>
                </a:lnTo>
                <a:lnTo>
                  <a:pt x="1375867" y="749803"/>
                </a:lnTo>
                <a:lnTo>
                  <a:pt x="1375867" y="914712"/>
                </a:lnTo>
                <a:lnTo>
                  <a:pt x="1375867" y="731318"/>
                </a:lnTo>
                <a:lnTo>
                  <a:pt x="1376696" y="792373"/>
                </a:lnTo>
                <a:lnTo>
                  <a:pt x="1376696" y="888113"/>
                </a:lnTo>
                <a:lnTo>
                  <a:pt x="1376696" y="796858"/>
                </a:lnTo>
                <a:lnTo>
                  <a:pt x="1376696" y="935168"/>
                </a:lnTo>
                <a:lnTo>
                  <a:pt x="1376696" y="809172"/>
                </a:lnTo>
                <a:lnTo>
                  <a:pt x="1376696" y="933482"/>
                </a:lnTo>
                <a:lnTo>
                  <a:pt x="1376696" y="781716"/>
                </a:lnTo>
                <a:lnTo>
                  <a:pt x="1376696" y="910254"/>
                </a:lnTo>
                <a:lnTo>
                  <a:pt x="1376696" y="899884"/>
                </a:lnTo>
                <a:lnTo>
                  <a:pt x="1376696" y="922568"/>
                </a:lnTo>
                <a:lnTo>
                  <a:pt x="1376696" y="691005"/>
                </a:lnTo>
                <a:lnTo>
                  <a:pt x="1376696" y="916112"/>
                </a:lnTo>
                <a:lnTo>
                  <a:pt x="1376696" y="749803"/>
                </a:lnTo>
                <a:lnTo>
                  <a:pt x="1376696" y="914712"/>
                </a:lnTo>
                <a:lnTo>
                  <a:pt x="1376696" y="731318"/>
                </a:lnTo>
                <a:lnTo>
                  <a:pt x="1377811" y="789573"/>
                </a:lnTo>
                <a:lnTo>
                  <a:pt x="1377811" y="884198"/>
                </a:lnTo>
                <a:lnTo>
                  <a:pt x="1377811" y="796858"/>
                </a:lnTo>
                <a:lnTo>
                  <a:pt x="1377811" y="935168"/>
                </a:lnTo>
                <a:lnTo>
                  <a:pt x="1377811" y="809172"/>
                </a:lnTo>
                <a:lnTo>
                  <a:pt x="1377811" y="933482"/>
                </a:lnTo>
                <a:lnTo>
                  <a:pt x="1377811" y="781716"/>
                </a:lnTo>
                <a:lnTo>
                  <a:pt x="1377811" y="910254"/>
                </a:lnTo>
                <a:lnTo>
                  <a:pt x="1377811" y="899884"/>
                </a:lnTo>
                <a:lnTo>
                  <a:pt x="1377811" y="922568"/>
                </a:lnTo>
                <a:lnTo>
                  <a:pt x="1377811" y="691005"/>
                </a:lnTo>
                <a:lnTo>
                  <a:pt x="1377811" y="916112"/>
                </a:lnTo>
                <a:lnTo>
                  <a:pt x="1377811" y="749803"/>
                </a:lnTo>
                <a:lnTo>
                  <a:pt x="1377811" y="914712"/>
                </a:lnTo>
                <a:lnTo>
                  <a:pt x="1377811" y="731318"/>
                </a:lnTo>
                <a:lnTo>
                  <a:pt x="1378667" y="789573"/>
                </a:lnTo>
                <a:lnTo>
                  <a:pt x="1378667" y="884198"/>
                </a:lnTo>
                <a:lnTo>
                  <a:pt x="1378667" y="796858"/>
                </a:lnTo>
                <a:lnTo>
                  <a:pt x="1378667" y="935168"/>
                </a:lnTo>
                <a:lnTo>
                  <a:pt x="1378667" y="806087"/>
                </a:lnTo>
                <a:lnTo>
                  <a:pt x="1378667" y="933482"/>
                </a:lnTo>
                <a:lnTo>
                  <a:pt x="1378667" y="781716"/>
                </a:lnTo>
                <a:lnTo>
                  <a:pt x="1378667" y="910254"/>
                </a:lnTo>
                <a:lnTo>
                  <a:pt x="1378667" y="899884"/>
                </a:lnTo>
                <a:lnTo>
                  <a:pt x="1378667" y="922568"/>
                </a:lnTo>
                <a:lnTo>
                  <a:pt x="1378667" y="691005"/>
                </a:lnTo>
                <a:lnTo>
                  <a:pt x="1378667" y="916112"/>
                </a:lnTo>
                <a:lnTo>
                  <a:pt x="1378667" y="749803"/>
                </a:lnTo>
                <a:lnTo>
                  <a:pt x="1378667" y="914712"/>
                </a:lnTo>
                <a:lnTo>
                  <a:pt x="1378667" y="731318"/>
                </a:lnTo>
                <a:lnTo>
                  <a:pt x="1379496" y="789573"/>
                </a:lnTo>
                <a:lnTo>
                  <a:pt x="1379496" y="884198"/>
                </a:lnTo>
                <a:lnTo>
                  <a:pt x="1379496" y="796858"/>
                </a:lnTo>
                <a:lnTo>
                  <a:pt x="1379496" y="935168"/>
                </a:lnTo>
                <a:lnTo>
                  <a:pt x="1379496" y="806087"/>
                </a:lnTo>
                <a:lnTo>
                  <a:pt x="1379496" y="933482"/>
                </a:lnTo>
                <a:lnTo>
                  <a:pt x="1379496" y="781716"/>
                </a:lnTo>
                <a:lnTo>
                  <a:pt x="1379496" y="910254"/>
                </a:lnTo>
                <a:lnTo>
                  <a:pt x="1379496" y="691005"/>
                </a:lnTo>
                <a:lnTo>
                  <a:pt x="1379496" y="916112"/>
                </a:lnTo>
                <a:lnTo>
                  <a:pt x="1379496" y="749803"/>
                </a:lnTo>
                <a:lnTo>
                  <a:pt x="1379496" y="914712"/>
                </a:lnTo>
                <a:lnTo>
                  <a:pt x="1379496" y="731318"/>
                </a:lnTo>
                <a:lnTo>
                  <a:pt x="1380353" y="789573"/>
                </a:lnTo>
                <a:lnTo>
                  <a:pt x="1380353" y="884198"/>
                </a:lnTo>
                <a:lnTo>
                  <a:pt x="1380353" y="796858"/>
                </a:lnTo>
                <a:lnTo>
                  <a:pt x="1380353" y="935168"/>
                </a:lnTo>
                <a:lnTo>
                  <a:pt x="1380353" y="806087"/>
                </a:lnTo>
                <a:lnTo>
                  <a:pt x="1380353" y="933482"/>
                </a:lnTo>
                <a:lnTo>
                  <a:pt x="1380353" y="781716"/>
                </a:lnTo>
                <a:lnTo>
                  <a:pt x="1380353" y="910254"/>
                </a:lnTo>
                <a:lnTo>
                  <a:pt x="1380353" y="691005"/>
                </a:lnTo>
                <a:lnTo>
                  <a:pt x="1380353" y="916112"/>
                </a:lnTo>
                <a:lnTo>
                  <a:pt x="1380353" y="749803"/>
                </a:lnTo>
                <a:lnTo>
                  <a:pt x="1380353" y="914712"/>
                </a:lnTo>
                <a:lnTo>
                  <a:pt x="1380353" y="713690"/>
                </a:lnTo>
                <a:lnTo>
                  <a:pt x="1381182" y="789573"/>
                </a:lnTo>
                <a:lnTo>
                  <a:pt x="1381182" y="884198"/>
                </a:lnTo>
                <a:lnTo>
                  <a:pt x="1381182" y="796858"/>
                </a:lnTo>
                <a:lnTo>
                  <a:pt x="1381182" y="935168"/>
                </a:lnTo>
                <a:lnTo>
                  <a:pt x="1381182" y="806087"/>
                </a:lnTo>
                <a:lnTo>
                  <a:pt x="1381182" y="933482"/>
                </a:lnTo>
                <a:lnTo>
                  <a:pt x="1381182" y="781716"/>
                </a:lnTo>
                <a:lnTo>
                  <a:pt x="1381182" y="910254"/>
                </a:lnTo>
                <a:lnTo>
                  <a:pt x="1381182" y="691005"/>
                </a:lnTo>
                <a:lnTo>
                  <a:pt x="1381182" y="916112"/>
                </a:lnTo>
                <a:lnTo>
                  <a:pt x="1381182" y="749803"/>
                </a:lnTo>
                <a:lnTo>
                  <a:pt x="1381182" y="910254"/>
                </a:lnTo>
                <a:lnTo>
                  <a:pt x="1381182" y="701661"/>
                </a:lnTo>
                <a:lnTo>
                  <a:pt x="1382010" y="789573"/>
                </a:lnTo>
                <a:lnTo>
                  <a:pt x="1382010" y="884198"/>
                </a:lnTo>
                <a:lnTo>
                  <a:pt x="1382010" y="796858"/>
                </a:lnTo>
                <a:lnTo>
                  <a:pt x="1382010" y="930397"/>
                </a:lnTo>
                <a:lnTo>
                  <a:pt x="1382010" y="806087"/>
                </a:lnTo>
                <a:lnTo>
                  <a:pt x="1382010" y="933482"/>
                </a:lnTo>
                <a:lnTo>
                  <a:pt x="1382010" y="781716"/>
                </a:lnTo>
                <a:lnTo>
                  <a:pt x="1382010" y="910254"/>
                </a:lnTo>
                <a:lnTo>
                  <a:pt x="1382010" y="691005"/>
                </a:lnTo>
                <a:lnTo>
                  <a:pt x="1382010" y="916112"/>
                </a:lnTo>
                <a:lnTo>
                  <a:pt x="1382010" y="749803"/>
                </a:lnTo>
                <a:lnTo>
                  <a:pt x="1382010" y="910254"/>
                </a:lnTo>
                <a:lnTo>
                  <a:pt x="1382010" y="699119"/>
                </a:lnTo>
                <a:lnTo>
                  <a:pt x="1383153" y="789573"/>
                </a:lnTo>
                <a:lnTo>
                  <a:pt x="1383153" y="884198"/>
                </a:lnTo>
                <a:lnTo>
                  <a:pt x="1383153" y="796858"/>
                </a:lnTo>
                <a:lnTo>
                  <a:pt x="1383153" y="930397"/>
                </a:lnTo>
                <a:lnTo>
                  <a:pt x="1383153" y="806087"/>
                </a:lnTo>
                <a:lnTo>
                  <a:pt x="1383153" y="933482"/>
                </a:lnTo>
                <a:lnTo>
                  <a:pt x="1383153" y="781716"/>
                </a:lnTo>
                <a:lnTo>
                  <a:pt x="1383153" y="910254"/>
                </a:lnTo>
                <a:lnTo>
                  <a:pt x="1383153" y="691005"/>
                </a:lnTo>
                <a:lnTo>
                  <a:pt x="1383153" y="916112"/>
                </a:lnTo>
                <a:lnTo>
                  <a:pt x="1383153" y="749803"/>
                </a:lnTo>
                <a:lnTo>
                  <a:pt x="1383153" y="910254"/>
                </a:lnTo>
                <a:lnTo>
                  <a:pt x="1383153" y="699119"/>
                </a:lnTo>
                <a:lnTo>
                  <a:pt x="1383982" y="789573"/>
                </a:lnTo>
                <a:lnTo>
                  <a:pt x="1383982" y="884198"/>
                </a:lnTo>
                <a:lnTo>
                  <a:pt x="1383982" y="796858"/>
                </a:lnTo>
                <a:lnTo>
                  <a:pt x="1383982" y="930397"/>
                </a:lnTo>
                <a:lnTo>
                  <a:pt x="1383982" y="806087"/>
                </a:lnTo>
                <a:lnTo>
                  <a:pt x="1383982" y="928711"/>
                </a:lnTo>
                <a:lnTo>
                  <a:pt x="1383982" y="781716"/>
                </a:lnTo>
                <a:lnTo>
                  <a:pt x="1383982" y="910254"/>
                </a:lnTo>
                <a:lnTo>
                  <a:pt x="1383982" y="691005"/>
                </a:lnTo>
                <a:lnTo>
                  <a:pt x="1383982" y="916112"/>
                </a:lnTo>
                <a:lnTo>
                  <a:pt x="1383982" y="749803"/>
                </a:lnTo>
                <a:lnTo>
                  <a:pt x="1383982" y="910254"/>
                </a:lnTo>
                <a:lnTo>
                  <a:pt x="1383982" y="699119"/>
                </a:lnTo>
                <a:lnTo>
                  <a:pt x="1384810" y="789573"/>
                </a:lnTo>
                <a:lnTo>
                  <a:pt x="1384810" y="884198"/>
                </a:lnTo>
                <a:lnTo>
                  <a:pt x="1384810" y="796858"/>
                </a:lnTo>
                <a:lnTo>
                  <a:pt x="1384810" y="930397"/>
                </a:lnTo>
                <a:lnTo>
                  <a:pt x="1384810" y="806087"/>
                </a:lnTo>
                <a:lnTo>
                  <a:pt x="1384810" y="928711"/>
                </a:lnTo>
                <a:lnTo>
                  <a:pt x="1384810" y="781716"/>
                </a:lnTo>
                <a:lnTo>
                  <a:pt x="1384810" y="910254"/>
                </a:lnTo>
                <a:lnTo>
                  <a:pt x="1384810" y="691005"/>
                </a:lnTo>
                <a:lnTo>
                  <a:pt x="1384810" y="916112"/>
                </a:lnTo>
                <a:lnTo>
                  <a:pt x="1384810" y="749803"/>
                </a:lnTo>
                <a:lnTo>
                  <a:pt x="1384810" y="910254"/>
                </a:lnTo>
              </a:path>
              <a:path w="1776729" h="1168400">
                <a:moveTo>
                  <a:pt x="1384810" y="910254"/>
                </a:moveTo>
                <a:lnTo>
                  <a:pt x="1384810" y="699119"/>
                </a:lnTo>
                <a:lnTo>
                  <a:pt x="1385667" y="789573"/>
                </a:lnTo>
                <a:lnTo>
                  <a:pt x="1385667" y="884198"/>
                </a:lnTo>
                <a:lnTo>
                  <a:pt x="1385667" y="796858"/>
                </a:lnTo>
                <a:lnTo>
                  <a:pt x="1385667" y="930397"/>
                </a:lnTo>
                <a:lnTo>
                  <a:pt x="1385667" y="806087"/>
                </a:lnTo>
                <a:lnTo>
                  <a:pt x="1385667" y="928711"/>
                </a:lnTo>
                <a:lnTo>
                  <a:pt x="1385667" y="781716"/>
                </a:lnTo>
                <a:lnTo>
                  <a:pt x="1385667" y="910254"/>
                </a:lnTo>
                <a:lnTo>
                  <a:pt x="1385667" y="691005"/>
                </a:lnTo>
                <a:lnTo>
                  <a:pt x="1385667" y="886713"/>
                </a:lnTo>
                <a:lnTo>
                  <a:pt x="1385667" y="749803"/>
                </a:lnTo>
                <a:lnTo>
                  <a:pt x="1385667" y="910254"/>
                </a:lnTo>
                <a:lnTo>
                  <a:pt x="1385667" y="699119"/>
                </a:lnTo>
                <a:lnTo>
                  <a:pt x="1386496" y="789573"/>
                </a:lnTo>
                <a:lnTo>
                  <a:pt x="1386496" y="884198"/>
                </a:lnTo>
                <a:lnTo>
                  <a:pt x="1386496" y="796858"/>
                </a:lnTo>
                <a:lnTo>
                  <a:pt x="1386496" y="930397"/>
                </a:lnTo>
                <a:lnTo>
                  <a:pt x="1386496" y="806087"/>
                </a:lnTo>
                <a:lnTo>
                  <a:pt x="1386496" y="928711"/>
                </a:lnTo>
                <a:lnTo>
                  <a:pt x="1386496" y="781716"/>
                </a:lnTo>
                <a:lnTo>
                  <a:pt x="1386496" y="895684"/>
                </a:lnTo>
                <a:lnTo>
                  <a:pt x="1386496" y="881399"/>
                </a:lnTo>
                <a:lnTo>
                  <a:pt x="1386496" y="895684"/>
                </a:lnTo>
                <a:lnTo>
                  <a:pt x="1386496" y="691005"/>
                </a:lnTo>
                <a:lnTo>
                  <a:pt x="1386496" y="886713"/>
                </a:lnTo>
                <a:lnTo>
                  <a:pt x="1386496" y="749803"/>
                </a:lnTo>
                <a:lnTo>
                  <a:pt x="1386496" y="910254"/>
                </a:lnTo>
                <a:lnTo>
                  <a:pt x="1386496" y="699119"/>
                </a:lnTo>
                <a:lnTo>
                  <a:pt x="1387353" y="758203"/>
                </a:lnTo>
                <a:lnTo>
                  <a:pt x="1387353" y="872456"/>
                </a:lnTo>
                <a:lnTo>
                  <a:pt x="1387353" y="796858"/>
                </a:lnTo>
                <a:lnTo>
                  <a:pt x="1387353" y="930397"/>
                </a:lnTo>
                <a:lnTo>
                  <a:pt x="1387353" y="806087"/>
                </a:lnTo>
                <a:lnTo>
                  <a:pt x="1387353" y="928711"/>
                </a:lnTo>
                <a:lnTo>
                  <a:pt x="1387353" y="781716"/>
                </a:lnTo>
                <a:lnTo>
                  <a:pt x="1387353" y="895684"/>
                </a:lnTo>
                <a:lnTo>
                  <a:pt x="1387353" y="881399"/>
                </a:lnTo>
                <a:lnTo>
                  <a:pt x="1387353" y="895684"/>
                </a:lnTo>
                <a:lnTo>
                  <a:pt x="1387353" y="691005"/>
                </a:lnTo>
                <a:lnTo>
                  <a:pt x="1387353" y="886713"/>
                </a:lnTo>
                <a:lnTo>
                  <a:pt x="1387353" y="749803"/>
                </a:lnTo>
                <a:lnTo>
                  <a:pt x="1387353" y="910254"/>
                </a:lnTo>
                <a:lnTo>
                  <a:pt x="1387353" y="699119"/>
                </a:lnTo>
                <a:lnTo>
                  <a:pt x="1388467" y="758203"/>
                </a:lnTo>
                <a:lnTo>
                  <a:pt x="1388467" y="854256"/>
                </a:lnTo>
                <a:lnTo>
                  <a:pt x="1388467" y="796858"/>
                </a:lnTo>
                <a:lnTo>
                  <a:pt x="1388467" y="930397"/>
                </a:lnTo>
                <a:lnTo>
                  <a:pt x="1388467" y="806087"/>
                </a:lnTo>
                <a:lnTo>
                  <a:pt x="1388467" y="928711"/>
                </a:lnTo>
                <a:lnTo>
                  <a:pt x="1388467" y="781716"/>
                </a:lnTo>
                <a:lnTo>
                  <a:pt x="1388467" y="895684"/>
                </a:lnTo>
                <a:lnTo>
                  <a:pt x="1388467" y="881399"/>
                </a:lnTo>
                <a:lnTo>
                  <a:pt x="1388467" y="895684"/>
                </a:lnTo>
                <a:lnTo>
                  <a:pt x="1388467" y="691005"/>
                </a:lnTo>
                <a:lnTo>
                  <a:pt x="1388467" y="886713"/>
                </a:lnTo>
                <a:lnTo>
                  <a:pt x="1388467" y="749803"/>
                </a:lnTo>
                <a:lnTo>
                  <a:pt x="1388467" y="910254"/>
                </a:lnTo>
                <a:lnTo>
                  <a:pt x="1388467" y="699119"/>
                </a:lnTo>
                <a:lnTo>
                  <a:pt x="1389296" y="758203"/>
                </a:lnTo>
                <a:lnTo>
                  <a:pt x="1389296" y="854256"/>
                </a:lnTo>
                <a:lnTo>
                  <a:pt x="1389296" y="796858"/>
                </a:lnTo>
                <a:lnTo>
                  <a:pt x="1389296" y="1134504"/>
                </a:lnTo>
                <a:lnTo>
                  <a:pt x="1389296" y="806087"/>
                </a:lnTo>
                <a:lnTo>
                  <a:pt x="1389296" y="928711"/>
                </a:lnTo>
                <a:lnTo>
                  <a:pt x="1389296" y="781716"/>
                </a:lnTo>
                <a:lnTo>
                  <a:pt x="1389296" y="895684"/>
                </a:lnTo>
                <a:lnTo>
                  <a:pt x="1389296" y="691005"/>
                </a:lnTo>
                <a:lnTo>
                  <a:pt x="1389296" y="886713"/>
                </a:lnTo>
                <a:lnTo>
                  <a:pt x="1389296" y="749803"/>
                </a:lnTo>
                <a:lnTo>
                  <a:pt x="1389296" y="910254"/>
                </a:lnTo>
                <a:lnTo>
                  <a:pt x="1389296" y="699119"/>
                </a:lnTo>
                <a:lnTo>
                  <a:pt x="1390153" y="758203"/>
                </a:lnTo>
                <a:lnTo>
                  <a:pt x="1390153" y="854256"/>
                </a:lnTo>
                <a:lnTo>
                  <a:pt x="1390153" y="796858"/>
                </a:lnTo>
                <a:lnTo>
                  <a:pt x="1390153" y="1134504"/>
                </a:lnTo>
                <a:lnTo>
                  <a:pt x="1390153" y="806087"/>
                </a:lnTo>
                <a:lnTo>
                  <a:pt x="1390153" y="928711"/>
                </a:lnTo>
                <a:lnTo>
                  <a:pt x="1390153" y="781716"/>
                </a:lnTo>
                <a:lnTo>
                  <a:pt x="1390153" y="895684"/>
                </a:lnTo>
                <a:lnTo>
                  <a:pt x="1390153" y="691005"/>
                </a:lnTo>
                <a:lnTo>
                  <a:pt x="1390153" y="886713"/>
                </a:lnTo>
                <a:lnTo>
                  <a:pt x="1390153" y="749803"/>
                </a:lnTo>
                <a:lnTo>
                  <a:pt x="1390153" y="910254"/>
                </a:lnTo>
                <a:lnTo>
                  <a:pt x="1390153" y="699119"/>
                </a:lnTo>
                <a:lnTo>
                  <a:pt x="1390981" y="758203"/>
                </a:lnTo>
                <a:lnTo>
                  <a:pt x="1390981" y="854256"/>
                </a:lnTo>
                <a:lnTo>
                  <a:pt x="1390981" y="796858"/>
                </a:lnTo>
                <a:lnTo>
                  <a:pt x="1390981" y="1134504"/>
                </a:lnTo>
                <a:lnTo>
                  <a:pt x="1390981" y="806087"/>
                </a:lnTo>
                <a:lnTo>
                  <a:pt x="1390981" y="1134504"/>
                </a:lnTo>
                <a:lnTo>
                  <a:pt x="1390981" y="799087"/>
                </a:lnTo>
                <a:lnTo>
                  <a:pt x="1390981" y="895684"/>
                </a:lnTo>
                <a:lnTo>
                  <a:pt x="1390981" y="691005"/>
                </a:lnTo>
                <a:lnTo>
                  <a:pt x="1390981" y="886713"/>
                </a:lnTo>
                <a:lnTo>
                  <a:pt x="1390981" y="749803"/>
                </a:lnTo>
                <a:lnTo>
                  <a:pt x="1390981" y="881399"/>
                </a:lnTo>
                <a:lnTo>
                  <a:pt x="1390981" y="682891"/>
                </a:lnTo>
                <a:lnTo>
                  <a:pt x="1391810" y="758203"/>
                </a:lnTo>
                <a:lnTo>
                  <a:pt x="1391810" y="1134504"/>
                </a:lnTo>
                <a:lnTo>
                  <a:pt x="1391810" y="806087"/>
                </a:lnTo>
                <a:lnTo>
                  <a:pt x="1391810" y="1134504"/>
                </a:lnTo>
                <a:lnTo>
                  <a:pt x="1391810" y="799087"/>
                </a:lnTo>
                <a:lnTo>
                  <a:pt x="1391810" y="895684"/>
                </a:lnTo>
                <a:lnTo>
                  <a:pt x="1391810" y="861514"/>
                </a:lnTo>
                <a:lnTo>
                  <a:pt x="1391810" y="1134504"/>
                </a:lnTo>
                <a:lnTo>
                  <a:pt x="1391810" y="691005"/>
                </a:lnTo>
                <a:lnTo>
                  <a:pt x="1391810" y="886713"/>
                </a:lnTo>
                <a:lnTo>
                  <a:pt x="1391810" y="749803"/>
                </a:lnTo>
                <a:lnTo>
                  <a:pt x="1391810" y="881399"/>
                </a:lnTo>
                <a:lnTo>
                  <a:pt x="1391810" y="666920"/>
                </a:lnTo>
                <a:lnTo>
                  <a:pt x="1392667" y="758203"/>
                </a:lnTo>
                <a:lnTo>
                  <a:pt x="1392667" y="1134504"/>
                </a:lnTo>
                <a:lnTo>
                  <a:pt x="1392667" y="806087"/>
                </a:lnTo>
                <a:lnTo>
                  <a:pt x="1392667" y="1134504"/>
                </a:lnTo>
                <a:lnTo>
                  <a:pt x="1392667" y="799087"/>
                </a:lnTo>
                <a:lnTo>
                  <a:pt x="1392667" y="881399"/>
                </a:lnTo>
                <a:lnTo>
                  <a:pt x="1392667" y="861514"/>
                </a:lnTo>
                <a:lnTo>
                  <a:pt x="1392667" y="1134504"/>
                </a:lnTo>
                <a:lnTo>
                  <a:pt x="1392667" y="691005"/>
                </a:lnTo>
                <a:lnTo>
                  <a:pt x="1392667" y="886713"/>
                </a:lnTo>
                <a:lnTo>
                  <a:pt x="1392667" y="749803"/>
                </a:lnTo>
                <a:lnTo>
                  <a:pt x="1392667" y="881399"/>
                </a:lnTo>
                <a:lnTo>
                  <a:pt x="1392667" y="666920"/>
                </a:lnTo>
                <a:lnTo>
                  <a:pt x="1393781" y="758203"/>
                </a:lnTo>
                <a:lnTo>
                  <a:pt x="1393781" y="1134504"/>
                </a:lnTo>
                <a:lnTo>
                  <a:pt x="1393781" y="806087"/>
                </a:lnTo>
                <a:lnTo>
                  <a:pt x="1393781" y="1134504"/>
                </a:lnTo>
                <a:lnTo>
                  <a:pt x="1393781" y="799087"/>
                </a:lnTo>
                <a:lnTo>
                  <a:pt x="1393781" y="881399"/>
                </a:lnTo>
                <a:lnTo>
                  <a:pt x="1393781" y="861514"/>
                </a:lnTo>
                <a:lnTo>
                  <a:pt x="1393781" y="1134504"/>
                </a:lnTo>
                <a:lnTo>
                  <a:pt x="1393781" y="691005"/>
                </a:lnTo>
                <a:lnTo>
                  <a:pt x="1393781" y="1134504"/>
                </a:lnTo>
                <a:lnTo>
                  <a:pt x="1393781" y="666920"/>
                </a:lnTo>
                <a:lnTo>
                  <a:pt x="1394610" y="758203"/>
                </a:lnTo>
                <a:lnTo>
                  <a:pt x="1394610" y="1134504"/>
                </a:lnTo>
                <a:lnTo>
                  <a:pt x="1394610" y="806087"/>
                </a:lnTo>
                <a:lnTo>
                  <a:pt x="1394610" y="1134504"/>
                </a:lnTo>
                <a:lnTo>
                  <a:pt x="1394610" y="799087"/>
                </a:lnTo>
                <a:lnTo>
                  <a:pt x="1394610" y="881399"/>
                </a:lnTo>
                <a:lnTo>
                  <a:pt x="1394610" y="861514"/>
                </a:lnTo>
                <a:lnTo>
                  <a:pt x="1394610" y="1134504"/>
                </a:lnTo>
                <a:lnTo>
                  <a:pt x="1394610" y="886713"/>
                </a:lnTo>
                <a:lnTo>
                  <a:pt x="1394610" y="1134504"/>
                </a:lnTo>
                <a:lnTo>
                  <a:pt x="1394610" y="666920"/>
                </a:lnTo>
                <a:lnTo>
                  <a:pt x="1395467" y="758203"/>
                </a:lnTo>
                <a:lnTo>
                  <a:pt x="1395467" y="1134504"/>
                </a:lnTo>
                <a:lnTo>
                  <a:pt x="1395467" y="806087"/>
                </a:lnTo>
                <a:lnTo>
                  <a:pt x="1395467" y="1134504"/>
                </a:lnTo>
                <a:lnTo>
                  <a:pt x="1395467" y="799087"/>
                </a:lnTo>
                <a:lnTo>
                  <a:pt x="1395467" y="881399"/>
                </a:lnTo>
                <a:lnTo>
                  <a:pt x="1395467" y="861514"/>
                </a:lnTo>
                <a:lnTo>
                  <a:pt x="1395467" y="1134504"/>
                </a:lnTo>
                <a:lnTo>
                  <a:pt x="1395467" y="863770"/>
                </a:lnTo>
                <a:lnTo>
                  <a:pt x="1395467" y="1134504"/>
                </a:lnTo>
                <a:lnTo>
                  <a:pt x="1395467" y="666920"/>
                </a:lnTo>
                <a:lnTo>
                  <a:pt x="1396296" y="758203"/>
                </a:lnTo>
                <a:lnTo>
                  <a:pt x="1396296" y="1134504"/>
                </a:lnTo>
                <a:lnTo>
                  <a:pt x="1396296" y="930397"/>
                </a:lnTo>
                <a:lnTo>
                  <a:pt x="1396296" y="1134504"/>
                </a:lnTo>
                <a:lnTo>
                  <a:pt x="1396296" y="848914"/>
                </a:lnTo>
                <a:lnTo>
                  <a:pt x="1396296" y="1134504"/>
                </a:lnTo>
                <a:lnTo>
                  <a:pt x="1396296" y="799087"/>
                </a:lnTo>
                <a:lnTo>
                  <a:pt x="1396296" y="864314"/>
                </a:lnTo>
                <a:lnTo>
                  <a:pt x="1396296" y="855371"/>
                </a:lnTo>
                <a:lnTo>
                  <a:pt x="1396296" y="864314"/>
                </a:lnTo>
                <a:lnTo>
                  <a:pt x="1396296" y="861514"/>
                </a:lnTo>
                <a:lnTo>
                  <a:pt x="1396296" y="1134504"/>
                </a:lnTo>
                <a:lnTo>
                  <a:pt x="1396296" y="856485"/>
                </a:lnTo>
              </a:path>
              <a:path w="1776729" h="1168400">
                <a:moveTo>
                  <a:pt x="1396296" y="856485"/>
                </a:moveTo>
                <a:lnTo>
                  <a:pt x="1396296" y="1134504"/>
                </a:lnTo>
                <a:lnTo>
                  <a:pt x="1396296" y="666920"/>
                </a:lnTo>
                <a:lnTo>
                  <a:pt x="1397152" y="750374"/>
                </a:lnTo>
                <a:lnTo>
                  <a:pt x="1397152" y="1134504"/>
                </a:lnTo>
                <a:lnTo>
                  <a:pt x="1397152" y="930397"/>
                </a:lnTo>
                <a:lnTo>
                  <a:pt x="1397152" y="1134504"/>
                </a:lnTo>
                <a:lnTo>
                  <a:pt x="1397152" y="848914"/>
                </a:lnTo>
                <a:lnTo>
                  <a:pt x="1397152" y="1134504"/>
                </a:lnTo>
                <a:lnTo>
                  <a:pt x="1397152" y="851714"/>
                </a:lnTo>
                <a:lnTo>
                  <a:pt x="1397152" y="864314"/>
                </a:lnTo>
                <a:lnTo>
                  <a:pt x="1397152" y="861514"/>
                </a:lnTo>
                <a:lnTo>
                  <a:pt x="1397152" y="1134504"/>
                </a:lnTo>
                <a:lnTo>
                  <a:pt x="1397152" y="856485"/>
                </a:lnTo>
                <a:lnTo>
                  <a:pt x="1397152" y="1134504"/>
                </a:lnTo>
                <a:lnTo>
                  <a:pt x="1397152" y="666920"/>
                </a:lnTo>
                <a:lnTo>
                  <a:pt x="1398267" y="726861"/>
                </a:lnTo>
                <a:lnTo>
                  <a:pt x="1398267" y="1134504"/>
                </a:lnTo>
                <a:lnTo>
                  <a:pt x="1398267" y="930397"/>
                </a:lnTo>
                <a:lnTo>
                  <a:pt x="1398267" y="1134504"/>
                </a:lnTo>
                <a:lnTo>
                  <a:pt x="1398267" y="848914"/>
                </a:lnTo>
                <a:lnTo>
                  <a:pt x="1398267" y="1134504"/>
                </a:lnTo>
                <a:lnTo>
                  <a:pt x="1398267" y="851714"/>
                </a:lnTo>
                <a:lnTo>
                  <a:pt x="1398267" y="864314"/>
                </a:lnTo>
                <a:lnTo>
                  <a:pt x="1398267" y="861514"/>
                </a:lnTo>
                <a:lnTo>
                  <a:pt x="1398267" y="1134504"/>
                </a:lnTo>
                <a:lnTo>
                  <a:pt x="1398267" y="856485"/>
                </a:lnTo>
                <a:lnTo>
                  <a:pt x="1398267" y="1134504"/>
                </a:lnTo>
                <a:lnTo>
                  <a:pt x="1398267" y="666920"/>
                </a:lnTo>
                <a:lnTo>
                  <a:pt x="1399096" y="726861"/>
                </a:lnTo>
                <a:lnTo>
                  <a:pt x="1399096" y="1134504"/>
                </a:lnTo>
                <a:lnTo>
                  <a:pt x="1399096" y="930397"/>
                </a:lnTo>
                <a:lnTo>
                  <a:pt x="1399096" y="1134504"/>
                </a:lnTo>
                <a:lnTo>
                  <a:pt x="1399096" y="848914"/>
                </a:lnTo>
                <a:lnTo>
                  <a:pt x="1399096" y="1134504"/>
                </a:lnTo>
                <a:lnTo>
                  <a:pt x="1399096" y="851714"/>
                </a:lnTo>
                <a:lnTo>
                  <a:pt x="1399096" y="864314"/>
                </a:lnTo>
                <a:lnTo>
                  <a:pt x="1399096" y="861514"/>
                </a:lnTo>
                <a:lnTo>
                  <a:pt x="1399096" y="1134504"/>
                </a:lnTo>
                <a:lnTo>
                  <a:pt x="1399096" y="856485"/>
                </a:lnTo>
                <a:lnTo>
                  <a:pt x="1399096" y="1134504"/>
                </a:lnTo>
                <a:lnTo>
                  <a:pt x="1399096" y="666920"/>
                </a:lnTo>
                <a:lnTo>
                  <a:pt x="1399952" y="726861"/>
                </a:lnTo>
                <a:lnTo>
                  <a:pt x="1399952" y="1134504"/>
                </a:lnTo>
                <a:lnTo>
                  <a:pt x="1399952" y="1101191"/>
                </a:lnTo>
                <a:lnTo>
                  <a:pt x="1399952" y="1134504"/>
                </a:lnTo>
                <a:lnTo>
                  <a:pt x="1399952" y="848914"/>
                </a:lnTo>
                <a:lnTo>
                  <a:pt x="1399952" y="1134504"/>
                </a:lnTo>
                <a:lnTo>
                  <a:pt x="1399952" y="832971"/>
                </a:lnTo>
                <a:lnTo>
                  <a:pt x="1399952" y="864314"/>
                </a:lnTo>
                <a:lnTo>
                  <a:pt x="1399952" y="830171"/>
                </a:lnTo>
                <a:lnTo>
                  <a:pt x="1399952" y="1134504"/>
                </a:lnTo>
                <a:lnTo>
                  <a:pt x="1399952" y="856485"/>
                </a:lnTo>
                <a:lnTo>
                  <a:pt x="1399952" y="1134504"/>
                </a:lnTo>
                <a:lnTo>
                  <a:pt x="1399952" y="666920"/>
                </a:lnTo>
                <a:lnTo>
                  <a:pt x="1400781" y="726861"/>
                </a:lnTo>
                <a:lnTo>
                  <a:pt x="1400781" y="1134504"/>
                </a:lnTo>
                <a:lnTo>
                  <a:pt x="1400781" y="1101191"/>
                </a:lnTo>
                <a:lnTo>
                  <a:pt x="1400781" y="1134504"/>
                </a:lnTo>
                <a:lnTo>
                  <a:pt x="1400781" y="848914"/>
                </a:lnTo>
                <a:lnTo>
                  <a:pt x="1400781" y="1134504"/>
                </a:lnTo>
                <a:lnTo>
                  <a:pt x="1400781" y="832971"/>
                </a:lnTo>
                <a:lnTo>
                  <a:pt x="1400781" y="864314"/>
                </a:lnTo>
                <a:lnTo>
                  <a:pt x="1400781" y="830171"/>
                </a:lnTo>
                <a:lnTo>
                  <a:pt x="1400781" y="1134504"/>
                </a:lnTo>
                <a:lnTo>
                  <a:pt x="1400781" y="856485"/>
                </a:lnTo>
                <a:lnTo>
                  <a:pt x="1400781" y="1134504"/>
                </a:lnTo>
                <a:lnTo>
                  <a:pt x="1400781" y="651521"/>
                </a:lnTo>
                <a:lnTo>
                  <a:pt x="1401610" y="726861"/>
                </a:lnTo>
                <a:lnTo>
                  <a:pt x="1401610" y="1134504"/>
                </a:lnTo>
                <a:lnTo>
                  <a:pt x="1401610" y="1101191"/>
                </a:lnTo>
                <a:lnTo>
                  <a:pt x="1401610" y="1134504"/>
                </a:lnTo>
                <a:lnTo>
                  <a:pt x="1401610" y="848914"/>
                </a:lnTo>
                <a:lnTo>
                  <a:pt x="1401610" y="1134504"/>
                </a:lnTo>
                <a:lnTo>
                  <a:pt x="1401610" y="832971"/>
                </a:lnTo>
                <a:lnTo>
                  <a:pt x="1401610" y="864314"/>
                </a:lnTo>
                <a:lnTo>
                  <a:pt x="1401610" y="830171"/>
                </a:lnTo>
                <a:lnTo>
                  <a:pt x="1401610" y="1134504"/>
                </a:lnTo>
                <a:lnTo>
                  <a:pt x="1401610" y="856485"/>
                </a:lnTo>
                <a:lnTo>
                  <a:pt x="1401610" y="1134504"/>
                </a:lnTo>
                <a:lnTo>
                  <a:pt x="1401610" y="649578"/>
                </a:lnTo>
                <a:lnTo>
                  <a:pt x="1402467" y="726861"/>
                </a:lnTo>
                <a:lnTo>
                  <a:pt x="1402467" y="1134504"/>
                </a:lnTo>
                <a:lnTo>
                  <a:pt x="1402467" y="848914"/>
                </a:lnTo>
                <a:lnTo>
                  <a:pt x="1402467" y="1134504"/>
                </a:lnTo>
                <a:lnTo>
                  <a:pt x="1402467" y="832971"/>
                </a:lnTo>
                <a:lnTo>
                  <a:pt x="1402467" y="851714"/>
                </a:lnTo>
                <a:lnTo>
                  <a:pt x="1402467" y="830171"/>
                </a:lnTo>
                <a:lnTo>
                  <a:pt x="1402467" y="1134504"/>
                </a:lnTo>
                <a:lnTo>
                  <a:pt x="1402467" y="856485"/>
                </a:lnTo>
                <a:lnTo>
                  <a:pt x="1402467" y="1134504"/>
                </a:lnTo>
                <a:lnTo>
                  <a:pt x="1402467" y="634721"/>
                </a:lnTo>
                <a:lnTo>
                  <a:pt x="1403581" y="726861"/>
                </a:lnTo>
                <a:lnTo>
                  <a:pt x="1403581" y="1134504"/>
                </a:lnTo>
                <a:lnTo>
                  <a:pt x="1403581" y="848914"/>
                </a:lnTo>
                <a:lnTo>
                  <a:pt x="1403581" y="1134504"/>
                </a:lnTo>
                <a:lnTo>
                  <a:pt x="1403581" y="832971"/>
                </a:lnTo>
                <a:lnTo>
                  <a:pt x="1403581" y="851714"/>
                </a:lnTo>
                <a:lnTo>
                  <a:pt x="1403581" y="830171"/>
                </a:lnTo>
                <a:lnTo>
                  <a:pt x="1403581" y="1134504"/>
                </a:lnTo>
                <a:lnTo>
                  <a:pt x="1403581" y="856485"/>
                </a:lnTo>
                <a:lnTo>
                  <a:pt x="1403581" y="1101191"/>
                </a:lnTo>
                <a:lnTo>
                  <a:pt x="1403581" y="634721"/>
                </a:lnTo>
                <a:lnTo>
                  <a:pt x="1404410" y="726861"/>
                </a:lnTo>
                <a:lnTo>
                  <a:pt x="1404410" y="1134504"/>
                </a:lnTo>
                <a:lnTo>
                  <a:pt x="1404410" y="848914"/>
                </a:lnTo>
                <a:lnTo>
                  <a:pt x="1404410" y="1134504"/>
                </a:lnTo>
                <a:lnTo>
                  <a:pt x="1404410" y="832971"/>
                </a:lnTo>
                <a:lnTo>
                  <a:pt x="1404410" y="851714"/>
                </a:lnTo>
                <a:lnTo>
                  <a:pt x="1404410" y="830171"/>
                </a:lnTo>
                <a:lnTo>
                  <a:pt x="1404410" y="1101191"/>
                </a:lnTo>
                <a:lnTo>
                  <a:pt x="1404410" y="856485"/>
                </a:lnTo>
                <a:lnTo>
                  <a:pt x="1404410" y="1101191"/>
                </a:lnTo>
                <a:lnTo>
                  <a:pt x="1404410" y="634721"/>
                </a:lnTo>
                <a:lnTo>
                  <a:pt x="1405266" y="726861"/>
                </a:lnTo>
                <a:lnTo>
                  <a:pt x="1405266" y="1134504"/>
                </a:lnTo>
                <a:lnTo>
                  <a:pt x="1405266" y="845285"/>
                </a:lnTo>
                <a:lnTo>
                  <a:pt x="1405266" y="1134504"/>
                </a:lnTo>
                <a:lnTo>
                  <a:pt x="1405266" y="832971"/>
                </a:lnTo>
                <a:lnTo>
                  <a:pt x="1405266" y="851714"/>
                </a:lnTo>
                <a:lnTo>
                  <a:pt x="1405266" y="830171"/>
                </a:lnTo>
                <a:lnTo>
                  <a:pt x="1405266" y="1101191"/>
                </a:lnTo>
                <a:lnTo>
                  <a:pt x="1405266" y="856485"/>
                </a:lnTo>
                <a:lnTo>
                  <a:pt x="1405266" y="1101191"/>
                </a:lnTo>
                <a:lnTo>
                  <a:pt x="1405266" y="634721"/>
                </a:lnTo>
                <a:lnTo>
                  <a:pt x="1406095" y="726861"/>
                </a:lnTo>
                <a:lnTo>
                  <a:pt x="1406095" y="1134504"/>
                </a:lnTo>
                <a:lnTo>
                  <a:pt x="1406095" y="818686"/>
                </a:lnTo>
                <a:lnTo>
                  <a:pt x="1406095" y="1134504"/>
                </a:lnTo>
                <a:lnTo>
                  <a:pt x="1406095" y="832971"/>
                </a:lnTo>
                <a:lnTo>
                  <a:pt x="1406095" y="851714"/>
                </a:lnTo>
                <a:lnTo>
                  <a:pt x="1406095" y="830171"/>
                </a:lnTo>
                <a:lnTo>
                  <a:pt x="1406095" y="1101191"/>
                </a:lnTo>
                <a:lnTo>
                  <a:pt x="1406095" y="825686"/>
                </a:lnTo>
                <a:lnTo>
                  <a:pt x="1406095" y="1101191"/>
                </a:lnTo>
                <a:lnTo>
                  <a:pt x="1406095" y="634721"/>
                </a:lnTo>
                <a:lnTo>
                  <a:pt x="1406952" y="726861"/>
                </a:lnTo>
                <a:lnTo>
                  <a:pt x="1406952" y="1134504"/>
                </a:lnTo>
                <a:lnTo>
                  <a:pt x="1406952" y="818686"/>
                </a:lnTo>
                <a:lnTo>
                  <a:pt x="1406952" y="1134504"/>
                </a:lnTo>
                <a:lnTo>
                  <a:pt x="1406952" y="821201"/>
                </a:lnTo>
                <a:lnTo>
                  <a:pt x="1406952" y="832971"/>
                </a:lnTo>
                <a:lnTo>
                  <a:pt x="1406952" y="830171"/>
                </a:lnTo>
                <a:lnTo>
                  <a:pt x="1406952" y="1101191"/>
                </a:lnTo>
                <a:lnTo>
                  <a:pt x="1406952" y="825686"/>
                </a:lnTo>
                <a:lnTo>
                  <a:pt x="1406952" y="1101191"/>
                </a:lnTo>
                <a:lnTo>
                  <a:pt x="1406952" y="634721"/>
                </a:lnTo>
                <a:lnTo>
                  <a:pt x="1407781" y="694919"/>
                </a:lnTo>
                <a:lnTo>
                  <a:pt x="1407781" y="1134504"/>
                </a:lnTo>
                <a:lnTo>
                  <a:pt x="1407781" y="818686"/>
                </a:lnTo>
                <a:lnTo>
                  <a:pt x="1407781" y="1101191"/>
                </a:lnTo>
                <a:lnTo>
                  <a:pt x="1407781" y="821201"/>
                </a:lnTo>
                <a:lnTo>
                  <a:pt x="1407781" y="832971"/>
                </a:lnTo>
                <a:lnTo>
                  <a:pt x="1407781" y="830171"/>
                </a:lnTo>
                <a:lnTo>
                  <a:pt x="1407781" y="1101191"/>
                </a:lnTo>
                <a:lnTo>
                  <a:pt x="1407781" y="825686"/>
                </a:lnTo>
                <a:lnTo>
                  <a:pt x="1407781" y="1101191"/>
                </a:lnTo>
                <a:lnTo>
                  <a:pt x="1407781" y="634721"/>
                </a:lnTo>
                <a:lnTo>
                  <a:pt x="1408895" y="694919"/>
                </a:lnTo>
                <a:lnTo>
                  <a:pt x="1408895" y="1134504"/>
                </a:lnTo>
                <a:lnTo>
                  <a:pt x="1408895" y="818686"/>
                </a:lnTo>
                <a:lnTo>
                  <a:pt x="1408895" y="1101191"/>
                </a:lnTo>
                <a:lnTo>
                  <a:pt x="1408895" y="821201"/>
                </a:lnTo>
                <a:lnTo>
                  <a:pt x="1408895" y="832971"/>
                </a:lnTo>
                <a:lnTo>
                  <a:pt x="1408895" y="830171"/>
                </a:lnTo>
                <a:lnTo>
                  <a:pt x="1408895" y="1101191"/>
                </a:lnTo>
                <a:lnTo>
                  <a:pt x="1408895" y="825686"/>
                </a:lnTo>
                <a:lnTo>
                  <a:pt x="1408895" y="1101191"/>
                </a:lnTo>
                <a:lnTo>
                  <a:pt x="1408895" y="634721"/>
                </a:lnTo>
              </a:path>
              <a:path w="1776729" h="1168400">
                <a:moveTo>
                  <a:pt x="1408895" y="634721"/>
                </a:moveTo>
                <a:lnTo>
                  <a:pt x="1409752" y="694919"/>
                </a:lnTo>
                <a:lnTo>
                  <a:pt x="1409752" y="1101191"/>
                </a:lnTo>
                <a:lnTo>
                  <a:pt x="1409752" y="1034279"/>
                </a:lnTo>
                <a:lnTo>
                  <a:pt x="1409752" y="1101191"/>
                </a:lnTo>
                <a:lnTo>
                  <a:pt x="1409752" y="818686"/>
                </a:lnTo>
                <a:lnTo>
                  <a:pt x="1409752" y="1101191"/>
                </a:lnTo>
                <a:lnTo>
                  <a:pt x="1409752" y="801058"/>
                </a:lnTo>
                <a:lnTo>
                  <a:pt x="1409752" y="832971"/>
                </a:lnTo>
                <a:lnTo>
                  <a:pt x="1409752" y="830171"/>
                </a:lnTo>
                <a:lnTo>
                  <a:pt x="1409752" y="1101191"/>
                </a:lnTo>
                <a:lnTo>
                  <a:pt x="1409752" y="825686"/>
                </a:lnTo>
                <a:lnTo>
                  <a:pt x="1409752" y="1101191"/>
                </a:lnTo>
                <a:lnTo>
                  <a:pt x="1409752" y="634721"/>
                </a:lnTo>
                <a:lnTo>
                  <a:pt x="1410581" y="694919"/>
                </a:lnTo>
                <a:lnTo>
                  <a:pt x="1410581" y="1101191"/>
                </a:lnTo>
                <a:lnTo>
                  <a:pt x="1410581" y="1034279"/>
                </a:lnTo>
                <a:lnTo>
                  <a:pt x="1410581" y="1101191"/>
                </a:lnTo>
                <a:lnTo>
                  <a:pt x="1410581" y="818686"/>
                </a:lnTo>
                <a:lnTo>
                  <a:pt x="1410581" y="1101191"/>
                </a:lnTo>
                <a:lnTo>
                  <a:pt x="1410581" y="801058"/>
                </a:lnTo>
                <a:lnTo>
                  <a:pt x="1410581" y="832971"/>
                </a:lnTo>
                <a:lnTo>
                  <a:pt x="1410581" y="798516"/>
                </a:lnTo>
                <a:lnTo>
                  <a:pt x="1410581" y="1101191"/>
                </a:lnTo>
                <a:lnTo>
                  <a:pt x="1410581" y="825686"/>
                </a:lnTo>
                <a:lnTo>
                  <a:pt x="1410581" y="1101191"/>
                </a:lnTo>
                <a:lnTo>
                  <a:pt x="1410581" y="634721"/>
                </a:lnTo>
                <a:lnTo>
                  <a:pt x="1411409" y="694919"/>
                </a:lnTo>
                <a:lnTo>
                  <a:pt x="1411409" y="1101191"/>
                </a:lnTo>
                <a:lnTo>
                  <a:pt x="1411409" y="1034279"/>
                </a:lnTo>
                <a:lnTo>
                  <a:pt x="1411409" y="1101191"/>
                </a:lnTo>
                <a:lnTo>
                  <a:pt x="1411409" y="818686"/>
                </a:lnTo>
                <a:lnTo>
                  <a:pt x="1411409" y="1101191"/>
                </a:lnTo>
                <a:lnTo>
                  <a:pt x="1411409" y="801058"/>
                </a:lnTo>
                <a:lnTo>
                  <a:pt x="1411409" y="832971"/>
                </a:lnTo>
                <a:lnTo>
                  <a:pt x="1411409" y="798516"/>
                </a:lnTo>
                <a:lnTo>
                  <a:pt x="1411409" y="1101191"/>
                </a:lnTo>
                <a:lnTo>
                  <a:pt x="1411409" y="825686"/>
                </a:lnTo>
                <a:lnTo>
                  <a:pt x="1411409" y="1101191"/>
                </a:lnTo>
                <a:lnTo>
                  <a:pt x="1411409" y="620179"/>
                </a:lnTo>
                <a:lnTo>
                  <a:pt x="1412266" y="694919"/>
                </a:lnTo>
                <a:lnTo>
                  <a:pt x="1412266" y="1101191"/>
                </a:lnTo>
                <a:lnTo>
                  <a:pt x="1412266" y="1034279"/>
                </a:lnTo>
                <a:lnTo>
                  <a:pt x="1412266" y="1101191"/>
                </a:lnTo>
                <a:lnTo>
                  <a:pt x="1412266" y="818686"/>
                </a:lnTo>
                <a:lnTo>
                  <a:pt x="1412266" y="1101191"/>
                </a:lnTo>
                <a:lnTo>
                  <a:pt x="1412266" y="801058"/>
                </a:lnTo>
                <a:lnTo>
                  <a:pt x="1412266" y="832971"/>
                </a:lnTo>
                <a:lnTo>
                  <a:pt x="1412266" y="798516"/>
                </a:lnTo>
                <a:lnTo>
                  <a:pt x="1412266" y="1101191"/>
                </a:lnTo>
                <a:lnTo>
                  <a:pt x="1412266" y="825686"/>
                </a:lnTo>
                <a:lnTo>
                  <a:pt x="1412266" y="1101191"/>
                </a:lnTo>
                <a:lnTo>
                  <a:pt x="1412266" y="604208"/>
                </a:lnTo>
                <a:lnTo>
                  <a:pt x="1413095" y="694919"/>
                </a:lnTo>
                <a:lnTo>
                  <a:pt x="1413095" y="1101191"/>
                </a:lnTo>
                <a:lnTo>
                  <a:pt x="1413095" y="818686"/>
                </a:lnTo>
                <a:lnTo>
                  <a:pt x="1413095" y="1101191"/>
                </a:lnTo>
                <a:lnTo>
                  <a:pt x="1413095" y="801058"/>
                </a:lnTo>
                <a:lnTo>
                  <a:pt x="1413095" y="821201"/>
                </a:lnTo>
                <a:lnTo>
                  <a:pt x="1413095" y="798516"/>
                </a:lnTo>
                <a:lnTo>
                  <a:pt x="1413095" y="1101191"/>
                </a:lnTo>
                <a:lnTo>
                  <a:pt x="1413095" y="825686"/>
                </a:lnTo>
                <a:lnTo>
                  <a:pt x="1413095" y="1101191"/>
                </a:lnTo>
                <a:lnTo>
                  <a:pt x="1413095" y="604208"/>
                </a:lnTo>
                <a:lnTo>
                  <a:pt x="1414209" y="694919"/>
                </a:lnTo>
                <a:lnTo>
                  <a:pt x="1414209" y="1101191"/>
                </a:lnTo>
                <a:lnTo>
                  <a:pt x="1414209" y="818686"/>
                </a:lnTo>
                <a:lnTo>
                  <a:pt x="1414209" y="1101191"/>
                </a:lnTo>
                <a:lnTo>
                  <a:pt x="1414209" y="801058"/>
                </a:lnTo>
                <a:lnTo>
                  <a:pt x="1414209" y="821201"/>
                </a:lnTo>
                <a:lnTo>
                  <a:pt x="1414209" y="798516"/>
                </a:lnTo>
                <a:lnTo>
                  <a:pt x="1414209" y="1101191"/>
                </a:lnTo>
                <a:lnTo>
                  <a:pt x="1414209" y="825686"/>
                </a:lnTo>
                <a:lnTo>
                  <a:pt x="1414209" y="1034279"/>
                </a:lnTo>
                <a:lnTo>
                  <a:pt x="1414209" y="604208"/>
                </a:lnTo>
                <a:lnTo>
                  <a:pt x="1415066" y="694919"/>
                </a:lnTo>
                <a:lnTo>
                  <a:pt x="1415066" y="1101191"/>
                </a:lnTo>
                <a:lnTo>
                  <a:pt x="1415066" y="818686"/>
                </a:lnTo>
                <a:lnTo>
                  <a:pt x="1415066" y="1101191"/>
                </a:lnTo>
                <a:lnTo>
                  <a:pt x="1415066" y="801058"/>
                </a:lnTo>
                <a:lnTo>
                  <a:pt x="1415066" y="821201"/>
                </a:lnTo>
                <a:lnTo>
                  <a:pt x="1415066" y="798516"/>
                </a:lnTo>
                <a:lnTo>
                  <a:pt x="1415066" y="1034279"/>
                </a:lnTo>
                <a:lnTo>
                  <a:pt x="1415066" y="825686"/>
                </a:lnTo>
                <a:lnTo>
                  <a:pt x="1415066" y="1034279"/>
                </a:lnTo>
                <a:lnTo>
                  <a:pt x="1415066" y="604208"/>
                </a:lnTo>
                <a:lnTo>
                  <a:pt x="1415895" y="694919"/>
                </a:lnTo>
                <a:lnTo>
                  <a:pt x="1415895" y="1101191"/>
                </a:lnTo>
                <a:lnTo>
                  <a:pt x="1415895" y="788173"/>
                </a:lnTo>
                <a:lnTo>
                  <a:pt x="1415895" y="1101191"/>
                </a:lnTo>
                <a:lnTo>
                  <a:pt x="1415895" y="801058"/>
                </a:lnTo>
                <a:lnTo>
                  <a:pt x="1415895" y="821201"/>
                </a:lnTo>
                <a:lnTo>
                  <a:pt x="1415895" y="798516"/>
                </a:lnTo>
                <a:lnTo>
                  <a:pt x="1415895" y="1034279"/>
                </a:lnTo>
                <a:lnTo>
                  <a:pt x="1415895" y="822315"/>
                </a:lnTo>
                <a:lnTo>
                  <a:pt x="1415895" y="1034279"/>
                </a:lnTo>
                <a:lnTo>
                  <a:pt x="1415895" y="604208"/>
                </a:lnTo>
                <a:lnTo>
                  <a:pt x="1416752" y="694919"/>
                </a:lnTo>
                <a:lnTo>
                  <a:pt x="1416752" y="1101191"/>
                </a:lnTo>
                <a:lnTo>
                  <a:pt x="1416752" y="788173"/>
                </a:lnTo>
                <a:lnTo>
                  <a:pt x="1416752" y="1101191"/>
                </a:lnTo>
                <a:lnTo>
                  <a:pt x="1416752" y="801058"/>
                </a:lnTo>
                <a:lnTo>
                  <a:pt x="1416752" y="808601"/>
                </a:lnTo>
                <a:lnTo>
                  <a:pt x="1416752" y="798516"/>
                </a:lnTo>
                <a:lnTo>
                  <a:pt x="1416752" y="1034279"/>
                </a:lnTo>
                <a:lnTo>
                  <a:pt x="1416752" y="794316"/>
                </a:lnTo>
                <a:lnTo>
                  <a:pt x="1416752" y="1000966"/>
                </a:lnTo>
                <a:lnTo>
                  <a:pt x="1416752" y="604208"/>
                </a:lnTo>
                <a:lnTo>
                  <a:pt x="1417580" y="694919"/>
                </a:lnTo>
                <a:lnTo>
                  <a:pt x="1417580" y="1101191"/>
                </a:lnTo>
                <a:lnTo>
                  <a:pt x="1417580" y="788173"/>
                </a:lnTo>
                <a:lnTo>
                  <a:pt x="1417580" y="1034279"/>
                </a:lnTo>
                <a:lnTo>
                  <a:pt x="1417580" y="790402"/>
                </a:lnTo>
                <a:lnTo>
                  <a:pt x="1417580" y="801058"/>
                </a:lnTo>
                <a:lnTo>
                  <a:pt x="1417580" y="798516"/>
                </a:lnTo>
                <a:lnTo>
                  <a:pt x="1417580" y="1034279"/>
                </a:lnTo>
                <a:lnTo>
                  <a:pt x="1417580" y="794316"/>
                </a:lnTo>
                <a:lnTo>
                  <a:pt x="1417580" y="1000966"/>
                </a:lnTo>
                <a:lnTo>
                  <a:pt x="1417580" y="604208"/>
                </a:lnTo>
                <a:lnTo>
                  <a:pt x="1418409" y="663006"/>
                </a:lnTo>
                <a:lnTo>
                  <a:pt x="1418409" y="1101191"/>
                </a:lnTo>
                <a:lnTo>
                  <a:pt x="1418409" y="788173"/>
                </a:lnTo>
                <a:lnTo>
                  <a:pt x="1418409" y="1034279"/>
                </a:lnTo>
                <a:lnTo>
                  <a:pt x="1418409" y="790402"/>
                </a:lnTo>
                <a:lnTo>
                  <a:pt x="1418409" y="801058"/>
                </a:lnTo>
                <a:lnTo>
                  <a:pt x="1418409" y="798516"/>
                </a:lnTo>
                <a:lnTo>
                  <a:pt x="1418409" y="1034279"/>
                </a:lnTo>
                <a:lnTo>
                  <a:pt x="1418409" y="794316"/>
                </a:lnTo>
                <a:lnTo>
                  <a:pt x="1418409" y="1000966"/>
                </a:lnTo>
                <a:lnTo>
                  <a:pt x="1418409" y="604208"/>
                </a:lnTo>
                <a:lnTo>
                  <a:pt x="1419552" y="663006"/>
                </a:lnTo>
                <a:lnTo>
                  <a:pt x="1419552" y="994252"/>
                </a:lnTo>
                <a:lnTo>
                  <a:pt x="1419552" y="987795"/>
                </a:lnTo>
                <a:lnTo>
                  <a:pt x="1419552" y="1101191"/>
                </a:lnTo>
                <a:lnTo>
                  <a:pt x="1419552" y="788173"/>
                </a:lnTo>
                <a:lnTo>
                  <a:pt x="1419552" y="1034279"/>
                </a:lnTo>
                <a:lnTo>
                  <a:pt x="1419552" y="790402"/>
                </a:lnTo>
                <a:lnTo>
                  <a:pt x="1419552" y="801058"/>
                </a:lnTo>
                <a:lnTo>
                  <a:pt x="1419552" y="798516"/>
                </a:lnTo>
                <a:lnTo>
                  <a:pt x="1419552" y="1034279"/>
                </a:lnTo>
                <a:lnTo>
                  <a:pt x="1419552" y="794316"/>
                </a:lnTo>
                <a:lnTo>
                  <a:pt x="1419552" y="1000966"/>
                </a:lnTo>
                <a:lnTo>
                  <a:pt x="1419552" y="604208"/>
                </a:lnTo>
                <a:lnTo>
                  <a:pt x="1420380" y="663006"/>
                </a:lnTo>
                <a:lnTo>
                  <a:pt x="1420380" y="994252"/>
                </a:lnTo>
                <a:lnTo>
                  <a:pt x="1420380" y="981652"/>
                </a:lnTo>
                <a:lnTo>
                  <a:pt x="1420380" y="1056678"/>
                </a:lnTo>
                <a:lnTo>
                  <a:pt x="1420380" y="788173"/>
                </a:lnTo>
                <a:lnTo>
                  <a:pt x="1420380" y="1034279"/>
                </a:lnTo>
                <a:lnTo>
                  <a:pt x="1420380" y="771659"/>
                </a:lnTo>
                <a:lnTo>
                  <a:pt x="1420380" y="801058"/>
                </a:lnTo>
                <a:lnTo>
                  <a:pt x="1420380" y="775002"/>
                </a:lnTo>
                <a:lnTo>
                  <a:pt x="1420380" y="1034279"/>
                </a:lnTo>
                <a:lnTo>
                  <a:pt x="1420380" y="794316"/>
                </a:lnTo>
                <a:lnTo>
                  <a:pt x="1420380" y="1000966"/>
                </a:lnTo>
                <a:lnTo>
                  <a:pt x="1420380" y="604208"/>
                </a:lnTo>
                <a:lnTo>
                  <a:pt x="1421209" y="663006"/>
                </a:lnTo>
                <a:lnTo>
                  <a:pt x="1421209" y="994252"/>
                </a:lnTo>
                <a:lnTo>
                  <a:pt x="1421209" y="981652"/>
                </a:lnTo>
                <a:lnTo>
                  <a:pt x="1421209" y="1056678"/>
                </a:lnTo>
                <a:lnTo>
                  <a:pt x="1421209" y="788173"/>
                </a:lnTo>
                <a:lnTo>
                  <a:pt x="1421209" y="1034279"/>
                </a:lnTo>
                <a:lnTo>
                  <a:pt x="1421209" y="771659"/>
                </a:lnTo>
                <a:lnTo>
                  <a:pt x="1421209" y="801058"/>
                </a:lnTo>
                <a:lnTo>
                  <a:pt x="1421209" y="766602"/>
                </a:lnTo>
                <a:lnTo>
                  <a:pt x="1421209" y="1034279"/>
                </a:lnTo>
              </a:path>
              <a:path w="1776729" h="1168400">
                <a:moveTo>
                  <a:pt x="1421209" y="1034279"/>
                </a:moveTo>
                <a:lnTo>
                  <a:pt x="1421209" y="794316"/>
                </a:lnTo>
                <a:lnTo>
                  <a:pt x="1421209" y="1000966"/>
                </a:lnTo>
                <a:lnTo>
                  <a:pt x="1421209" y="600294"/>
                </a:lnTo>
                <a:lnTo>
                  <a:pt x="1422066" y="663006"/>
                </a:lnTo>
                <a:lnTo>
                  <a:pt x="1422066" y="994252"/>
                </a:lnTo>
                <a:lnTo>
                  <a:pt x="1422066" y="981652"/>
                </a:lnTo>
                <a:lnTo>
                  <a:pt x="1422066" y="1056678"/>
                </a:lnTo>
                <a:lnTo>
                  <a:pt x="1422066" y="788173"/>
                </a:lnTo>
                <a:lnTo>
                  <a:pt x="1422066" y="1034279"/>
                </a:lnTo>
                <a:lnTo>
                  <a:pt x="1422066" y="771659"/>
                </a:lnTo>
                <a:lnTo>
                  <a:pt x="1422066" y="801058"/>
                </a:lnTo>
                <a:lnTo>
                  <a:pt x="1422066" y="766602"/>
                </a:lnTo>
                <a:lnTo>
                  <a:pt x="1422066" y="1034279"/>
                </a:lnTo>
                <a:lnTo>
                  <a:pt x="1422066" y="794316"/>
                </a:lnTo>
                <a:lnTo>
                  <a:pt x="1422066" y="1000966"/>
                </a:lnTo>
                <a:lnTo>
                  <a:pt x="1422066" y="588523"/>
                </a:lnTo>
                <a:lnTo>
                  <a:pt x="1422895" y="663006"/>
                </a:lnTo>
                <a:lnTo>
                  <a:pt x="1422895" y="1056678"/>
                </a:lnTo>
                <a:lnTo>
                  <a:pt x="1422895" y="788173"/>
                </a:lnTo>
                <a:lnTo>
                  <a:pt x="1422895" y="1034279"/>
                </a:lnTo>
                <a:lnTo>
                  <a:pt x="1422895" y="771659"/>
                </a:lnTo>
                <a:lnTo>
                  <a:pt x="1422895" y="790402"/>
                </a:lnTo>
                <a:lnTo>
                  <a:pt x="1422895" y="766602"/>
                </a:lnTo>
                <a:lnTo>
                  <a:pt x="1422895" y="1034279"/>
                </a:lnTo>
                <a:lnTo>
                  <a:pt x="1422895" y="794316"/>
                </a:lnTo>
                <a:lnTo>
                  <a:pt x="1422895" y="1000966"/>
                </a:lnTo>
                <a:lnTo>
                  <a:pt x="1422895" y="573409"/>
                </a:lnTo>
                <a:lnTo>
                  <a:pt x="1424009" y="663006"/>
                </a:lnTo>
                <a:lnTo>
                  <a:pt x="1424009" y="1056678"/>
                </a:lnTo>
                <a:lnTo>
                  <a:pt x="1424009" y="788173"/>
                </a:lnTo>
                <a:lnTo>
                  <a:pt x="1424009" y="1034279"/>
                </a:lnTo>
                <a:lnTo>
                  <a:pt x="1424009" y="771659"/>
                </a:lnTo>
                <a:lnTo>
                  <a:pt x="1424009" y="790402"/>
                </a:lnTo>
                <a:lnTo>
                  <a:pt x="1424009" y="766602"/>
                </a:lnTo>
                <a:lnTo>
                  <a:pt x="1424009" y="1034279"/>
                </a:lnTo>
                <a:lnTo>
                  <a:pt x="1424009" y="794316"/>
                </a:lnTo>
                <a:lnTo>
                  <a:pt x="1424009" y="962053"/>
                </a:lnTo>
                <a:lnTo>
                  <a:pt x="1424009" y="573409"/>
                </a:lnTo>
                <a:lnTo>
                  <a:pt x="1424866" y="663006"/>
                </a:lnTo>
                <a:lnTo>
                  <a:pt x="1424866" y="1056678"/>
                </a:lnTo>
                <a:lnTo>
                  <a:pt x="1424866" y="788173"/>
                </a:lnTo>
                <a:lnTo>
                  <a:pt x="1424866" y="1034279"/>
                </a:lnTo>
                <a:lnTo>
                  <a:pt x="1424866" y="771659"/>
                </a:lnTo>
                <a:lnTo>
                  <a:pt x="1424866" y="790402"/>
                </a:lnTo>
                <a:lnTo>
                  <a:pt x="1424866" y="766602"/>
                </a:lnTo>
                <a:lnTo>
                  <a:pt x="1424866" y="981652"/>
                </a:lnTo>
                <a:lnTo>
                  <a:pt x="1424866" y="794316"/>
                </a:lnTo>
                <a:lnTo>
                  <a:pt x="1424866" y="956710"/>
                </a:lnTo>
                <a:lnTo>
                  <a:pt x="1424866" y="573409"/>
                </a:lnTo>
                <a:lnTo>
                  <a:pt x="1425695" y="663006"/>
                </a:lnTo>
                <a:lnTo>
                  <a:pt x="1425695" y="1056678"/>
                </a:lnTo>
                <a:lnTo>
                  <a:pt x="1425695" y="788173"/>
                </a:lnTo>
                <a:lnTo>
                  <a:pt x="1425695" y="1034279"/>
                </a:lnTo>
                <a:lnTo>
                  <a:pt x="1425695" y="771659"/>
                </a:lnTo>
                <a:lnTo>
                  <a:pt x="1425695" y="790402"/>
                </a:lnTo>
                <a:lnTo>
                  <a:pt x="1425695" y="766602"/>
                </a:lnTo>
                <a:lnTo>
                  <a:pt x="1425695" y="981652"/>
                </a:lnTo>
                <a:lnTo>
                  <a:pt x="1425695" y="794316"/>
                </a:lnTo>
                <a:lnTo>
                  <a:pt x="1425695" y="956710"/>
                </a:lnTo>
                <a:lnTo>
                  <a:pt x="1425695" y="573409"/>
                </a:lnTo>
                <a:lnTo>
                  <a:pt x="1426551" y="663006"/>
                </a:lnTo>
                <a:lnTo>
                  <a:pt x="1426551" y="1056678"/>
                </a:lnTo>
                <a:lnTo>
                  <a:pt x="1426551" y="757088"/>
                </a:lnTo>
                <a:lnTo>
                  <a:pt x="1426551" y="1034279"/>
                </a:lnTo>
                <a:lnTo>
                  <a:pt x="1426551" y="771659"/>
                </a:lnTo>
                <a:lnTo>
                  <a:pt x="1426551" y="790402"/>
                </a:lnTo>
                <a:lnTo>
                  <a:pt x="1426551" y="766602"/>
                </a:lnTo>
                <a:lnTo>
                  <a:pt x="1426551" y="981652"/>
                </a:lnTo>
                <a:lnTo>
                  <a:pt x="1426551" y="765488"/>
                </a:lnTo>
                <a:lnTo>
                  <a:pt x="1426551" y="956710"/>
                </a:lnTo>
                <a:lnTo>
                  <a:pt x="1426551" y="573409"/>
                </a:lnTo>
                <a:lnTo>
                  <a:pt x="1427380" y="663006"/>
                </a:lnTo>
                <a:lnTo>
                  <a:pt x="1427380" y="1056678"/>
                </a:lnTo>
                <a:lnTo>
                  <a:pt x="1427380" y="757088"/>
                </a:lnTo>
                <a:lnTo>
                  <a:pt x="1427380" y="1034279"/>
                </a:lnTo>
                <a:lnTo>
                  <a:pt x="1427380" y="759059"/>
                </a:lnTo>
                <a:lnTo>
                  <a:pt x="1427380" y="771659"/>
                </a:lnTo>
                <a:lnTo>
                  <a:pt x="1427380" y="766602"/>
                </a:lnTo>
                <a:lnTo>
                  <a:pt x="1427380" y="981652"/>
                </a:lnTo>
                <a:lnTo>
                  <a:pt x="1427380" y="762688"/>
                </a:lnTo>
                <a:lnTo>
                  <a:pt x="1427380" y="946368"/>
                </a:lnTo>
                <a:lnTo>
                  <a:pt x="1427380" y="573409"/>
                </a:lnTo>
                <a:lnTo>
                  <a:pt x="1428209" y="645663"/>
                </a:lnTo>
                <a:lnTo>
                  <a:pt x="1428209" y="1056678"/>
                </a:lnTo>
                <a:lnTo>
                  <a:pt x="1428209" y="757088"/>
                </a:lnTo>
                <a:lnTo>
                  <a:pt x="1428209" y="981652"/>
                </a:lnTo>
                <a:lnTo>
                  <a:pt x="1428209" y="759059"/>
                </a:lnTo>
                <a:lnTo>
                  <a:pt x="1428209" y="771659"/>
                </a:lnTo>
                <a:lnTo>
                  <a:pt x="1428209" y="766602"/>
                </a:lnTo>
                <a:lnTo>
                  <a:pt x="1428209" y="981652"/>
                </a:lnTo>
                <a:lnTo>
                  <a:pt x="1428209" y="762688"/>
                </a:lnTo>
                <a:lnTo>
                  <a:pt x="1428209" y="946368"/>
                </a:lnTo>
                <a:lnTo>
                  <a:pt x="1428209" y="573409"/>
                </a:lnTo>
                <a:lnTo>
                  <a:pt x="1429351" y="631093"/>
                </a:lnTo>
                <a:lnTo>
                  <a:pt x="1429351" y="1056678"/>
                </a:lnTo>
                <a:lnTo>
                  <a:pt x="1429351" y="757088"/>
                </a:lnTo>
                <a:lnTo>
                  <a:pt x="1429351" y="981652"/>
                </a:lnTo>
                <a:lnTo>
                  <a:pt x="1429351" y="759059"/>
                </a:lnTo>
                <a:lnTo>
                  <a:pt x="1429351" y="771659"/>
                </a:lnTo>
                <a:lnTo>
                  <a:pt x="1429351" y="766602"/>
                </a:lnTo>
                <a:lnTo>
                  <a:pt x="1429351" y="981652"/>
                </a:lnTo>
                <a:lnTo>
                  <a:pt x="1429351" y="762688"/>
                </a:lnTo>
                <a:lnTo>
                  <a:pt x="1429351" y="946368"/>
                </a:lnTo>
                <a:lnTo>
                  <a:pt x="1429351" y="573409"/>
                </a:lnTo>
                <a:lnTo>
                  <a:pt x="1430180" y="631093"/>
                </a:lnTo>
                <a:lnTo>
                  <a:pt x="1430180" y="964281"/>
                </a:lnTo>
                <a:lnTo>
                  <a:pt x="1430180" y="953653"/>
                </a:lnTo>
                <a:lnTo>
                  <a:pt x="1430180" y="1028965"/>
                </a:lnTo>
                <a:lnTo>
                  <a:pt x="1430180" y="757088"/>
                </a:lnTo>
                <a:lnTo>
                  <a:pt x="1430180" y="981652"/>
                </a:lnTo>
                <a:lnTo>
                  <a:pt x="1430180" y="757917"/>
                </a:lnTo>
                <a:lnTo>
                  <a:pt x="1430180" y="771659"/>
                </a:lnTo>
                <a:lnTo>
                  <a:pt x="1430180" y="766602"/>
                </a:lnTo>
                <a:lnTo>
                  <a:pt x="1430180" y="981652"/>
                </a:lnTo>
                <a:lnTo>
                  <a:pt x="1430180" y="762688"/>
                </a:lnTo>
                <a:lnTo>
                  <a:pt x="1430180" y="946368"/>
                </a:lnTo>
                <a:lnTo>
                  <a:pt x="1430180" y="573409"/>
                </a:lnTo>
                <a:lnTo>
                  <a:pt x="1431009" y="631093"/>
                </a:lnTo>
                <a:lnTo>
                  <a:pt x="1431009" y="964281"/>
                </a:lnTo>
                <a:lnTo>
                  <a:pt x="1431009" y="953653"/>
                </a:lnTo>
                <a:lnTo>
                  <a:pt x="1431009" y="1028965"/>
                </a:lnTo>
                <a:lnTo>
                  <a:pt x="1431009" y="757088"/>
                </a:lnTo>
                <a:lnTo>
                  <a:pt x="1431009" y="981652"/>
                </a:lnTo>
                <a:lnTo>
                  <a:pt x="1431009" y="741689"/>
                </a:lnTo>
                <a:lnTo>
                  <a:pt x="1431009" y="771659"/>
                </a:lnTo>
                <a:lnTo>
                  <a:pt x="1431009" y="734404"/>
                </a:lnTo>
                <a:lnTo>
                  <a:pt x="1431009" y="981652"/>
                </a:lnTo>
                <a:lnTo>
                  <a:pt x="1431009" y="762688"/>
                </a:lnTo>
                <a:lnTo>
                  <a:pt x="1431009" y="946368"/>
                </a:lnTo>
                <a:lnTo>
                  <a:pt x="1431009" y="573409"/>
                </a:lnTo>
                <a:lnTo>
                  <a:pt x="1431866" y="631093"/>
                </a:lnTo>
                <a:lnTo>
                  <a:pt x="1431866" y="964281"/>
                </a:lnTo>
                <a:lnTo>
                  <a:pt x="1431866" y="953653"/>
                </a:lnTo>
                <a:lnTo>
                  <a:pt x="1431866" y="1028965"/>
                </a:lnTo>
                <a:lnTo>
                  <a:pt x="1431866" y="757088"/>
                </a:lnTo>
                <a:lnTo>
                  <a:pt x="1431866" y="981652"/>
                </a:lnTo>
                <a:lnTo>
                  <a:pt x="1431866" y="741689"/>
                </a:lnTo>
                <a:lnTo>
                  <a:pt x="1431866" y="771659"/>
                </a:lnTo>
                <a:lnTo>
                  <a:pt x="1431866" y="734404"/>
                </a:lnTo>
                <a:lnTo>
                  <a:pt x="1431866" y="981652"/>
                </a:lnTo>
                <a:lnTo>
                  <a:pt x="1431866" y="762688"/>
                </a:lnTo>
                <a:lnTo>
                  <a:pt x="1431866" y="946368"/>
                </a:lnTo>
                <a:lnTo>
                  <a:pt x="1431866" y="556610"/>
                </a:lnTo>
                <a:lnTo>
                  <a:pt x="1432694" y="631093"/>
                </a:lnTo>
                <a:lnTo>
                  <a:pt x="1432694" y="964281"/>
                </a:lnTo>
                <a:lnTo>
                  <a:pt x="1432694" y="953653"/>
                </a:lnTo>
                <a:lnTo>
                  <a:pt x="1432694" y="1028965"/>
                </a:lnTo>
                <a:lnTo>
                  <a:pt x="1432694" y="757088"/>
                </a:lnTo>
                <a:lnTo>
                  <a:pt x="1432694" y="981652"/>
                </a:lnTo>
                <a:lnTo>
                  <a:pt x="1432694" y="741689"/>
                </a:lnTo>
                <a:lnTo>
                  <a:pt x="1432694" y="771659"/>
                </a:lnTo>
              </a:path>
              <a:path w="1776729" h="1168400">
                <a:moveTo>
                  <a:pt x="1432694" y="771659"/>
                </a:moveTo>
                <a:lnTo>
                  <a:pt x="1432694" y="734404"/>
                </a:lnTo>
                <a:lnTo>
                  <a:pt x="1432694" y="953653"/>
                </a:lnTo>
                <a:lnTo>
                  <a:pt x="1432694" y="762688"/>
                </a:lnTo>
                <a:lnTo>
                  <a:pt x="1432694" y="946368"/>
                </a:lnTo>
                <a:lnTo>
                  <a:pt x="1432694" y="549324"/>
                </a:lnTo>
                <a:lnTo>
                  <a:pt x="1433551" y="631093"/>
                </a:lnTo>
                <a:lnTo>
                  <a:pt x="1433551" y="1028965"/>
                </a:lnTo>
                <a:lnTo>
                  <a:pt x="1433551" y="757088"/>
                </a:lnTo>
                <a:lnTo>
                  <a:pt x="1433551" y="981652"/>
                </a:lnTo>
                <a:lnTo>
                  <a:pt x="1433551" y="741689"/>
                </a:lnTo>
                <a:lnTo>
                  <a:pt x="1433551" y="759059"/>
                </a:lnTo>
                <a:lnTo>
                  <a:pt x="1433551" y="734404"/>
                </a:lnTo>
                <a:lnTo>
                  <a:pt x="1433551" y="953653"/>
                </a:lnTo>
                <a:lnTo>
                  <a:pt x="1433551" y="762688"/>
                </a:lnTo>
                <a:lnTo>
                  <a:pt x="1433551" y="946368"/>
                </a:lnTo>
                <a:lnTo>
                  <a:pt x="1433551" y="542324"/>
                </a:lnTo>
                <a:lnTo>
                  <a:pt x="1434666" y="631093"/>
                </a:lnTo>
                <a:lnTo>
                  <a:pt x="1434666" y="1028965"/>
                </a:lnTo>
                <a:lnTo>
                  <a:pt x="1434666" y="757088"/>
                </a:lnTo>
                <a:lnTo>
                  <a:pt x="1434666" y="981652"/>
                </a:lnTo>
                <a:lnTo>
                  <a:pt x="1434666" y="741689"/>
                </a:lnTo>
                <a:lnTo>
                  <a:pt x="1434666" y="759059"/>
                </a:lnTo>
                <a:lnTo>
                  <a:pt x="1434666" y="734404"/>
                </a:lnTo>
                <a:lnTo>
                  <a:pt x="1434666" y="953653"/>
                </a:lnTo>
                <a:lnTo>
                  <a:pt x="1434666" y="762688"/>
                </a:lnTo>
                <a:lnTo>
                  <a:pt x="1434666" y="926768"/>
                </a:lnTo>
                <a:lnTo>
                  <a:pt x="1434666" y="542324"/>
                </a:lnTo>
                <a:lnTo>
                  <a:pt x="1435494" y="631093"/>
                </a:lnTo>
                <a:lnTo>
                  <a:pt x="1435494" y="1028965"/>
                </a:lnTo>
                <a:lnTo>
                  <a:pt x="1435494" y="757088"/>
                </a:lnTo>
                <a:lnTo>
                  <a:pt x="1435494" y="981652"/>
                </a:lnTo>
                <a:lnTo>
                  <a:pt x="1435494" y="741689"/>
                </a:lnTo>
                <a:lnTo>
                  <a:pt x="1435494" y="759059"/>
                </a:lnTo>
                <a:lnTo>
                  <a:pt x="1435494" y="734404"/>
                </a:lnTo>
                <a:lnTo>
                  <a:pt x="1435494" y="953653"/>
                </a:lnTo>
                <a:lnTo>
                  <a:pt x="1435494" y="762688"/>
                </a:lnTo>
                <a:lnTo>
                  <a:pt x="1435494" y="926768"/>
                </a:lnTo>
                <a:lnTo>
                  <a:pt x="1435494" y="542324"/>
                </a:lnTo>
                <a:lnTo>
                  <a:pt x="1436351" y="631093"/>
                </a:lnTo>
                <a:lnTo>
                  <a:pt x="1436351" y="1028965"/>
                </a:lnTo>
                <a:lnTo>
                  <a:pt x="1436351" y="735803"/>
                </a:lnTo>
                <a:lnTo>
                  <a:pt x="1436351" y="981652"/>
                </a:lnTo>
                <a:lnTo>
                  <a:pt x="1436351" y="741689"/>
                </a:lnTo>
                <a:lnTo>
                  <a:pt x="1436351" y="759059"/>
                </a:lnTo>
                <a:lnTo>
                  <a:pt x="1436351" y="734404"/>
                </a:lnTo>
                <a:lnTo>
                  <a:pt x="1436351" y="953653"/>
                </a:lnTo>
                <a:lnTo>
                  <a:pt x="1436351" y="762688"/>
                </a:lnTo>
                <a:lnTo>
                  <a:pt x="1436351" y="926768"/>
                </a:lnTo>
                <a:lnTo>
                  <a:pt x="1436351" y="542324"/>
                </a:lnTo>
                <a:lnTo>
                  <a:pt x="1437180" y="631093"/>
                </a:lnTo>
                <a:lnTo>
                  <a:pt x="1437180" y="1028965"/>
                </a:lnTo>
                <a:lnTo>
                  <a:pt x="1437180" y="725461"/>
                </a:lnTo>
                <a:lnTo>
                  <a:pt x="1437180" y="981652"/>
                </a:lnTo>
                <a:lnTo>
                  <a:pt x="1437180" y="741689"/>
                </a:lnTo>
                <a:lnTo>
                  <a:pt x="1437180" y="756517"/>
                </a:lnTo>
                <a:lnTo>
                  <a:pt x="1437180" y="734404"/>
                </a:lnTo>
                <a:lnTo>
                  <a:pt x="1437180" y="953653"/>
                </a:lnTo>
                <a:lnTo>
                  <a:pt x="1437180" y="731060"/>
                </a:lnTo>
                <a:lnTo>
                  <a:pt x="1437180" y="917512"/>
                </a:lnTo>
                <a:lnTo>
                  <a:pt x="1437180" y="542324"/>
                </a:lnTo>
                <a:lnTo>
                  <a:pt x="1438009" y="631093"/>
                </a:lnTo>
                <a:lnTo>
                  <a:pt x="1438009" y="1028965"/>
                </a:lnTo>
                <a:lnTo>
                  <a:pt x="1438009" y="725461"/>
                </a:lnTo>
                <a:lnTo>
                  <a:pt x="1438009" y="981652"/>
                </a:lnTo>
                <a:lnTo>
                  <a:pt x="1438009" y="727689"/>
                </a:lnTo>
                <a:lnTo>
                  <a:pt x="1438009" y="741689"/>
                </a:lnTo>
                <a:lnTo>
                  <a:pt x="1438009" y="734404"/>
                </a:lnTo>
                <a:lnTo>
                  <a:pt x="1438009" y="953653"/>
                </a:lnTo>
                <a:lnTo>
                  <a:pt x="1438009" y="731060"/>
                </a:lnTo>
                <a:lnTo>
                  <a:pt x="1438009" y="917512"/>
                </a:lnTo>
                <a:lnTo>
                  <a:pt x="1438009" y="542324"/>
                </a:lnTo>
                <a:lnTo>
                  <a:pt x="1438865" y="598608"/>
                </a:lnTo>
                <a:lnTo>
                  <a:pt x="1438865" y="1028965"/>
                </a:lnTo>
                <a:lnTo>
                  <a:pt x="1438865" y="725461"/>
                </a:lnTo>
                <a:lnTo>
                  <a:pt x="1438865" y="953653"/>
                </a:lnTo>
                <a:lnTo>
                  <a:pt x="1438865" y="727689"/>
                </a:lnTo>
                <a:lnTo>
                  <a:pt x="1438865" y="741689"/>
                </a:lnTo>
                <a:lnTo>
                  <a:pt x="1438865" y="734404"/>
                </a:lnTo>
                <a:lnTo>
                  <a:pt x="1438865" y="953653"/>
                </a:lnTo>
                <a:lnTo>
                  <a:pt x="1438865" y="731060"/>
                </a:lnTo>
                <a:lnTo>
                  <a:pt x="1438865" y="917512"/>
                </a:lnTo>
                <a:lnTo>
                  <a:pt x="1438865" y="542324"/>
                </a:lnTo>
                <a:lnTo>
                  <a:pt x="1439980" y="598608"/>
                </a:lnTo>
                <a:lnTo>
                  <a:pt x="1439980" y="1028965"/>
                </a:lnTo>
                <a:lnTo>
                  <a:pt x="1439980" y="725461"/>
                </a:lnTo>
                <a:lnTo>
                  <a:pt x="1439980" y="953653"/>
                </a:lnTo>
                <a:lnTo>
                  <a:pt x="1439980" y="727689"/>
                </a:lnTo>
                <a:lnTo>
                  <a:pt x="1439980" y="741689"/>
                </a:lnTo>
                <a:lnTo>
                  <a:pt x="1439980" y="734404"/>
                </a:lnTo>
                <a:lnTo>
                  <a:pt x="1439980" y="953653"/>
                </a:lnTo>
                <a:lnTo>
                  <a:pt x="1439980" y="731060"/>
                </a:lnTo>
                <a:lnTo>
                  <a:pt x="1439980" y="917512"/>
                </a:lnTo>
                <a:lnTo>
                  <a:pt x="1439980" y="542324"/>
                </a:lnTo>
                <a:lnTo>
                  <a:pt x="1440809" y="598608"/>
                </a:lnTo>
                <a:lnTo>
                  <a:pt x="1440809" y="933482"/>
                </a:lnTo>
                <a:lnTo>
                  <a:pt x="1440809" y="923968"/>
                </a:lnTo>
                <a:lnTo>
                  <a:pt x="1440809" y="999280"/>
                </a:lnTo>
                <a:lnTo>
                  <a:pt x="1440809" y="725461"/>
                </a:lnTo>
                <a:lnTo>
                  <a:pt x="1440809" y="953653"/>
                </a:lnTo>
                <a:lnTo>
                  <a:pt x="1440809" y="711461"/>
                </a:lnTo>
                <a:lnTo>
                  <a:pt x="1440809" y="741689"/>
                </a:lnTo>
                <a:lnTo>
                  <a:pt x="1440809" y="729375"/>
                </a:lnTo>
                <a:lnTo>
                  <a:pt x="1440809" y="953653"/>
                </a:lnTo>
                <a:lnTo>
                  <a:pt x="1440809" y="731060"/>
                </a:lnTo>
                <a:lnTo>
                  <a:pt x="1440809" y="917512"/>
                </a:lnTo>
                <a:lnTo>
                  <a:pt x="1440809" y="542324"/>
                </a:lnTo>
                <a:lnTo>
                  <a:pt x="1441665" y="598608"/>
                </a:lnTo>
                <a:lnTo>
                  <a:pt x="1441665" y="933482"/>
                </a:lnTo>
                <a:lnTo>
                  <a:pt x="1441665" y="923968"/>
                </a:lnTo>
                <a:lnTo>
                  <a:pt x="1441665" y="999280"/>
                </a:lnTo>
                <a:lnTo>
                  <a:pt x="1441665" y="725461"/>
                </a:lnTo>
                <a:lnTo>
                  <a:pt x="1441665" y="953653"/>
                </a:lnTo>
                <a:lnTo>
                  <a:pt x="1441665" y="711461"/>
                </a:lnTo>
                <a:lnTo>
                  <a:pt x="1441665" y="741689"/>
                </a:lnTo>
                <a:lnTo>
                  <a:pt x="1441665" y="704719"/>
                </a:lnTo>
                <a:lnTo>
                  <a:pt x="1441665" y="953653"/>
                </a:lnTo>
                <a:lnTo>
                  <a:pt x="1441665" y="731060"/>
                </a:lnTo>
                <a:lnTo>
                  <a:pt x="1441665" y="917512"/>
                </a:lnTo>
                <a:lnTo>
                  <a:pt x="1441665" y="542324"/>
                </a:lnTo>
                <a:lnTo>
                  <a:pt x="1442494" y="598608"/>
                </a:lnTo>
                <a:lnTo>
                  <a:pt x="1442494" y="933482"/>
                </a:lnTo>
                <a:lnTo>
                  <a:pt x="1442494" y="923968"/>
                </a:lnTo>
                <a:lnTo>
                  <a:pt x="1442494" y="999280"/>
                </a:lnTo>
                <a:lnTo>
                  <a:pt x="1442494" y="725461"/>
                </a:lnTo>
                <a:lnTo>
                  <a:pt x="1442494" y="953653"/>
                </a:lnTo>
                <a:lnTo>
                  <a:pt x="1442494" y="711461"/>
                </a:lnTo>
                <a:lnTo>
                  <a:pt x="1442494" y="741689"/>
                </a:lnTo>
                <a:lnTo>
                  <a:pt x="1442494" y="704719"/>
                </a:lnTo>
                <a:lnTo>
                  <a:pt x="1442494" y="953653"/>
                </a:lnTo>
                <a:lnTo>
                  <a:pt x="1442494" y="731060"/>
                </a:lnTo>
                <a:lnTo>
                  <a:pt x="1442494" y="917512"/>
                </a:lnTo>
                <a:lnTo>
                  <a:pt x="1442494" y="524696"/>
                </a:lnTo>
                <a:lnTo>
                  <a:pt x="1443351" y="598608"/>
                </a:lnTo>
                <a:lnTo>
                  <a:pt x="1443351" y="999280"/>
                </a:lnTo>
                <a:lnTo>
                  <a:pt x="1443351" y="725461"/>
                </a:lnTo>
                <a:lnTo>
                  <a:pt x="1443351" y="953653"/>
                </a:lnTo>
                <a:lnTo>
                  <a:pt x="1443351" y="711461"/>
                </a:lnTo>
                <a:lnTo>
                  <a:pt x="1443351" y="739175"/>
                </a:lnTo>
                <a:lnTo>
                  <a:pt x="1443351" y="704719"/>
                </a:lnTo>
                <a:lnTo>
                  <a:pt x="1443351" y="923968"/>
                </a:lnTo>
                <a:lnTo>
                  <a:pt x="1443351" y="731060"/>
                </a:lnTo>
                <a:lnTo>
                  <a:pt x="1443351" y="917512"/>
                </a:lnTo>
                <a:lnTo>
                  <a:pt x="1443351" y="510982"/>
                </a:lnTo>
                <a:lnTo>
                  <a:pt x="1444180" y="598608"/>
                </a:lnTo>
                <a:lnTo>
                  <a:pt x="1444180" y="999280"/>
                </a:lnTo>
                <a:lnTo>
                  <a:pt x="1444180" y="725461"/>
                </a:lnTo>
                <a:lnTo>
                  <a:pt x="1444180" y="953653"/>
                </a:lnTo>
              </a:path>
              <a:path w="1776729" h="1168400">
                <a:moveTo>
                  <a:pt x="1444180" y="953653"/>
                </a:moveTo>
                <a:lnTo>
                  <a:pt x="1444180" y="953653"/>
                </a:lnTo>
                <a:lnTo>
                  <a:pt x="1444180" y="711461"/>
                </a:lnTo>
                <a:lnTo>
                  <a:pt x="1444180" y="727689"/>
                </a:lnTo>
                <a:lnTo>
                  <a:pt x="1444180" y="704719"/>
                </a:lnTo>
                <a:lnTo>
                  <a:pt x="1444180" y="923968"/>
                </a:lnTo>
                <a:lnTo>
                  <a:pt x="1444180" y="731060"/>
                </a:lnTo>
                <a:lnTo>
                  <a:pt x="1444180" y="917512"/>
                </a:lnTo>
                <a:lnTo>
                  <a:pt x="1444180" y="510982"/>
                </a:lnTo>
                <a:lnTo>
                  <a:pt x="1445294" y="598608"/>
                </a:lnTo>
                <a:lnTo>
                  <a:pt x="1445294" y="999280"/>
                </a:lnTo>
                <a:lnTo>
                  <a:pt x="1445294" y="725461"/>
                </a:lnTo>
                <a:lnTo>
                  <a:pt x="1445294" y="953653"/>
                </a:lnTo>
                <a:lnTo>
                  <a:pt x="1445294" y="711461"/>
                </a:lnTo>
                <a:lnTo>
                  <a:pt x="1445294" y="727689"/>
                </a:lnTo>
                <a:lnTo>
                  <a:pt x="1445294" y="704719"/>
                </a:lnTo>
                <a:lnTo>
                  <a:pt x="1445294" y="923968"/>
                </a:lnTo>
                <a:lnTo>
                  <a:pt x="1445294" y="731060"/>
                </a:lnTo>
                <a:lnTo>
                  <a:pt x="1445294" y="896255"/>
                </a:lnTo>
                <a:lnTo>
                  <a:pt x="1445294" y="510982"/>
                </a:lnTo>
                <a:lnTo>
                  <a:pt x="1446151" y="598608"/>
                </a:lnTo>
                <a:lnTo>
                  <a:pt x="1446151" y="999280"/>
                </a:lnTo>
                <a:lnTo>
                  <a:pt x="1446151" y="725461"/>
                </a:lnTo>
                <a:lnTo>
                  <a:pt x="1446151" y="953653"/>
                </a:lnTo>
                <a:lnTo>
                  <a:pt x="1446151" y="711461"/>
                </a:lnTo>
                <a:lnTo>
                  <a:pt x="1446151" y="727689"/>
                </a:lnTo>
                <a:lnTo>
                  <a:pt x="1446151" y="704719"/>
                </a:lnTo>
                <a:lnTo>
                  <a:pt x="1446151" y="923968"/>
                </a:lnTo>
                <a:lnTo>
                  <a:pt x="1446151" y="731060"/>
                </a:lnTo>
                <a:lnTo>
                  <a:pt x="1446151" y="896255"/>
                </a:lnTo>
                <a:lnTo>
                  <a:pt x="1446151" y="510982"/>
                </a:lnTo>
                <a:lnTo>
                  <a:pt x="1446979" y="598608"/>
                </a:lnTo>
                <a:lnTo>
                  <a:pt x="1446979" y="999280"/>
                </a:lnTo>
                <a:lnTo>
                  <a:pt x="1446979" y="693805"/>
                </a:lnTo>
                <a:lnTo>
                  <a:pt x="1446979" y="953653"/>
                </a:lnTo>
                <a:lnTo>
                  <a:pt x="1446979" y="711461"/>
                </a:lnTo>
                <a:lnTo>
                  <a:pt x="1446979" y="727689"/>
                </a:lnTo>
                <a:lnTo>
                  <a:pt x="1446979" y="704719"/>
                </a:lnTo>
                <a:lnTo>
                  <a:pt x="1446979" y="923968"/>
                </a:lnTo>
                <a:lnTo>
                  <a:pt x="1446979" y="715919"/>
                </a:lnTo>
                <a:lnTo>
                  <a:pt x="1446979" y="896255"/>
                </a:lnTo>
                <a:lnTo>
                  <a:pt x="1446979" y="510982"/>
                </a:lnTo>
                <a:lnTo>
                  <a:pt x="1447808" y="598608"/>
                </a:lnTo>
                <a:lnTo>
                  <a:pt x="1447808" y="999280"/>
                </a:lnTo>
                <a:lnTo>
                  <a:pt x="1447808" y="693805"/>
                </a:lnTo>
                <a:lnTo>
                  <a:pt x="1447808" y="953653"/>
                </a:lnTo>
                <a:lnTo>
                  <a:pt x="1447808" y="705290"/>
                </a:lnTo>
                <a:lnTo>
                  <a:pt x="1447808" y="711461"/>
                </a:lnTo>
                <a:lnTo>
                  <a:pt x="1447808" y="704719"/>
                </a:lnTo>
                <a:lnTo>
                  <a:pt x="1447808" y="923968"/>
                </a:lnTo>
                <a:lnTo>
                  <a:pt x="1447808" y="698862"/>
                </a:lnTo>
                <a:lnTo>
                  <a:pt x="1447808" y="888113"/>
                </a:lnTo>
                <a:lnTo>
                  <a:pt x="1447808" y="510982"/>
                </a:lnTo>
                <a:lnTo>
                  <a:pt x="1448665" y="592723"/>
                </a:lnTo>
                <a:lnTo>
                  <a:pt x="1448665" y="999280"/>
                </a:lnTo>
                <a:lnTo>
                  <a:pt x="1448665" y="693805"/>
                </a:lnTo>
                <a:lnTo>
                  <a:pt x="1448665" y="923968"/>
                </a:lnTo>
                <a:lnTo>
                  <a:pt x="1448665" y="695776"/>
                </a:lnTo>
                <a:lnTo>
                  <a:pt x="1448665" y="711461"/>
                </a:lnTo>
                <a:lnTo>
                  <a:pt x="1448665" y="704719"/>
                </a:lnTo>
                <a:lnTo>
                  <a:pt x="1448665" y="923968"/>
                </a:lnTo>
                <a:lnTo>
                  <a:pt x="1448665" y="698862"/>
                </a:lnTo>
                <a:lnTo>
                  <a:pt x="1448665" y="888113"/>
                </a:lnTo>
                <a:lnTo>
                  <a:pt x="1448665" y="510982"/>
                </a:lnTo>
                <a:lnTo>
                  <a:pt x="1449779" y="566409"/>
                </a:lnTo>
                <a:lnTo>
                  <a:pt x="1449779" y="999280"/>
                </a:lnTo>
                <a:lnTo>
                  <a:pt x="1449779" y="693805"/>
                </a:lnTo>
                <a:lnTo>
                  <a:pt x="1449779" y="923968"/>
                </a:lnTo>
                <a:lnTo>
                  <a:pt x="1449779" y="695776"/>
                </a:lnTo>
                <a:lnTo>
                  <a:pt x="1449779" y="711461"/>
                </a:lnTo>
                <a:lnTo>
                  <a:pt x="1449779" y="704719"/>
                </a:lnTo>
                <a:lnTo>
                  <a:pt x="1449779" y="923968"/>
                </a:lnTo>
                <a:lnTo>
                  <a:pt x="1449779" y="698862"/>
                </a:lnTo>
                <a:lnTo>
                  <a:pt x="1449779" y="888113"/>
                </a:lnTo>
                <a:lnTo>
                  <a:pt x="1449779" y="510982"/>
                </a:lnTo>
                <a:lnTo>
                  <a:pt x="1450608" y="566409"/>
                </a:lnTo>
                <a:lnTo>
                  <a:pt x="1450608" y="902112"/>
                </a:lnTo>
                <a:lnTo>
                  <a:pt x="1450608" y="893713"/>
                </a:lnTo>
                <a:lnTo>
                  <a:pt x="1450608" y="999280"/>
                </a:lnTo>
                <a:lnTo>
                  <a:pt x="1450608" y="693805"/>
                </a:lnTo>
                <a:lnTo>
                  <a:pt x="1450608" y="923968"/>
                </a:lnTo>
                <a:lnTo>
                  <a:pt x="1450608" y="695776"/>
                </a:lnTo>
                <a:lnTo>
                  <a:pt x="1450608" y="711461"/>
                </a:lnTo>
                <a:lnTo>
                  <a:pt x="1450608" y="704719"/>
                </a:lnTo>
                <a:lnTo>
                  <a:pt x="1450608" y="923968"/>
                </a:lnTo>
                <a:lnTo>
                  <a:pt x="1450608" y="698862"/>
                </a:lnTo>
                <a:lnTo>
                  <a:pt x="1450608" y="888113"/>
                </a:lnTo>
                <a:lnTo>
                  <a:pt x="1450608" y="510982"/>
                </a:lnTo>
                <a:lnTo>
                  <a:pt x="1451465" y="566409"/>
                </a:lnTo>
                <a:lnTo>
                  <a:pt x="1451465" y="902112"/>
                </a:lnTo>
                <a:lnTo>
                  <a:pt x="1451465" y="893713"/>
                </a:lnTo>
                <a:lnTo>
                  <a:pt x="1451465" y="968481"/>
                </a:lnTo>
                <a:lnTo>
                  <a:pt x="1451465" y="693805"/>
                </a:lnTo>
                <a:lnTo>
                  <a:pt x="1451465" y="923968"/>
                </a:lnTo>
                <a:lnTo>
                  <a:pt x="1451465" y="680662"/>
                </a:lnTo>
                <a:lnTo>
                  <a:pt x="1451465" y="711461"/>
                </a:lnTo>
                <a:lnTo>
                  <a:pt x="1451465" y="683462"/>
                </a:lnTo>
                <a:lnTo>
                  <a:pt x="1451465" y="923968"/>
                </a:lnTo>
                <a:lnTo>
                  <a:pt x="1451465" y="698862"/>
                </a:lnTo>
                <a:lnTo>
                  <a:pt x="1451465" y="888113"/>
                </a:lnTo>
                <a:lnTo>
                  <a:pt x="1451465" y="510982"/>
                </a:lnTo>
                <a:lnTo>
                  <a:pt x="1452294" y="566409"/>
                </a:lnTo>
                <a:lnTo>
                  <a:pt x="1452294" y="902112"/>
                </a:lnTo>
                <a:lnTo>
                  <a:pt x="1452294" y="893713"/>
                </a:lnTo>
                <a:lnTo>
                  <a:pt x="1452294" y="968481"/>
                </a:lnTo>
                <a:lnTo>
                  <a:pt x="1452294" y="693805"/>
                </a:lnTo>
                <a:lnTo>
                  <a:pt x="1452294" y="923968"/>
                </a:lnTo>
                <a:lnTo>
                  <a:pt x="1452294" y="680662"/>
                </a:lnTo>
                <a:lnTo>
                  <a:pt x="1452294" y="711461"/>
                </a:lnTo>
                <a:lnTo>
                  <a:pt x="1452294" y="674206"/>
                </a:lnTo>
                <a:lnTo>
                  <a:pt x="1452294" y="923968"/>
                </a:lnTo>
                <a:lnTo>
                  <a:pt x="1452294" y="698862"/>
                </a:lnTo>
                <a:lnTo>
                  <a:pt x="1452294" y="888113"/>
                </a:lnTo>
                <a:lnTo>
                  <a:pt x="1452294" y="500897"/>
                </a:lnTo>
                <a:lnTo>
                  <a:pt x="1453150" y="566409"/>
                </a:lnTo>
                <a:lnTo>
                  <a:pt x="1453150" y="902112"/>
                </a:lnTo>
                <a:lnTo>
                  <a:pt x="1453150" y="893713"/>
                </a:lnTo>
                <a:lnTo>
                  <a:pt x="1453150" y="968481"/>
                </a:lnTo>
                <a:lnTo>
                  <a:pt x="1453150" y="693805"/>
                </a:lnTo>
                <a:lnTo>
                  <a:pt x="1453150" y="923968"/>
                </a:lnTo>
                <a:lnTo>
                  <a:pt x="1453150" y="680662"/>
                </a:lnTo>
                <a:lnTo>
                  <a:pt x="1453150" y="711461"/>
                </a:lnTo>
                <a:lnTo>
                  <a:pt x="1453150" y="674206"/>
                </a:lnTo>
                <a:lnTo>
                  <a:pt x="1453150" y="902112"/>
                </a:lnTo>
                <a:lnTo>
                  <a:pt x="1453150" y="698862"/>
                </a:lnTo>
                <a:lnTo>
                  <a:pt x="1453150" y="888113"/>
                </a:lnTo>
                <a:lnTo>
                  <a:pt x="1453150" y="490812"/>
                </a:lnTo>
                <a:lnTo>
                  <a:pt x="1453979" y="566409"/>
                </a:lnTo>
                <a:lnTo>
                  <a:pt x="1453979" y="968481"/>
                </a:lnTo>
                <a:lnTo>
                  <a:pt x="1453979" y="693805"/>
                </a:lnTo>
                <a:lnTo>
                  <a:pt x="1453979" y="923968"/>
                </a:lnTo>
                <a:lnTo>
                  <a:pt x="1453979" y="680662"/>
                </a:lnTo>
                <a:lnTo>
                  <a:pt x="1453979" y="695776"/>
                </a:lnTo>
                <a:lnTo>
                  <a:pt x="1453979" y="674206"/>
                </a:lnTo>
                <a:lnTo>
                  <a:pt x="1453979" y="893713"/>
                </a:lnTo>
                <a:lnTo>
                  <a:pt x="1453979" y="698862"/>
                </a:lnTo>
                <a:lnTo>
                  <a:pt x="1453979" y="888113"/>
                </a:lnTo>
                <a:lnTo>
                  <a:pt x="1453979" y="479327"/>
                </a:lnTo>
                <a:lnTo>
                  <a:pt x="1455094" y="566409"/>
                </a:lnTo>
                <a:lnTo>
                  <a:pt x="1455094" y="968481"/>
                </a:lnTo>
                <a:lnTo>
                  <a:pt x="1455094" y="693805"/>
                </a:lnTo>
                <a:lnTo>
                  <a:pt x="1455094" y="923968"/>
                </a:lnTo>
                <a:lnTo>
                  <a:pt x="1455094" y="680662"/>
                </a:lnTo>
                <a:lnTo>
                  <a:pt x="1455094" y="695776"/>
                </a:lnTo>
                <a:lnTo>
                  <a:pt x="1455094" y="674206"/>
                </a:lnTo>
                <a:lnTo>
                  <a:pt x="1455094" y="893713"/>
                </a:lnTo>
                <a:lnTo>
                  <a:pt x="1455094" y="698862"/>
                </a:lnTo>
                <a:lnTo>
                  <a:pt x="1455094" y="864885"/>
                </a:lnTo>
                <a:lnTo>
                  <a:pt x="1455094" y="479327"/>
                </a:lnTo>
                <a:lnTo>
                  <a:pt x="1455950" y="566409"/>
                </a:lnTo>
                <a:lnTo>
                  <a:pt x="1455950" y="968481"/>
                </a:lnTo>
                <a:lnTo>
                  <a:pt x="1455950" y="693805"/>
                </a:lnTo>
              </a:path>
              <a:path w="1776729" h="1168400">
                <a:moveTo>
                  <a:pt x="1455950" y="693805"/>
                </a:moveTo>
                <a:lnTo>
                  <a:pt x="1455950" y="693805"/>
                </a:lnTo>
                <a:lnTo>
                  <a:pt x="1455950" y="923968"/>
                </a:lnTo>
                <a:lnTo>
                  <a:pt x="1455950" y="680662"/>
                </a:lnTo>
                <a:lnTo>
                  <a:pt x="1455950" y="695776"/>
                </a:lnTo>
                <a:lnTo>
                  <a:pt x="1455950" y="674206"/>
                </a:lnTo>
                <a:lnTo>
                  <a:pt x="1455950" y="893713"/>
                </a:lnTo>
                <a:lnTo>
                  <a:pt x="1455950" y="698862"/>
                </a:lnTo>
                <a:lnTo>
                  <a:pt x="1455950" y="864885"/>
                </a:lnTo>
                <a:lnTo>
                  <a:pt x="1455950" y="479327"/>
                </a:lnTo>
                <a:lnTo>
                  <a:pt x="1456779" y="566409"/>
                </a:lnTo>
                <a:lnTo>
                  <a:pt x="1456779" y="968481"/>
                </a:lnTo>
                <a:lnTo>
                  <a:pt x="1456779" y="682320"/>
                </a:lnTo>
                <a:lnTo>
                  <a:pt x="1456779" y="923968"/>
                </a:lnTo>
                <a:lnTo>
                  <a:pt x="1456779" y="680662"/>
                </a:lnTo>
                <a:lnTo>
                  <a:pt x="1456779" y="695776"/>
                </a:lnTo>
                <a:lnTo>
                  <a:pt x="1456779" y="674206"/>
                </a:lnTo>
                <a:lnTo>
                  <a:pt x="1456779" y="893713"/>
                </a:lnTo>
                <a:lnTo>
                  <a:pt x="1456779" y="698862"/>
                </a:lnTo>
                <a:lnTo>
                  <a:pt x="1456779" y="864885"/>
                </a:lnTo>
                <a:lnTo>
                  <a:pt x="1456779" y="479327"/>
                </a:lnTo>
                <a:lnTo>
                  <a:pt x="1457608" y="566409"/>
                </a:lnTo>
                <a:lnTo>
                  <a:pt x="1457608" y="968481"/>
                </a:lnTo>
                <a:lnTo>
                  <a:pt x="1457608" y="661892"/>
                </a:lnTo>
                <a:lnTo>
                  <a:pt x="1457608" y="923968"/>
                </a:lnTo>
                <a:lnTo>
                  <a:pt x="1457608" y="680662"/>
                </a:lnTo>
                <a:lnTo>
                  <a:pt x="1457608" y="695776"/>
                </a:lnTo>
                <a:lnTo>
                  <a:pt x="1457608" y="674206"/>
                </a:lnTo>
                <a:lnTo>
                  <a:pt x="1457608" y="893713"/>
                </a:lnTo>
                <a:lnTo>
                  <a:pt x="1457608" y="671120"/>
                </a:lnTo>
                <a:lnTo>
                  <a:pt x="1457608" y="864885"/>
                </a:lnTo>
                <a:lnTo>
                  <a:pt x="1457608" y="479327"/>
                </a:lnTo>
                <a:lnTo>
                  <a:pt x="1458465" y="566409"/>
                </a:lnTo>
                <a:lnTo>
                  <a:pt x="1458465" y="968481"/>
                </a:lnTo>
                <a:lnTo>
                  <a:pt x="1458465" y="661892"/>
                </a:lnTo>
                <a:lnTo>
                  <a:pt x="1458465" y="923968"/>
                </a:lnTo>
                <a:lnTo>
                  <a:pt x="1458465" y="663863"/>
                </a:lnTo>
                <a:lnTo>
                  <a:pt x="1458465" y="680662"/>
                </a:lnTo>
                <a:lnTo>
                  <a:pt x="1458465" y="674206"/>
                </a:lnTo>
                <a:lnTo>
                  <a:pt x="1458465" y="893713"/>
                </a:lnTo>
                <a:lnTo>
                  <a:pt x="1458465" y="666663"/>
                </a:lnTo>
                <a:lnTo>
                  <a:pt x="1458465" y="857599"/>
                </a:lnTo>
                <a:lnTo>
                  <a:pt x="1458465" y="479327"/>
                </a:lnTo>
                <a:lnTo>
                  <a:pt x="1459293" y="542610"/>
                </a:lnTo>
                <a:lnTo>
                  <a:pt x="1459293" y="968481"/>
                </a:lnTo>
                <a:lnTo>
                  <a:pt x="1459293" y="661892"/>
                </a:lnTo>
                <a:lnTo>
                  <a:pt x="1459293" y="893713"/>
                </a:lnTo>
                <a:lnTo>
                  <a:pt x="1459293" y="663863"/>
                </a:lnTo>
                <a:lnTo>
                  <a:pt x="1459293" y="680662"/>
                </a:lnTo>
                <a:lnTo>
                  <a:pt x="1459293" y="674206"/>
                </a:lnTo>
                <a:lnTo>
                  <a:pt x="1459293" y="893713"/>
                </a:lnTo>
                <a:lnTo>
                  <a:pt x="1459293" y="666663"/>
                </a:lnTo>
                <a:lnTo>
                  <a:pt x="1459293" y="857599"/>
                </a:lnTo>
                <a:lnTo>
                  <a:pt x="1459293" y="479327"/>
                </a:lnTo>
                <a:lnTo>
                  <a:pt x="1460408" y="533925"/>
                </a:lnTo>
                <a:lnTo>
                  <a:pt x="1460408" y="968481"/>
                </a:lnTo>
                <a:lnTo>
                  <a:pt x="1460408" y="661892"/>
                </a:lnTo>
                <a:lnTo>
                  <a:pt x="1460408" y="893713"/>
                </a:lnTo>
                <a:lnTo>
                  <a:pt x="1460408" y="663863"/>
                </a:lnTo>
                <a:lnTo>
                  <a:pt x="1460408" y="680662"/>
                </a:lnTo>
                <a:lnTo>
                  <a:pt x="1460408" y="674206"/>
                </a:lnTo>
                <a:lnTo>
                  <a:pt x="1460408" y="893713"/>
                </a:lnTo>
                <a:lnTo>
                  <a:pt x="1460408" y="666663"/>
                </a:lnTo>
                <a:lnTo>
                  <a:pt x="1460408" y="857599"/>
                </a:lnTo>
                <a:lnTo>
                  <a:pt x="1460408" y="479327"/>
                </a:lnTo>
                <a:lnTo>
                  <a:pt x="1461265" y="533925"/>
                </a:lnTo>
                <a:lnTo>
                  <a:pt x="1461265" y="873856"/>
                </a:lnTo>
                <a:lnTo>
                  <a:pt x="1461265" y="862656"/>
                </a:lnTo>
                <a:lnTo>
                  <a:pt x="1461265" y="941882"/>
                </a:lnTo>
                <a:lnTo>
                  <a:pt x="1461265" y="661892"/>
                </a:lnTo>
                <a:lnTo>
                  <a:pt x="1461265" y="893713"/>
                </a:lnTo>
                <a:lnTo>
                  <a:pt x="1461265" y="662720"/>
                </a:lnTo>
                <a:lnTo>
                  <a:pt x="1461265" y="680662"/>
                </a:lnTo>
                <a:lnTo>
                  <a:pt x="1461265" y="674206"/>
                </a:lnTo>
                <a:lnTo>
                  <a:pt x="1461265" y="893713"/>
                </a:lnTo>
                <a:lnTo>
                  <a:pt x="1461265" y="666663"/>
                </a:lnTo>
                <a:lnTo>
                  <a:pt x="1461265" y="857599"/>
                </a:lnTo>
                <a:lnTo>
                  <a:pt x="1461265" y="479327"/>
                </a:lnTo>
                <a:lnTo>
                  <a:pt x="1462093" y="533925"/>
                </a:lnTo>
                <a:lnTo>
                  <a:pt x="1462093" y="873856"/>
                </a:lnTo>
                <a:lnTo>
                  <a:pt x="1462093" y="862656"/>
                </a:lnTo>
                <a:lnTo>
                  <a:pt x="1462093" y="941882"/>
                </a:lnTo>
                <a:lnTo>
                  <a:pt x="1462093" y="661892"/>
                </a:lnTo>
                <a:lnTo>
                  <a:pt x="1462093" y="893713"/>
                </a:lnTo>
                <a:lnTo>
                  <a:pt x="1462093" y="649578"/>
                </a:lnTo>
                <a:lnTo>
                  <a:pt x="1462093" y="680662"/>
                </a:lnTo>
                <a:lnTo>
                  <a:pt x="1462093" y="643692"/>
                </a:lnTo>
                <a:lnTo>
                  <a:pt x="1462093" y="893713"/>
                </a:lnTo>
                <a:lnTo>
                  <a:pt x="1462093" y="666663"/>
                </a:lnTo>
                <a:lnTo>
                  <a:pt x="1462093" y="857599"/>
                </a:lnTo>
                <a:lnTo>
                  <a:pt x="1462093" y="479327"/>
                </a:lnTo>
                <a:lnTo>
                  <a:pt x="1462950" y="533925"/>
                </a:lnTo>
                <a:lnTo>
                  <a:pt x="1462950" y="873856"/>
                </a:lnTo>
                <a:lnTo>
                  <a:pt x="1462950" y="862656"/>
                </a:lnTo>
                <a:lnTo>
                  <a:pt x="1462950" y="941882"/>
                </a:lnTo>
                <a:lnTo>
                  <a:pt x="1462950" y="661892"/>
                </a:lnTo>
                <a:lnTo>
                  <a:pt x="1462950" y="893713"/>
                </a:lnTo>
                <a:lnTo>
                  <a:pt x="1462950" y="649578"/>
                </a:lnTo>
                <a:lnTo>
                  <a:pt x="1462950" y="680662"/>
                </a:lnTo>
                <a:lnTo>
                  <a:pt x="1462950" y="643692"/>
                </a:lnTo>
                <a:lnTo>
                  <a:pt x="1462950" y="893713"/>
                </a:lnTo>
                <a:lnTo>
                  <a:pt x="1462950" y="666663"/>
                </a:lnTo>
                <a:lnTo>
                  <a:pt x="1462950" y="857599"/>
                </a:lnTo>
                <a:lnTo>
                  <a:pt x="1462950" y="460298"/>
                </a:lnTo>
                <a:lnTo>
                  <a:pt x="1463779" y="533925"/>
                </a:lnTo>
                <a:lnTo>
                  <a:pt x="1463779" y="873856"/>
                </a:lnTo>
                <a:lnTo>
                  <a:pt x="1463779" y="862656"/>
                </a:lnTo>
                <a:lnTo>
                  <a:pt x="1463779" y="941882"/>
                </a:lnTo>
                <a:lnTo>
                  <a:pt x="1463779" y="661892"/>
                </a:lnTo>
                <a:lnTo>
                  <a:pt x="1463779" y="893713"/>
                </a:lnTo>
                <a:lnTo>
                  <a:pt x="1463779" y="649578"/>
                </a:lnTo>
                <a:lnTo>
                  <a:pt x="1463779" y="680662"/>
                </a:lnTo>
                <a:lnTo>
                  <a:pt x="1463779" y="643692"/>
                </a:lnTo>
                <a:lnTo>
                  <a:pt x="1463779" y="862656"/>
                </a:lnTo>
                <a:lnTo>
                  <a:pt x="1463779" y="666663"/>
                </a:lnTo>
                <a:lnTo>
                  <a:pt x="1463779" y="857599"/>
                </a:lnTo>
                <a:lnTo>
                  <a:pt x="1463779" y="450784"/>
                </a:lnTo>
                <a:lnTo>
                  <a:pt x="1464608" y="533925"/>
                </a:lnTo>
                <a:lnTo>
                  <a:pt x="1464608" y="941882"/>
                </a:lnTo>
                <a:lnTo>
                  <a:pt x="1464608" y="661892"/>
                </a:lnTo>
                <a:lnTo>
                  <a:pt x="1464608" y="893713"/>
                </a:lnTo>
                <a:lnTo>
                  <a:pt x="1464608" y="649578"/>
                </a:lnTo>
                <a:lnTo>
                  <a:pt x="1464608" y="663863"/>
                </a:lnTo>
                <a:lnTo>
                  <a:pt x="1464608" y="643692"/>
                </a:lnTo>
                <a:lnTo>
                  <a:pt x="1464608" y="862656"/>
                </a:lnTo>
                <a:lnTo>
                  <a:pt x="1464608" y="666663"/>
                </a:lnTo>
                <a:lnTo>
                  <a:pt x="1464608" y="857599"/>
                </a:lnTo>
                <a:lnTo>
                  <a:pt x="1464608" y="447699"/>
                </a:lnTo>
                <a:lnTo>
                  <a:pt x="1465750" y="533925"/>
                </a:lnTo>
                <a:lnTo>
                  <a:pt x="1465750" y="941882"/>
                </a:lnTo>
                <a:lnTo>
                  <a:pt x="1465750" y="661892"/>
                </a:lnTo>
                <a:lnTo>
                  <a:pt x="1465750" y="893713"/>
                </a:lnTo>
                <a:lnTo>
                  <a:pt x="1465750" y="649578"/>
                </a:lnTo>
                <a:lnTo>
                  <a:pt x="1465750" y="663863"/>
                </a:lnTo>
                <a:lnTo>
                  <a:pt x="1465750" y="643692"/>
                </a:lnTo>
                <a:lnTo>
                  <a:pt x="1465750" y="862656"/>
                </a:lnTo>
                <a:lnTo>
                  <a:pt x="1465750" y="666663"/>
                </a:lnTo>
                <a:lnTo>
                  <a:pt x="1465750" y="833257"/>
                </a:lnTo>
                <a:lnTo>
                  <a:pt x="1465750" y="447699"/>
                </a:lnTo>
                <a:lnTo>
                  <a:pt x="1466579" y="533925"/>
                </a:lnTo>
                <a:lnTo>
                  <a:pt x="1466579" y="941882"/>
                </a:lnTo>
                <a:lnTo>
                  <a:pt x="1466579" y="661892"/>
                </a:lnTo>
                <a:lnTo>
                  <a:pt x="1466579" y="893713"/>
                </a:lnTo>
                <a:lnTo>
                  <a:pt x="1466579" y="649578"/>
                </a:lnTo>
                <a:lnTo>
                  <a:pt x="1466579" y="663863"/>
                </a:lnTo>
                <a:lnTo>
                  <a:pt x="1466579" y="643692"/>
                </a:lnTo>
                <a:lnTo>
                  <a:pt x="1466579" y="862656"/>
                </a:lnTo>
                <a:lnTo>
                  <a:pt x="1466579" y="666663"/>
                </a:lnTo>
                <a:lnTo>
                  <a:pt x="1466579" y="833257"/>
                </a:lnTo>
                <a:lnTo>
                  <a:pt x="1466579" y="447699"/>
                </a:lnTo>
                <a:lnTo>
                  <a:pt x="1467408" y="533925"/>
                </a:lnTo>
                <a:lnTo>
                  <a:pt x="1467408" y="633064"/>
                </a:lnTo>
              </a:path>
              <a:path w="1776729" h="1168400">
                <a:moveTo>
                  <a:pt x="1467408" y="633064"/>
                </a:moveTo>
                <a:lnTo>
                  <a:pt x="1467408" y="941882"/>
                </a:lnTo>
                <a:lnTo>
                  <a:pt x="1467408" y="629978"/>
                </a:lnTo>
                <a:lnTo>
                  <a:pt x="1467408" y="893713"/>
                </a:lnTo>
                <a:lnTo>
                  <a:pt x="1467408" y="649578"/>
                </a:lnTo>
                <a:lnTo>
                  <a:pt x="1467408" y="663863"/>
                </a:lnTo>
                <a:lnTo>
                  <a:pt x="1467408" y="643692"/>
                </a:lnTo>
                <a:lnTo>
                  <a:pt x="1467408" y="862656"/>
                </a:lnTo>
                <a:lnTo>
                  <a:pt x="1467408" y="664406"/>
                </a:lnTo>
                <a:lnTo>
                  <a:pt x="1467408" y="833257"/>
                </a:lnTo>
                <a:lnTo>
                  <a:pt x="1467408" y="447699"/>
                </a:lnTo>
                <a:lnTo>
                  <a:pt x="1468264" y="533925"/>
                </a:lnTo>
                <a:lnTo>
                  <a:pt x="1468264" y="941882"/>
                </a:lnTo>
                <a:lnTo>
                  <a:pt x="1468264" y="629978"/>
                </a:lnTo>
                <a:lnTo>
                  <a:pt x="1468264" y="893713"/>
                </a:lnTo>
                <a:lnTo>
                  <a:pt x="1468264" y="649578"/>
                </a:lnTo>
                <a:lnTo>
                  <a:pt x="1468264" y="663863"/>
                </a:lnTo>
                <a:lnTo>
                  <a:pt x="1468264" y="643692"/>
                </a:lnTo>
                <a:lnTo>
                  <a:pt x="1468264" y="862656"/>
                </a:lnTo>
                <a:lnTo>
                  <a:pt x="1468264" y="634464"/>
                </a:lnTo>
                <a:lnTo>
                  <a:pt x="1468264" y="826800"/>
                </a:lnTo>
                <a:lnTo>
                  <a:pt x="1468264" y="447699"/>
                </a:lnTo>
                <a:lnTo>
                  <a:pt x="1469093" y="533925"/>
                </a:lnTo>
                <a:lnTo>
                  <a:pt x="1469093" y="941882"/>
                </a:lnTo>
                <a:lnTo>
                  <a:pt x="1469093" y="629978"/>
                </a:lnTo>
                <a:lnTo>
                  <a:pt x="1469093" y="870199"/>
                </a:lnTo>
                <a:lnTo>
                  <a:pt x="1469093" y="631664"/>
                </a:lnTo>
                <a:lnTo>
                  <a:pt x="1469093" y="649578"/>
                </a:lnTo>
                <a:lnTo>
                  <a:pt x="1469093" y="643692"/>
                </a:lnTo>
                <a:lnTo>
                  <a:pt x="1469093" y="862656"/>
                </a:lnTo>
                <a:lnTo>
                  <a:pt x="1469093" y="634464"/>
                </a:lnTo>
                <a:lnTo>
                  <a:pt x="1469093" y="826800"/>
                </a:lnTo>
                <a:lnTo>
                  <a:pt x="1469093" y="447699"/>
                </a:lnTo>
                <a:lnTo>
                  <a:pt x="1469950" y="501183"/>
                </a:lnTo>
                <a:lnTo>
                  <a:pt x="1469950" y="941882"/>
                </a:lnTo>
                <a:lnTo>
                  <a:pt x="1469950" y="629978"/>
                </a:lnTo>
                <a:lnTo>
                  <a:pt x="1469950" y="862656"/>
                </a:lnTo>
                <a:lnTo>
                  <a:pt x="1469950" y="631664"/>
                </a:lnTo>
                <a:lnTo>
                  <a:pt x="1469950" y="649578"/>
                </a:lnTo>
                <a:lnTo>
                  <a:pt x="1469950" y="643692"/>
                </a:lnTo>
                <a:lnTo>
                  <a:pt x="1469950" y="862656"/>
                </a:lnTo>
                <a:lnTo>
                  <a:pt x="1469950" y="634464"/>
                </a:lnTo>
                <a:lnTo>
                  <a:pt x="1469950" y="826800"/>
                </a:lnTo>
                <a:lnTo>
                  <a:pt x="1469950" y="447699"/>
                </a:lnTo>
                <a:lnTo>
                  <a:pt x="1471064" y="501183"/>
                </a:lnTo>
                <a:lnTo>
                  <a:pt x="1471064" y="845000"/>
                </a:lnTo>
                <a:lnTo>
                  <a:pt x="1471064" y="838000"/>
                </a:lnTo>
                <a:lnTo>
                  <a:pt x="1471064" y="941882"/>
                </a:lnTo>
                <a:lnTo>
                  <a:pt x="1471064" y="629978"/>
                </a:lnTo>
                <a:lnTo>
                  <a:pt x="1471064" y="862656"/>
                </a:lnTo>
                <a:lnTo>
                  <a:pt x="1471064" y="631664"/>
                </a:lnTo>
                <a:lnTo>
                  <a:pt x="1471064" y="649578"/>
                </a:lnTo>
                <a:lnTo>
                  <a:pt x="1471064" y="643692"/>
                </a:lnTo>
                <a:lnTo>
                  <a:pt x="1471064" y="862656"/>
                </a:lnTo>
                <a:lnTo>
                  <a:pt x="1471064" y="634464"/>
                </a:lnTo>
                <a:lnTo>
                  <a:pt x="1471064" y="826800"/>
                </a:lnTo>
                <a:lnTo>
                  <a:pt x="1471064" y="447699"/>
                </a:lnTo>
                <a:lnTo>
                  <a:pt x="1471893" y="501183"/>
                </a:lnTo>
                <a:lnTo>
                  <a:pt x="1471893" y="845000"/>
                </a:lnTo>
                <a:lnTo>
                  <a:pt x="1471893" y="831286"/>
                </a:lnTo>
                <a:lnTo>
                  <a:pt x="1471893" y="913883"/>
                </a:lnTo>
                <a:lnTo>
                  <a:pt x="1471893" y="629978"/>
                </a:lnTo>
                <a:lnTo>
                  <a:pt x="1471893" y="862656"/>
                </a:lnTo>
                <a:lnTo>
                  <a:pt x="1471893" y="618207"/>
                </a:lnTo>
                <a:lnTo>
                  <a:pt x="1471893" y="649578"/>
                </a:lnTo>
                <a:lnTo>
                  <a:pt x="1471893" y="641463"/>
                </a:lnTo>
                <a:lnTo>
                  <a:pt x="1471893" y="862656"/>
                </a:lnTo>
                <a:lnTo>
                  <a:pt x="1471893" y="634464"/>
                </a:lnTo>
                <a:lnTo>
                  <a:pt x="1471893" y="826800"/>
                </a:lnTo>
                <a:lnTo>
                  <a:pt x="1471893" y="447699"/>
                </a:lnTo>
                <a:lnTo>
                  <a:pt x="1472750" y="501183"/>
                </a:lnTo>
                <a:lnTo>
                  <a:pt x="1472750" y="845000"/>
                </a:lnTo>
                <a:lnTo>
                  <a:pt x="1472750" y="831286"/>
                </a:lnTo>
                <a:lnTo>
                  <a:pt x="1472750" y="913883"/>
                </a:lnTo>
                <a:lnTo>
                  <a:pt x="1472750" y="629978"/>
                </a:lnTo>
                <a:lnTo>
                  <a:pt x="1472750" y="862656"/>
                </a:lnTo>
                <a:lnTo>
                  <a:pt x="1472750" y="618207"/>
                </a:lnTo>
                <a:lnTo>
                  <a:pt x="1472750" y="649578"/>
                </a:lnTo>
                <a:lnTo>
                  <a:pt x="1472750" y="612608"/>
                </a:lnTo>
                <a:lnTo>
                  <a:pt x="1472750" y="862656"/>
                </a:lnTo>
                <a:lnTo>
                  <a:pt x="1472750" y="634464"/>
                </a:lnTo>
                <a:lnTo>
                  <a:pt x="1472750" y="826800"/>
                </a:lnTo>
                <a:lnTo>
                  <a:pt x="1472750" y="446299"/>
                </a:lnTo>
                <a:lnTo>
                  <a:pt x="1473579" y="501183"/>
                </a:lnTo>
                <a:lnTo>
                  <a:pt x="1473579" y="845000"/>
                </a:lnTo>
                <a:lnTo>
                  <a:pt x="1473579" y="831286"/>
                </a:lnTo>
                <a:lnTo>
                  <a:pt x="1473579" y="913883"/>
                </a:lnTo>
                <a:lnTo>
                  <a:pt x="1473579" y="629978"/>
                </a:lnTo>
                <a:lnTo>
                  <a:pt x="1473579" y="862656"/>
                </a:lnTo>
                <a:lnTo>
                  <a:pt x="1473579" y="618207"/>
                </a:lnTo>
                <a:lnTo>
                  <a:pt x="1473579" y="649578"/>
                </a:lnTo>
                <a:lnTo>
                  <a:pt x="1473579" y="612608"/>
                </a:lnTo>
                <a:lnTo>
                  <a:pt x="1473579" y="862656"/>
                </a:lnTo>
                <a:lnTo>
                  <a:pt x="1473579" y="634464"/>
                </a:lnTo>
                <a:lnTo>
                  <a:pt x="1473579" y="826800"/>
                </a:lnTo>
                <a:lnTo>
                  <a:pt x="1473579" y="427814"/>
                </a:lnTo>
                <a:lnTo>
                  <a:pt x="1474407" y="501183"/>
                </a:lnTo>
                <a:lnTo>
                  <a:pt x="1474407" y="913883"/>
                </a:lnTo>
                <a:lnTo>
                  <a:pt x="1474407" y="629978"/>
                </a:lnTo>
                <a:lnTo>
                  <a:pt x="1474407" y="862656"/>
                </a:lnTo>
                <a:lnTo>
                  <a:pt x="1474407" y="618207"/>
                </a:lnTo>
                <a:lnTo>
                  <a:pt x="1474407" y="649578"/>
                </a:lnTo>
                <a:lnTo>
                  <a:pt x="1474407" y="612608"/>
                </a:lnTo>
                <a:lnTo>
                  <a:pt x="1474407" y="831286"/>
                </a:lnTo>
                <a:lnTo>
                  <a:pt x="1474407" y="634464"/>
                </a:lnTo>
                <a:lnTo>
                  <a:pt x="1474407" y="826800"/>
                </a:lnTo>
                <a:lnTo>
                  <a:pt x="1474407" y="416071"/>
                </a:lnTo>
                <a:lnTo>
                  <a:pt x="1475550" y="501183"/>
                </a:lnTo>
                <a:lnTo>
                  <a:pt x="1475550" y="913883"/>
                </a:lnTo>
                <a:lnTo>
                  <a:pt x="1475550" y="629978"/>
                </a:lnTo>
                <a:lnTo>
                  <a:pt x="1475550" y="862656"/>
                </a:lnTo>
                <a:lnTo>
                  <a:pt x="1475550" y="618207"/>
                </a:lnTo>
                <a:lnTo>
                  <a:pt x="1475550" y="631664"/>
                </a:lnTo>
                <a:lnTo>
                  <a:pt x="1475550" y="612608"/>
                </a:lnTo>
                <a:lnTo>
                  <a:pt x="1475550" y="831286"/>
                </a:lnTo>
                <a:lnTo>
                  <a:pt x="1475550" y="634464"/>
                </a:lnTo>
                <a:lnTo>
                  <a:pt x="1475550" y="804401"/>
                </a:lnTo>
                <a:lnTo>
                  <a:pt x="1475550" y="416071"/>
                </a:lnTo>
                <a:lnTo>
                  <a:pt x="1476379" y="501183"/>
                </a:lnTo>
                <a:lnTo>
                  <a:pt x="1476379" y="913883"/>
                </a:lnTo>
                <a:lnTo>
                  <a:pt x="1476379" y="629978"/>
                </a:lnTo>
                <a:lnTo>
                  <a:pt x="1476379" y="862656"/>
                </a:lnTo>
                <a:lnTo>
                  <a:pt x="1476379" y="618207"/>
                </a:lnTo>
                <a:lnTo>
                  <a:pt x="1476379" y="631664"/>
                </a:lnTo>
                <a:lnTo>
                  <a:pt x="1476379" y="612608"/>
                </a:lnTo>
                <a:lnTo>
                  <a:pt x="1476379" y="831286"/>
                </a:lnTo>
                <a:lnTo>
                  <a:pt x="1476379" y="634464"/>
                </a:lnTo>
                <a:lnTo>
                  <a:pt x="1476379" y="801316"/>
                </a:lnTo>
                <a:lnTo>
                  <a:pt x="1476379" y="416071"/>
                </a:lnTo>
                <a:lnTo>
                  <a:pt x="1477207" y="501183"/>
                </a:lnTo>
                <a:lnTo>
                  <a:pt x="1477207" y="913883"/>
                </a:lnTo>
                <a:lnTo>
                  <a:pt x="1477207" y="623807"/>
                </a:lnTo>
                <a:lnTo>
                  <a:pt x="1477207" y="862656"/>
                </a:lnTo>
                <a:lnTo>
                  <a:pt x="1477207" y="618207"/>
                </a:lnTo>
                <a:lnTo>
                  <a:pt x="1477207" y="631664"/>
                </a:lnTo>
                <a:lnTo>
                  <a:pt x="1477207" y="612608"/>
                </a:lnTo>
                <a:lnTo>
                  <a:pt x="1477207" y="831286"/>
                </a:lnTo>
                <a:lnTo>
                  <a:pt x="1477207" y="634464"/>
                </a:lnTo>
                <a:lnTo>
                  <a:pt x="1477207" y="801316"/>
                </a:lnTo>
                <a:lnTo>
                  <a:pt x="1477207" y="416071"/>
                </a:lnTo>
                <a:lnTo>
                  <a:pt x="1478064" y="501183"/>
                </a:lnTo>
                <a:lnTo>
                  <a:pt x="1478064" y="913883"/>
                </a:lnTo>
                <a:lnTo>
                  <a:pt x="1478064" y="597779"/>
                </a:lnTo>
                <a:lnTo>
                  <a:pt x="1478064" y="862656"/>
                </a:lnTo>
                <a:lnTo>
                  <a:pt x="1478064" y="618207"/>
                </a:lnTo>
                <a:lnTo>
                  <a:pt x="1478064" y="631664"/>
                </a:lnTo>
                <a:lnTo>
                  <a:pt x="1478064" y="612608"/>
                </a:lnTo>
                <a:lnTo>
                  <a:pt x="1478064" y="831286"/>
                </a:lnTo>
                <a:lnTo>
                  <a:pt x="1478064" y="611779"/>
                </a:lnTo>
              </a:path>
              <a:path w="1776729" h="1168400">
                <a:moveTo>
                  <a:pt x="1478064" y="611779"/>
                </a:moveTo>
                <a:lnTo>
                  <a:pt x="1478064" y="801316"/>
                </a:lnTo>
                <a:lnTo>
                  <a:pt x="1478064" y="416071"/>
                </a:lnTo>
                <a:lnTo>
                  <a:pt x="1478893" y="501183"/>
                </a:lnTo>
                <a:lnTo>
                  <a:pt x="1478893" y="913883"/>
                </a:lnTo>
                <a:lnTo>
                  <a:pt x="1478893" y="597779"/>
                </a:lnTo>
                <a:lnTo>
                  <a:pt x="1478893" y="862656"/>
                </a:lnTo>
                <a:lnTo>
                  <a:pt x="1478893" y="613179"/>
                </a:lnTo>
                <a:lnTo>
                  <a:pt x="1478893" y="618207"/>
                </a:lnTo>
                <a:lnTo>
                  <a:pt x="1478893" y="612608"/>
                </a:lnTo>
                <a:lnTo>
                  <a:pt x="1478893" y="831286"/>
                </a:lnTo>
                <a:lnTo>
                  <a:pt x="1478893" y="603922"/>
                </a:lnTo>
                <a:lnTo>
                  <a:pt x="1478893" y="795458"/>
                </a:lnTo>
                <a:lnTo>
                  <a:pt x="1478893" y="416071"/>
                </a:lnTo>
                <a:lnTo>
                  <a:pt x="1479750" y="488012"/>
                </a:lnTo>
                <a:lnTo>
                  <a:pt x="1479750" y="913883"/>
                </a:lnTo>
                <a:lnTo>
                  <a:pt x="1479750" y="597779"/>
                </a:lnTo>
                <a:lnTo>
                  <a:pt x="1479750" y="831286"/>
                </a:lnTo>
                <a:lnTo>
                  <a:pt x="1479750" y="599179"/>
                </a:lnTo>
                <a:lnTo>
                  <a:pt x="1479750" y="618207"/>
                </a:lnTo>
                <a:lnTo>
                  <a:pt x="1479750" y="612608"/>
                </a:lnTo>
                <a:lnTo>
                  <a:pt x="1479750" y="831286"/>
                </a:lnTo>
                <a:lnTo>
                  <a:pt x="1479750" y="603922"/>
                </a:lnTo>
                <a:lnTo>
                  <a:pt x="1479750" y="795458"/>
                </a:lnTo>
                <a:lnTo>
                  <a:pt x="1479750" y="416071"/>
                </a:lnTo>
                <a:lnTo>
                  <a:pt x="1480864" y="470098"/>
                </a:lnTo>
                <a:lnTo>
                  <a:pt x="1480864" y="913883"/>
                </a:lnTo>
                <a:lnTo>
                  <a:pt x="1480864" y="597779"/>
                </a:lnTo>
                <a:lnTo>
                  <a:pt x="1480864" y="831286"/>
                </a:lnTo>
                <a:lnTo>
                  <a:pt x="1480864" y="599179"/>
                </a:lnTo>
                <a:lnTo>
                  <a:pt x="1480864" y="618207"/>
                </a:lnTo>
                <a:lnTo>
                  <a:pt x="1480864" y="612608"/>
                </a:lnTo>
                <a:lnTo>
                  <a:pt x="1480864" y="831286"/>
                </a:lnTo>
                <a:lnTo>
                  <a:pt x="1480864" y="603922"/>
                </a:lnTo>
                <a:lnTo>
                  <a:pt x="1480864" y="795458"/>
                </a:lnTo>
                <a:lnTo>
                  <a:pt x="1480864" y="416071"/>
                </a:lnTo>
                <a:lnTo>
                  <a:pt x="1481693" y="470098"/>
                </a:lnTo>
                <a:lnTo>
                  <a:pt x="1481693" y="815058"/>
                </a:lnTo>
                <a:lnTo>
                  <a:pt x="1481693" y="799658"/>
                </a:lnTo>
                <a:lnTo>
                  <a:pt x="1481693" y="913883"/>
                </a:lnTo>
                <a:lnTo>
                  <a:pt x="1481693" y="597779"/>
                </a:lnTo>
                <a:lnTo>
                  <a:pt x="1481693" y="831286"/>
                </a:lnTo>
                <a:lnTo>
                  <a:pt x="1481693" y="599179"/>
                </a:lnTo>
                <a:lnTo>
                  <a:pt x="1481693" y="618207"/>
                </a:lnTo>
                <a:lnTo>
                  <a:pt x="1481693" y="612608"/>
                </a:lnTo>
                <a:lnTo>
                  <a:pt x="1481693" y="831286"/>
                </a:lnTo>
                <a:lnTo>
                  <a:pt x="1481693" y="603922"/>
                </a:lnTo>
                <a:lnTo>
                  <a:pt x="1481693" y="795458"/>
                </a:lnTo>
                <a:lnTo>
                  <a:pt x="1481693" y="416071"/>
                </a:lnTo>
                <a:lnTo>
                  <a:pt x="1482549" y="470098"/>
                </a:lnTo>
                <a:lnTo>
                  <a:pt x="1482549" y="815058"/>
                </a:lnTo>
                <a:lnTo>
                  <a:pt x="1482549" y="799658"/>
                </a:lnTo>
                <a:lnTo>
                  <a:pt x="1482549" y="884484"/>
                </a:lnTo>
                <a:lnTo>
                  <a:pt x="1482549" y="597779"/>
                </a:lnTo>
                <a:lnTo>
                  <a:pt x="1482549" y="831286"/>
                </a:lnTo>
                <a:lnTo>
                  <a:pt x="1482549" y="586580"/>
                </a:lnTo>
                <a:lnTo>
                  <a:pt x="1482549" y="618207"/>
                </a:lnTo>
                <a:lnTo>
                  <a:pt x="1482549" y="594694"/>
                </a:lnTo>
                <a:lnTo>
                  <a:pt x="1482549" y="831286"/>
                </a:lnTo>
                <a:lnTo>
                  <a:pt x="1482549" y="603922"/>
                </a:lnTo>
                <a:lnTo>
                  <a:pt x="1482549" y="795458"/>
                </a:lnTo>
                <a:lnTo>
                  <a:pt x="1482549" y="416071"/>
                </a:lnTo>
                <a:lnTo>
                  <a:pt x="1483378" y="470098"/>
                </a:lnTo>
                <a:lnTo>
                  <a:pt x="1483378" y="815058"/>
                </a:lnTo>
                <a:lnTo>
                  <a:pt x="1483378" y="799658"/>
                </a:lnTo>
                <a:lnTo>
                  <a:pt x="1483378" y="884484"/>
                </a:lnTo>
                <a:lnTo>
                  <a:pt x="1483378" y="597779"/>
                </a:lnTo>
                <a:lnTo>
                  <a:pt x="1483378" y="831286"/>
                </a:lnTo>
                <a:lnTo>
                  <a:pt x="1483378" y="586580"/>
                </a:lnTo>
                <a:lnTo>
                  <a:pt x="1483378" y="618207"/>
                </a:lnTo>
                <a:lnTo>
                  <a:pt x="1483378" y="581265"/>
                </a:lnTo>
                <a:lnTo>
                  <a:pt x="1483378" y="831286"/>
                </a:lnTo>
                <a:lnTo>
                  <a:pt x="1483378" y="603922"/>
                </a:lnTo>
                <a:lnTo>
                  <a:pt x="1483378" y="795458"/>
                </a:lnTo>
                <a:lnTo>
                  <a:pt x="1483378" y="405700"/>
                </a:lnTo>
                <a:lnTo>
                  <a:pt x="1484207" y="470098"/>
                </a:lnTo>
                <a:lnTo>
                  <a:pt x="1484207" y="815058"/>
                </a:lnTo>
                <a:lnTo>
                  <a:pt x="1484207" y="799658"/>
                </a:lnTo>
                <a:lnTo>
                  <a:pt x="1484207" y="884484"/>
                </a:lnTo>
                <a:lnTo>
                  <a:pt x="1484207" y="597779"/>
                </a:lnTo>
                <a:lnTo>
                  <a:pt x="1484207" y="831286"/>
                </a:lnTo>
                <a:lnTo>
                  <a:pt x="1484207" y="586580"/>
                </a:lnTo>
                <a:lnTo>
                  <a:pt x="1484207" y="618207"/>
                </a:lnTo>
                <a:lnTo>
                  <a:pt x="1484207" y="581265"/>
                </a:lnTo>
                <a:lnTo>
                  <a:pt x="1484207" y="831286"/>
                </a:lnTo>
                <a:lnTo>
                  <a:pt x="1484207" y="603922"/>
                </a:lnTo>
                <a:lnTo>
                  <a:pt x="1484207" y="795458"/>
                </a:lnTo>
                <a:lnTo>
                  <a:pt x="1484207" y="394215"/>
                </a:lnTo>
                <a:lnTo>
                  <a:pt x="1485064" y="470098"/>
                </a:lnTo>
                <a:lnTo>
                  <a:pt x="1485064" y="884484"/>
                </a:lnTo>
                <a:lnTo>
                  <a:pt x="1485064" y="597779"/>
                </a:lnTo>
                <a:lnTo>
                  <a:pt x="1485064" y="831286"/>
                </a:lnTo>
                <a:lnTo>
                  <a:pt x="1485064" y="586580"/>
                </a:lnTo>
                <a:lnTo>
                  <a:pt x="1485064" y="614293"/>
                </a:lnTo>
                <a:lnTo>
                  <a:pt x="1485064" y="581265"/>
                </a:lnTo>
                <a:lnTo>
                  <a:pt x="1485064" y="799658"/>
                </a:lnTo>
                <a:lnTo>
                  <a:pt x="1485064" y="603922"/>
                </a:lnTo>
                <a:lnTo>
                  <a:pt x="1485064" y="795458"/>
                </a:lnTo>
                <a:lnTo>
                  <a:pt x="1485064" y="384130"/>
                </a:lnTo>
                <a:lnTo>
                  <a:pt x="1486178" y="470098"/>
                </a:lnTo>
                <a:lnTo>
                  <a:pt x="1486178" y="884484"/>
                </a:lnTo>
                <a:lnTo>
                  <a:pt x="1486178" y="597779"/>
                </a:lnTo>
                <a:lnTo>
                  <a:pt x="1486178" y="831286"/>
                </a:lnTo>
                <a:lnTo>
                  <a:pt x="1486178" y="586580"/>
                </a:lnTo>
                <a:lnTo>
                  <a:pt x="1486178" y="599179"/>
                </a:lnTo>
                <a:lnTo>
                  <a:pt x="1486178" y="581265"/>
                </a:lnTo>
                <a:lnTo>
                  <a:pt x="1486178" y="799658"/>
                </a:lnTo>
                <a:lnTo>
                  <a:pt x="1486178" y="603922"/>
                </a:lnTo>
                <a:lnTo>
                  <a:pt x="1486178" y="771917"/>
                </a:lnTo>
                <a:lnTo>
                  <a:pt x="1486178" y="384130"/>
                </a:lnTo>
                <a:lnTo>
                  <a:pt x="1487007" y="470098"/>
                </a:lnTo>
                <a:lnTo>
                  <a:pt x="1487007" y="884484"/>
                </a:lnTo>
                <a:lnTo>
                  <a:pt x="1487007" y="597779"/>
                </a:lnTo>
                <a:lnTo>
                  <a:pt x="1487007" y="831286"/>
                </a:lnTo>
                <a:lnTo>
                  <a:pt x="1487007" y="586580"/>
                </a:lnTo>
                <a:lnTo>
                  <a:pt x="1487007" y="599179"/>
                </a:lnTo>
                <a:lnTo>
                  <a:pt x="1487007" y="581265"/>
                </a:lnTo>
                <a:lnTo>
                  <a:pt x="1487007" y="799658"/>
                </a:lnTo>
                <a:lnTo>
                  <a:pt x="1487007" y="603922"/>
                </a:lnTo>
                <a:lnTo>
                  <a:pt x="1487007" y="771917"/>
                </a:lnTo>
                <a:lnTo>
                  <a:pt x="1487007" y="384130"/>
                </a:lnTo>
                <a:lnTo>
                  <a:pt x="1487864" y="470098"/>
                </a:lnTo>
                <a:lnTo>
                  <a:pt x="1487864" y="884484"/>
                </a:lnTo>
                <a:lnTo>
                  <a:pt x="1487864" y="572866"/>
                </a:lnTo>
                <a:lnTo>
                  <a:pt x="1487864" y="831286"/>
                </a:lnTo>
                <a:lnTo>
                  <a:pt x="1487864" y="586580"/>
                </a:lnTo>
                <a:lnTo>
                  <a:pt x="1487864" y="599179"/>
                </a:lnTo>
                <a:lnTo>
                  <a:pt x="1487864" y="581265"/>
                </a:lnTo>
                <a:lnTo>
                  <a:pt x="1487864" y="799658"/>
                </a:lnTo>
                <a:lnTo>
                  <a:pt x="1487864" y="603922"/>
                </a:lnTo>
                <a:lnTo>
                  <a:pt x="1487864" y="771917"/>
                </a:lnTo>
                <a:lnTo>
                  <a:pt x="1487864" y="384130"/>
                </a:lnTo>
                <a:lnTo>
                  <a:pt x="1488692" y="470098"/>
                </a:lnTo>
                <a:lnTo>
                  <a:pt x="1488692" y="884484"/>
                </a:lnTo>
                <a:lnTo>
                  <a:pt x="1488692" y="565295"/>
                </a:lnTo>
                <a:lnTo>
                  <a:pt x="1488692" y="831286"/>
                </a:lnTo>
                <a:lnTo>
                  <a:pt x="1488692" y="586580"/>
                </a:lnTo>
                <a:lnTo>
                  <a:pt x="1488692" y="599179"/>
                </a:lnTo>
                <a:lnTo>
                  <a:pt x="1488692" y="581265"/>
                </a:lnTo>
                <a:lnTo>
                  <a:pt x="1488692" y="799658"/>
                </a:lnTo>
                <a:lnTo>
                  <a:pt x="1488692" y="578723"/>
                </a:lnTo>
                <a:lnTo>
                  <a:pt x="1488692" y="771917"/>
                </a:lnTo>
                <a:lnTo>
                  <a:pt x="1488692" y="384130"/>
                </a:lnTo>
                <a:lnTo>
                  <a:pt x="1489549" y="470098"/>
                </a:lnTo>
                <a:lnTo>
                  <a:pt x="1489549" y="884484"/>
                </a:lnTo>
                <a:lnTo>
                  <a:pt x="1489549" y="565295"/>
                </a:lnTo>
                <a:lnTo>
                  <a:pt x="1489549" y="831286"/>
                </a:lnTo>
                <a:lnTo>
                  <a:pt x="1489549" y="570609"/>
                </a:lnTo>
                <a:lnTo>
                  <a:pt x="1489549" y="586580"/>
                </a:lnTo>
              </a:path>
              <a:path w="1776729" h="1168400">
                <a:moveTo>
                  <a:pt x="1489549" y="586580"/>
                </a:moveTo>
                <a:lnTo>
                  <a:pt x="1489549" y="581265"/>
                </a:lnTo>
                <a:lnTo>
                  <a:pt x="1489549" y="799658"/>
                </a:lnTo>
                <a:lnTo>
                  <a:pt x="1489549" y="573123"/>
                </a:lnTo>
                <a:lnTo>
                  <a:pt x="1489549" y="763803"/>
                </a:lnTo>
                <a:lnTo>
                  <a:pt x="1489549" y="384130"/>
                </a:lnTo>
                <a:lnTo>
                  <a:pt x="1490378" y="451327"/>
                </a:lnTo>
                <a:lnTo>
                  <a:pt x="1490378" y="884484"/>
                </a:lnTo>
                <a:lnTo>
                  <a:pt x="1490378" y="565295"/>
                </a:lnTo>
                <a:lnTo>
                  <a:pt x="1490378" y="799658"/>
                </a:lnTo>
                <a:lnTo>
                  <a:pt x="1490378" y="566980"/>
                </a:lnTo>
                <a:lnTo>
                  <a:pt x="1490378" y="586580"/>
                </a:lnTo>
                <a:lnTo>
                  <a:pt x="1490378" y="581265"/>
                </a:lnTo>
                <a:lnTo>
                  <a:pt x="1490378" y="799658"/>
                </a:lnTo>
                <a:lnTo>
                  <a:pt x="1490378" y="573123"/>
                </a:lnTo>
                <a:lnTo>
                  <a:pt x="1490378" y="763803"/>
                </a:lnTo>
                <a:lnTo>
                  <a:pt x="1490378" y="384130"/>
                </a:lnTo>
                <a:lnTo>
                  <a:pt x="1491492" y="439013"/>
                </a:lnTo>
                <a:lnTo>
                  <a:pt x="1491492" y="884484"/>
                </a:lnTo>
                <a:lnTo>
                  <a:pt x="1491492" y="565295"/>
                </a:lnTo>
                <a:lnTo>
                  <a:pt x="1491492" y="799658"/>
                </a:lnTo>
                <a:lnTo>
                  <a:pt x="1491492" y="566980"/>
                </a:lnTo>
                <a:lnTo>
                  <a:pt x="1491492" y="586580"/>
                </a:lnTo>
                <a:lnTo>
                  <a:pt x="1491492" y="581265"/>
                </a:lnTo>
                <a:lnTo>
                  <a:pt x="1491492" y="799658"/>
                </a:lnTo>
                <a:lnTo>
                  <a:pt x="1491492" y="573123"/>
                </a:lnTo>
                <a:lnTo>
                  <a:pt x="1491492" y="763803"/>
                </a:lnTo>
                <a:lnTo>
                  <a:pt x="1491492" y="384130"/>
                </a:lnTo>
                <a:lnTo>
                  <a:pt x="1492349" y="439013"/>
                </a:lnTo>
                <a:lnTo>
                  <a:pt x="1492349" y="784802"/>
                </a:lnTo>
                <a:lnTo>
                  <a:pt x="1492349" y="767717"/>
                </a:lnTo>
                <a:lnTo>
                  <a:pt x="1492349" y="876656"/>
                </a:lnTo>
                <a:lnTo>
                  <a:pt x="1492349" y="565295"/>
                </a:lnTo>
                <a:lnTo>
                  <a:pt x="1492349" y="799658"/>
                </a:lnTo>
                <a:lnTo>
                  <a:pt x="1492349" y="566980"/>
                </a:lnTo>
                <a:lnTo>
                  <a:pt x="1492349" y="586580"/>
                </a:lnTo>
                <a:lnTo>
                  <a:pt x="1492349" y="581265"/>
                </a:lnTo>
                <a:lnTo>
                  <a:pt x="1492349" y="799658"/>
                </a:lnTo>
                <a:lnTo>
                  <a:pt x="1492349" y="573123"/>
                </a:lnTo>
                <a:lnTo>
                  <a:pt x="1492349" y="763803"/>
                </a:lnTo>
                <a:lnTo>
                  <a:pt x="1492349" y="384130"/>
                </a:lnTo>
                <a:lnTo>
                  <a:pt x="1493178" y="439013"/>
                </a:lnTo>
                <a:lnTo>
                  <a:pt x="1493178" y="784802"/>
                </a:lnTo>
                <a:lnTo>
                  <a:pt x="1493178" y="767717"/>
                </a:lnTo>
                <a:lnTo>
                  <a:pt x="1493178" y="854514"/>
                </a:lnTo>
                <a:lnTo>
                  <a:pt x="1493178" y="565295"/>
                </a:lnTo>
                <a:lnTo>
                  <a:pt x="1493178" y="799658"/>
                </a:lnTo>
                <a:lnTo>
                  <a:pt x="1493178" y="554924"/>
                </a:lnTo>
                <a:lnTo>
                  <a:pt x="1493178" y="586580"/>
                </a:lnTo>
                <a:lnTo>
                  <a:pt x="1493178" y="560809"/>
                </a:lnTo>
                <a:lnTo>
                  <a:pt x="1493178" y="799658"/>
                </a:lnTo>
                <a:lnTo>
                  <a:pt x="1493178" y="573123"/>
                </a:lnTo>
                <a:lnTo>
                  <a:pt x="1493178" y="763803"/>
                </a:lnTo>
                <a:lnTo>
                  <a:pt x="1493178" y="384130"/>
                </a:lnTo>
                <a:lnTo>
                  <a:pt x="1494007" y="439013"/>
                </a:lnTo>
                <a:lnTo>
                  <a:pt x="1494007" y="784802"/>
                </a:lnTo>
                <a:lnTo>
                  <a:pt x="1494007" y="767717"/>
                </a:lnTo>
                <a:lnTo>
                  <a:pt x="1494007" y="854514"/>
                </a:lnTo>
                <a:lnTo>
                  <a:pt x="1494007" y="565295"/>
                </a:lnTo>
                <a:lnTo>
                  <a:pt x="1494007" y="799658"/>
                </a:lnTo>
                <a:lnTo>
                  <a:pt x="1494007" y="554924"/>
                </a:lnTo>
                <a:lnTo>
                  <a:pt x="1494007" y="586580"/>
                </a:lnTo>
                <a:lnTo>
                  <a:pt x="1494007" y="549895"/>
                </a:lnTo>
                <a:lnTo>
                  <a:pt x="1494007" y="799658"/>
                </a:lnTo>
                <a:lnTo>
                  <a:pt x="1494007" y="573123"/>
                </a:lnTo>
                <a:lnTo>
                  <a:pt x="1494007" y="763803"/>
                </a:lnTo>
                <a:lnTo>
                  <a:pt x="1494007" y="374072"/>
                </a:lnTo>
                <a:lnTo>
                  <a:pt x="1494863" y="439013"/>
                </a:lnTo>
                <a:lnTo>
                  <a:pt x="1494863" y="784802"/>
                </a:lnTo>
                <a:lnTo>
                  <a:pt x="1494863" y="767717"/>
                </a:lnTo>
                <a:lnTo>
                  <a:pt x="1494863" y="854514"/>
                </a:lnTo>
                <a:lnTo>
                  <a:pt x="1494863" y="565295"/>
                </a:lnTo>
                <a:lnTo>
                  <a:pt x="1494863" y="799658"/>
                </a:lnTo>
                <a:lnTo>
                  <a:pt x="1494863" y="554924"/>
                </a:lnTo>
                <a:lnTo>
                  <a:pt x="1494863" y="586580"/>
                </a:lnTo>
                <a:lnTo>
                  <a:pt x="1494863" y="549895"/>
                </a:lnTo>
                <a:lnTo>
                  <a:pt x="1494863" y="799658"/>
                </a:lnTo>
                <a:lnTo>
                  <a:pt x="1494863" y="573123"/>
                </a:lnTo>
                <a:lnTo>
                  <a:pt x="1494863" y="763803"/>
                </a:lnTo>
                <a:lnTo>
                  <a:pt x="1494863" y="363130"/>
                </a:lnTo>
                <a:lnTo>
                  <a:pt x="1495692" y="439013"/>
                </a:lnTo>
                <a:lnTo>
                  <a:pt x="1495692" y="773317"/>
                </a:lnTo>
                <a:lnTo>
                  <a:pt x="1495692" y="767717"/>
                </a:lnTo>
                <a:lnTo>
                  <a:pt x="1495692" y="854514"/>
                </a:lnTo>
                <a:lnTo>
                  <a:pt x="1495692" y="565295"/>
                </a:lnTo>
                <a:lnTo>
                  <a:pt x="1495692" y="799658"/>
                </a:lnTo>
                <a:lnTo>
                  <a:pt x="1495692" y="554924"/>
                </a:lnTo>
                <a:lnTo>
                  <a:pt x="1495692" y="586580"/>
                </a:lnTo>
                <a:lnTo>
                  <a:pt x="1495692" y="549895"/>
                </a:lnTo>
                <a:lnTo>
                  <a:pt x="1495692" y="767717"/>
                </a:lnTo>
                <a:lnTo>
                  <a:pt x="1495692" y="573123"/>
                </a:lnTo>
                <a:lnTo>
                  <a:pt x="1495692" y="763803"/>
                </a:lnTo>
                <a:lnTo>
                  <a:pt x="1495692" y="351931"/>
                </a:lnTo>
                <a:lnTo>
                  <a:pt x="1496807" y="439013"/>
                </a:lnTo>
                <a:lnTo>
                  <a:pt x="1496807" y="854514"/>
                </a:lnTo>
                <a:lnTo>
                  <a:pt x="1496807" y="565295"/>
                </a:lnTo>
                <a:lnTo>
                  <a:pt x="1496807" y="799658"/>
                </a:lnTo>
                <a:lnTo>
                  <a:pt x="1496807" y="554924"/>
                </a:lnTo>
                <a:lnTo>
                  <a:pt x="1496807" y="566980"/>
                </a:lnTo>
                <a:lnTo>
                  <a:pt x="1496807" y="549895"/>
                </a:lnTo>
                <a:lnTo>
                  <a:pt x="1496807" y="767717"/>
                </a:lnTo>
                <a:lnTo>
                  <a:pt x="1496807" y="573123"/>
                </a:lnTo>
                <a:lnTo>
                  <a:pt x="1496807" y="750089"/>
                </a:lnTo>
                <a:lnTo>
                  <a:pt x="1496807" y="351931"/>
                </a:lnTo>
                <a:lnTo>
                  <a:pt x="1497663" y="439013"/>
                </a:lnTo>
                <a:lnTo>
                  <a:pt x="1497663" y="854514"/>
                </a:lnTo>
                <a:lnTo>
                  <a:pt x="1497663" y="565295"/>
                </a:lnTo>
                <a:lnTo>
                  <a:pt x="1497663" y="799658"/>
                </a:lnTo>
                <a:lnTo>
                  <a:pt x="1497663" y="554924"/>
                </a:lnTo>
                <a:lnTo>
                  <a:pt x="1497663" y="566980"/>
                </a:lnTo>
                <a:lnTo>
                  <a:pt x="1497663" y="549895"/>
                </a:lnTo>
                <a:lnTo>
                  <a:pt x="1497663" y="767717"/>
                </a:lnTo>
                <a:lnTo>
                  <a:pt x="1497663" y="573123"/>
                </a:lnTo>
                <a:lnTo>
                  <a:pt x="1497663" y="742260"/>
                </a:lnTo>
                <a:lnTo>
                  <a:pt x="1497663" y="351931"/>
                </a:lnTo>
                <a:lnTo>
                  <a:pt x="1498492" y="439013"/>
                </a:lnTo>
                <a:lnTo>
                  <a:pt x="1498492" y="854514"/>
                </a:lnTo>
                <a:lnTo>
                  <a:pt x="1498492" y="541781"/>
                </a:lnTo>
                <a:lnTo>
                  <a:pt x="1498492" y="799658"/>
                </a:lnTo>
                <a:lnTo>
                  <a:pt x="1498492" y="554924"/>
                </a:lnTo>
                <a:lnTo>
                  <a:pt x="1498492" y="566980"/>
                </a:lnTo>
                <a:lnTo>
                  <a:pt x="1498492" y="549895"/>
                </a:lnTo>
                <a:lnTo>
                  <a:pt x="1498492" y="767717"/>
                </a:lnTo>
                <a:lnTo>
                  <a:pt x="1498492" y="573123"/>
                </a:lnTo>
                <a:lnTo>
                  <a:pt x="1498492" y="742260"/>
                </a:lnTo>
                <a:lnTo>
                  <a:pt x="1498492" y="351931"/>
                </a:lnTo>
                <a:lnTo>
                  <a:pt x="1499349" y="439013"/>
                </a:lnTo>
                <a:lnTo>
                  <a:pt x="1499349" y="854514"/>
                </a:lnTo>
                <a:lnTo>
                  <a:pt x="1499349" y="532810"/>
                </a:lnTo>
                <a:lnTo>
                  <a:pt x="1499349" y="799658"/>
                </a:lnTo>
                <a:lnTo>
                  <a:pt x="1499349" y="554924"/>
                </a:lnTo>
                <a:lnTo>
                  <a:pt x="1499349" y="566980"/>
                </a:lnTo>
                <a:lnTo>
                  <a:pt x="1499349" y="549895"/>
                </a:lnTo>
                <a:lnTo>
                  <a:pt x="1499349" y="767717"/>
                </a:lnTo>
                <a:lnTo>
                  <a:pt x="1499349" y="547381"/>
                </a:lnTo>
                <a:lnTo>
                  <a:pt x="1499349" y="742260"/>
                </a:lnTo>
                <a:lnTo>
                  <a:pt x="1499349" y="351931"/>
                </a:lnTo>
                <a:lnTo>
                  <a:pt x="1500178" y="439013"/>
                </a:lnTo>
                <a:lnTo>
                  <a:pt x="1500178" y="854514"/>
                </a:lnTo>
                <a:lnTo>
                  <a:pt x="1500178" y="532810"/>
                </a:lnTo>
                <a:lnTo>
                  <a:pt x="1500178" y="799658"/>
                </a:lnTo>
                <a:lnTo>
                  <a:pt x="1500178" y="546810"/>
                </a:lnTo>
                <a:lnTo>
                  <a:pt x="1500178" y="554924"/>
                </a:lnTo>
                <a:lnTo>
                  <a:pt x="1500178" y="549895"/>
                </a:lnTo>
                <a:lnTo>
                  <a:pt x="1500178" y="767717"/>
                </a:lnTo>
                <a:lnTo>
                  <a:pt x="1500178" y="542067"/>
                </a:lnTo>
                <a:lnTo>
                  <a:pt x="1500178" y="731889"/>
                </a:lnTo>
                <a:lnTo>
                  <a:pt x="1500178" y="351931"/>
                </a:lnTo>
                <a:lnTo>
                  <a:pt x="1501292" y="429785"/>
                </a:lnTo>
                <a:lnTo>
                  <a:pt x="1501292" y="854514"/>
                </a:lnTo>
                <a:lnTo>
                  <a:pt x="1501292" y="532810"/>
                </a:lnTo>
                <a:lnTo>
                  <a:pt x="1501292" y="589665"/>
                </a:lnTo>
              </a:path>
              <a:path w="1776729" h="1168400">
                <a:moveTo>
                  <a:pt x="1501292" y="589665"/>
                </a:moveTo>
                <a:lnTo>
                  <a:pt x="1501292" y="767717"/>
                </a:lnTo>
                <a:lnTo>
                  <a:pt x="1501292" y="534496"/>
                </a:lnTo>
                <a:lnTo>
                  <a:pt x="1501292" y="554924"/>
                </a:lnTo>
                <a:lnTo>
                  <a:pt x="1501292" y="549895"/>
                </a:lnTo>
                <a:lnTo>
                  <a:pt x="1501292" y="767717"/>
                </a:lnTo>
                <a:lnTo>
                  <a:pt x="1501292" y="542067"/>
                </a:lnTo>
                <a:lnTo>
                  <a:pt x="1501292" y="731889"/>
                </a:lnTo>
                <a:lnTo>
                  <a:pt x="1501292" y="351931"/>
                </a:lnTo>
                <a:lnTo>
                  <a:pt x="1502149" y="407386"/>
                </a:lnTo>
                <a:lnTo>
                  <a:pt x="1502149" y="854514"/>
                </a:lnTo>
                <a:lnTo>
                  <a:pt x="1502149" y="532810"/>
                </a:lnTo>
                <a:lnTo>
                  <a:pt x="1502149" y="767717"/>
                </a:lnTo>
                <a:lnTo>
                  <a:pt x="1502149" y="534496"/>
                </a:lnTo>
                <a:lnTo>
                  <a:pt x="1502149" y="554924"/>
                </a:lnTo>
                <a:lnTo>
                  <a:pt x="1502149" y="549895"/>
                </a:lnTo>
                <a:lnTo>
                  <a:pt x="1502149" y="767717"/>
                </a:lnTo>
                <a:lnTo>
                  <a:pt x="1502149" y="542067"/>
                </a:lnTo>
                <a:lnTo>
                  <a:pt x="1502149" y="731889"/>
                </a:lnTo>
                <a:lnTo>
                  <a:pt x="1502149" y="351931"/>
                </a:lnTo>
                <a:lnTo>
                  <a:pt x="1502978" y="407386"/>
                </a:lnTo>
                <a:lnTo>
                  <a:pt x="1502978" y="754003"/>
                </a:lnTo>
                <a:lnTo>
                  <a:pt x="1502978" y="738060"/>
                </a:lnTo>
                <a:lnTo>
                  <a:pt x="1502978" y="854514"/>
                </a:lnTo>
                <a:lnTo>
                  <a:pt x="1502978" y="532810"/>
                </a:lnTo>
                <a:lnTo>
                  <a:pt x="1502978" y="767717"/>
                </a:lnTo>
                <a:lnTo>
                  <a:pt x="1502978" y="534496"/>
                </a:lnTo>
                <a:lnTo>
                  <a:pt x="1502978" y="554924"/>
                </a:lnTo>
                <a:lnTo>
                  <a:pt x="1502978" y="549895"/>
                </a:lnTo>
                <a:lnTo>
                  <a:pt x="1502978" y="767717"/>
                </a:lnTo>
                <a:lnTo>
                  <a:pt x="1502978" y="542067"/>
                </a:lnTo>
                <a:lnTo>
                  <a:pt x="1502978" y="731889"/>
                </a:lnTo>
                <a:lnTo>
                  <a:pt x="1502978" y="351931"/>
                </a:lnTo>
                <a:lnTo>
                  <a:pt x="1503806" y="407386"/>
                </a:lnTo>
                <a:lnTo>
                  <a:pt x="1503806" y="754003"/>
                </a:lnTo>
                <a:lnTo>
                  <a:pt x="1503806" y="738060"/>
                </a:lnTo>
                <a:lnTo>
                  <a:pt x="1503806" y="824001"/>
                </a:lnTo>
                <a:lnTo>
                  <a:pt x="1503806" y="532810"/>
                </a:lnTo>
                <a:lnTo>
                  <a:pt x="1503806" y="767717"/>
                </a:lnTo>
                <a:lnTo>
                  <a:pt x="1503806" y="523011"/>
                </a:lnTo>
                <a:lnTo>
                  <a:pt x="1503806" y="554924"/>
                </a:lnTo>
                <a:lnTo>
                  <a:pt x="1503806" y="547924"/>
                </a:lnTo>
                <a:lnTo>
                  <a:pt x="1503806" y="767717"/>
                </a:lnTo>
                <a:lnTo>
                  <a:pt x="1503806" y="542067"/>
                </a:lnTo>
                <a:lnTo>
                  <a:pt x="1503806" y="731889"/>
                </a:lnTo>
                <a:lnTo>
                  <a:pt x="1503806" y="351931"/>
                </a:lnTo>
                <a:lnTo>
                  <a:pt x="1504663" y="407386"/>
                </a:lnTo>
                <a:lnTo>
                  <a:pt x="1504663" y="754003"/>
                </a:lnTo>
                <a:lnTo>
                  <a:pt x="1504663" y="738060"/>
                </a:lnTo>
                <a:lnTo>
                  <a:pt x="1504663" y="824001"/>
                </a:lnTo>
                <a:lnTo>
                  <a:pt x="1504663" y="532810"/>
                </a:lnTo>
                <a:lnTo>
                  <a:pt x="1504663" y="767717"/>
                </a:lnTo>
                <a:lnTo>
                  <a:pt x="1504663" y="523011"/>
                </a:lnTo>
                <a:lnTo>
                  <a:pt x="1504663" y="554924"/>
                </a:lnTo>
                <a:lnTo>
                  <a:pt x="1504663" y="518268"/>
                </a:lnTo>
                <a:lnTo>
                  <a:pt x="1504663" y="767717"/>
                </a:lnTo>
                <a:lnTo>
                  <a:pt x="1504663" y="542067"/>
                </a:lnTo>
                <a:lnTo>
                  <a:pt x="1504663" y="731889"/>
                </a:lnTo>
                <a:lnTo>
                  <a:pt x="1504663" y="351931"/>
                </a:lnTo>
                <a:lnTo>
                  <a:pt x="1505492" y="407386"/>
                </a:lnTo>
                <a:lnTo>
                  <a:pt x="1505492" y="754003"/>
                </a:lnTo>
                <a:lnTo>
                  <a:pt x="1505492" y="738060"/>
                </a:lnTo>
                <a:lnTo>
                  <a:pt x="1505492" y="824001"/>
                </a:lnTo>
                <a:lnTo>
                  <a:pt x="1505492" y="532810"/>
                </a:lnTo>
                <a:lnTo>
                  <a:pt x="1505492" y="767717"/>
                </a:lnTo>
                <a:lnTo>
                  <a:pt x="1505492" y="523011"/>
                </a:lnTo>
                <a:lnTo>
                  <a:pt x="1505492" y="554924"/>
                </a:lnTo>
                <a:lnTo>
                  <a:pt x="1505492" y="518268"/>
                </a:lnTo>
                <a:lnTo>
                  <a:pt x="1505492" y="767717"/>
                </a:lnTo>
                <a:lnTo>
                  <a:pt x="1505492" y="542067"/>
                </a:lnTo>
                <a:lnTo>
                  <a:pt x="1505492" y="731889"/>
                </a:lnTo>
                <a:lnTo>
                  <a:pt x="1505492" y="330388"/>
                </a:lnTo>
                <a:lnTo>
                  <a:pt x="1506606" y="407386"/>
                </a:lnTo>
                <a:lnTo>
                  <a:pt x="1506606" y="754003"/>
                </a:lnTo>
                <a:lnTo>
                  <a:pt x="1506606" y="738060"/>
                </a:lnTo>
                <a:lnTo>
                  <a:pt x="1506606" y="824001"/>
                </a:lnTo>
                <a:lnTo>
                  <a:pt x="1506606" y="532810"/>
                </a:lnTo>
                <a:lnTo>
                  <a:pt x="1506606" y="767717"/>
                </a:lnTo>
                <a:lnTo>
                  <a:pt x="1506606" y="523011"/>
                </a:lnTo>
                <a:lnTo>
                  <a:pt x="1506606" y="554924"/>
                </a:lnTo>
                <a:lnTo>
                  <a:pt x="1506606" y="518268"/>
                </a:lnTo>
                <a:lnTo>
                  <a:pt x="1506606" y="743089"/>
                </a:lnTo>
                <a:lnTo>
                  <a:pt x="1506606" y="542067"/>
                </a:lnTo>
                <a:lnTo>
                  <a:pt x="1506606" y="731889"/>
                </a:lnTo>
                <a:lnTo>
                  <a:pt x="1506606" y="329274"/>
                </a:lnTo>
                <a:lnTo>
                  <a:pt x="1507463" y="407386"/>
                </a:lnTo>
                <a:lnTo>
                  <a:pt x="1507463" y="824001"/>
                </a:lnTo>
                <a:lnTo>
                  <a:pt x="1507463" y="532810"/>
                </a:lnTo>
                <a:lnTo>
                  <a:pt x="1507463" y="767717"/>
                </a:lnTo>
                <a:lnTo>
                  <a:pt x="1507463" y="523011"/>
                </a:lnTo>
                <a:lnTo>
                  <a:pt x="1507463" y="538696"/>
                </a:lnTo>
                <a:lnTo>
                  <a:pt x="1507463" y="518268"/>
                </a:lnTo>
                <a:lnTo>
                  <a:pt x="1507463" y="738060"/>
                </a:lnTo>
                <a:lnTo>
                  <a:pt x="1507463" y="542067"/>
                </a:lnTo>
                <a:lnTo>
                  <a:pt x="1507463" y="731889"/>
                </a:lnTo>
                <a:lnTo>
                  <a:pt x="1507463" y="319732"/>
                </a:lnTo>
                <a:lnTo>
                  <a:pt x="1508292" y="407386"/>
                </a:lnTo>
                <a:lnTo>
                  <a:pt x="1508292" y="824001"/>
                </a:lnTo>
                <a:lnTo>
                  <a:pt x="1508292" y="532810"/>
                </a:lnTo>
                <a:lnTo>
                  <a:pt x="1508292" y="767717"/>
                </a:lnTo>
                <a:lnTo>
                  <a:pt x="1508292" y="523011"/>
                </a:lnTo>
                <a:lnTo>
                  <a:pt x="1508292" y="534496"/>
                </a:lnTo>
                <a:lnTo>
                  <a:pt x="1508292" y="518268"/>
                </a:lnTo>
                <a:lnTo>
                  <a:pt x="1508292" y="738060"/>
                </a:lnTo>
                <a:lnTo>
                  <a:pt x="1508292" y="542067"/>
                </a:lnTo>
                <a:lnTo>
                  <a:pt x="1508292" y="711719"/>
                </a:lnTo>
                <a:lnTo>
                  <a:pt x="1508292" y="319732"/>
                </a:lnTo>
                <a:lnTo>
                  <a:pt x="1509149" y="407386"/>
                </a:lnTo>
                <a:lnTo>
                  <a:pt x="1509149" y="824001"/>
                </a:lnTo>
                <a:lnTo>
                  <a:pt x="1509149" y="532810"/>
                </a:lnTo>
                <a:lnTo>
                  <a:pt x="1509149" y="767717"/>
                </a:lnTo>
                <a:lnTo>
                  <a:pt x="1509149" y="523011"/>
                </a:lnTo>
                <a:lnTo>
                  <a:pt x="1509149" y="534496"/>
                </a:lnTo>
                <a:lnTo>
                  <a:pt x="1509149" y="518268"/>
                </a:lnTo>
                <a:lnTo>
                  <a:pt x="1509149" y="738060"/>
                </a:lnTo>
                <a:lnTo>
                  <a:pt x="1509149" y="542067"/>
                </a:lnTo>
                <a:lnTo>
                  <a:pt x="1509149" y="711719"/>
                </a:lnTo>
                <a:lnTo>
                  <a:pt x="1509149" y="319732"/>
                </a:lnTo>
                <a:lnTo>
                  <a:pt x="1509977" y="407386"/>
                </a:lnTo>
                <a:lnTo>
                  <a:pt x="1509977" y="824001"/>
                </a:lnTo>
                <a:lnTo>
                  <a:pt x="1509977" y="500326"/>
                </a:lnTo>
                <a:lnTo>
                  <a:pt x="1509977" y="767717"/>
                </a:lnTo>
                <a:lnTo>
                  <a:pt x="1509977" y="523011"/>
                </a:lnTo>
                <a:lnTo>
                  <a:pt x="1509977" y="534496"/>
                </a:lnTo>
                <a:lnTo>
                  <a:pt x="1509977" y="518268"/>
                </a:lnTo>
                <a:lnTo>
                  <a:pt x="1509977" y="738060"/>
                </a:lnTo>
                <a:lnTo>
                  <a:pt x="1509977" y="542067"/>
                </a:lnTo>
                <a:lnTo>
                  <a:pt x="1509977" y="711719"/>
                </a:lnTo>
                <a:lnTo>
                  <a:pt x="1509977" y="319732"/>
                </a:lnTo>
                <a:lnTo>
                  <a:pt x="1510806" y="407386"/>
                </a:lnTo>
                <a:lnTo>
                  <a:pt x="1510806" y="824001"/>
                </a:lnTo>
                <a:lnTo>
                  <a:pt x="1510806" y="500326"/>
                </a:lnTo>
                <a:lnTo>
                  <a:pt x="1510806" y="767717"/>
                </a:lnTo>
                <a:lnTo>
                  <a:pt x="1510806" y="523011"/>
                </a:lnTo>
                <a:lnTo>
                  <a:pt x="1510806" y="534496"/>
                </a:lnTo>
                <a:lnTo>
                  <a:pt x="1510806" y="518268"/>
                </a:lnTo>
                <a:lnTo>
                  <a:pt x="1510806" y="738060"/>
                </a:lnTo>
                <a:lnTo>
                  <a:pt x="1510806" y="515725"/>
                </a:lnTo>
                <a:lnTo>
                  <a:pt x="1510806" y="711719"/>
                </a:lnTo>
                <a:lnTo>
                  <a:pt x="1510806" y="319732"/>
                </a:lnTo>
                <a:lnTo>
                  <a:pt x="1511949" y="407386"/>
                </a:lnTo>
                <a:lnTo>
                  <a:pt x="1511949" y="824001"/>
                </a:lnTo>
                <a:lnTo>
                  <a:pt x="1511949" y="500326"/>
                </a:lnTo>
                <a:lnTo>
                  <a:pt x="1511949" y="767717"/>
                </a:lnTo>
                <a:lnTo>
                  <a:pt x="1511949" y="510125"/>
                </a:lnTo>
                <a:lnTo>
                  <a:pt x="1511949" y="523011"/>
                </a:lnTo>
                <a:lnTo>
                  <a:pt x="1511949" y="518268"/>
                </a:lnTo>
                <a:lnTo>
                  <a:pt x="1511949" y="738060"/>
                </a:lnTo>
                <a:lnTo>
                  <a:pt x="1511949" y="510697"/>
                </a:lnTo>
                <a:lnTo>
                  <a:pt x="1511949" y="699690"/>
                </a:lnTo>
                <a:lnTo>
                  <a:pt x="1511949" y="319732"/>
                </a:lnTo>
                <a:lnTo>
                  <a:pt x="1512777" y="394501"/>
                </a:lnTo>
                <a:lnTo>
                  <a:pt x="1512777" y="722661"/>
                </a:lnTo>
              </a:path>
              <a:path w="1776729" h="1168400">
                <a:moveTo>
                  <a:pt x="1512777" y="722661"/>
                </a:moveTo>
                <a:lnTo>
                  <a:pt x="1512777" y="824001"/>
                </a:lnTo>
                <a:lnTo>
                  <a:pt x="1512777" y="500326"/>
                </a:lnTo>
                <a:lnTo>
                  <a:pt x="1512777" y="738060"/>
                </a:lnTo>
                <a:lnTo>
                  <a:pt x="1512777" y="503411"/>
                </a:lnTo>
                <a:lnTo>
                  <a:pt x="1512777" y="523011"/>
                </a:lnTo>
                <a:lnTo>
                  <a:pt x="1512777" y="518268"/>
                </a:lnTo>
                <a:lnTo>
                  <a:pt x="1512777" y="738060"/>
                </a:lnTo>
                <a:lnTo>
                  <a:pt x="1512777" y="510697"/>
                </a:lnTo>
                <a:lnTo>
                  <a:pt x="1512777" y="699690"/>
                </a:lnTo>
                <a:lnTo>
                  <a:pt x="1512777" y="319732"/>
                </a:lnTo>
                <a:lnTo>
                  <a:pt x="1513606" y="376016"/>
                </a:lnTo>
                <a:lnTo>
                  <a:pt x="1513606" y="824001"/>
                </a:lnTo>
                <a:lnTo>
                  <a:pt x="1513606" y="500326"/>
                </a:lnTo>
                <a:lnTo>
                  <a:pt x="1513606" y="738060"/>
                </a:lnTo>
                <a:lnTo>
                  <a:pt x="1513606" y="503411"/>
                </a:lnTo>
                <a:lnTo>
                  <a:pt x="1513606" y="523011"/>
                </a:lnTo>
                <a:lnTo>
                  <a:pt x="1513606" y="518268"/>
                </a:lnTo>
                <a:lnTo>
                  <a:pt x="1513606" y="738060"/>
                </a:lnTo>
                <a:lnTo>
                  <a:pt x="1513606" y="510697"/>
                </a:lnTo>
                <a:lnTo>
                  <a:pt x="1513606" y="699690"/>
                </a:lnTo>
                <a:lnTo>
                  <a:pt x="1513606" y="319732"/>
                </a:lnTo>
                <a:lnTo>
                  <a:pt x="1514463" y="376016"/>
                </a:lnTo>
                <a:lnTo>
                  <a:pt x="1514463" y="722661"/>
                </a:lnTo>
                <a:lnTo>
                  <a:pt x="1514463" y="707804"/>
                </a:lnTo>
                <a:lnTo>
                  <a:pt x="1514463" y="824001"/>
                </a:lnTo>
                <a:lnTo>
                  <a:pt x="1514463" y="500326"/>
                </a:lnTo>
                <a:lnTo>
                  <a:pt x="1514463" y="738060"/>
                </a:lnTo>
                <a:lnTo>
                  <a:pt x="1514463" y="503411"/>
                </a:lnTo>
                <a:lnTo>
                  <a:pt x="1514463" y="523011"/>
                </a:lnTo>
                <a:lnTo>
                  <a:pt x="1514463" y="518268"/>
                </a:lnTo>
                <a:lnTo>
                  <a:pt x="1514463" y="738060"/>
                </a:lnTo>
                <a:lnTo>
                  <a:pt x="1514463" y="510697"/>
                </a:lnTo>
                <a:lnTo>
                  <a:pt x="1514463" y="699690"/>
                </a:lnTo>
                <a:lnTo>
                  <a:pt x="1514463" y="319732"/>
                </a:lnTo>
                <a:lnTo>
                  <a:pt x="1515292" y="376016"/>
                </a:lnTo>
                <a:lnTo>
                  <a:pt x="1515292" y="722661"/>
                </a:lnTo>
                <a:lnTo>
                  <a:pt x="1515292" y="707804"/>
                </a:lnTo>
                <a:lnTo>
                  <a:pt x="1515292" y="792658"/>
                </a:lnTo>
                <a:lnTo>
                  <a:pt x="1515292" y="500326"/>
                </a:lnTo>
                <a:lnTo>
                  <a:pt x="1515292" y="738060"/>
                </a:lnTo>
                <a:lnTo>
                  <a:pt x="1515292" y="492783"/>
                </a:lnTo>
                <a:lnTo>
                  <a:pt x="1515292" y="523011"/>
                </a:lnTo>
                <a:lnTo>
                  <a:pt x="1515292" y="518268"/>
                </a:lnTo>
                <a:lnTo>
                  <a:pt x="1515292" y="738060"/>
                </a:lnTo>
                <a:lnTo>
                  <a:pt x="1515292" y="510697"/>
                </a:lnTo>
                <a:lnTo>
                  <a:pt x="1515292" y="699690"/>
                </a:lnTo>
                <a:lnTo>
                  <a:pt x="1515292" y="319732"/>
                </a:lnTo>
                <a:lnTo>
                  <a:pt x="1516148" y="376016"/>
                </a:lnTo>
                <a:lnTo>
                  <a:pt x="1516148" y="722661"/>
                </a:lnTo>
                <a:lnTo>
                  <a:pt x="1516148" y="707804"/>
                </a:lnTo>
                <a:lnTo>
                  <a:pt x="1516148" y="792658"/>
                </a:lnTo>
                <a:lnTo>
                  <a:pt x="1516148" y="500326"/>
                </a:lnTo>
                <a:lnTo>
                  <a:pt x="1516148" y="738060"/>
                </a:lnTo>
                <a:lnTo>
                  <a:pt x="1516148" y="491097"/>
                </a:lnTo>
                <a:lnTo>
                  <a:pt x="1516148" y="523011"/>
                </a:lnTo>
                <a:lnTo>
                  <a:pt x="1516148" y="486326"/>
                </a:lnTo>
                <a:lnTo>
                  <a:pt x="1516148" y="738060"/>
                </a:lnTo>
                <a:lnTo>
                  <a:pt x="1516148" y="510697"/>
                </a:lnTo>
                <a:lnTo>
                  <a:pt x="1516148" y="699690"/>
                </a:lnTo>
                <a:lnTo>
                  <a:pt x="1516148" y="319732"/>
                </a:lnTo>
                <a:lnTo>
                  <a:pt x="1517263" y="376016"/>
                </a:lnTo>
                <a:lnTo>
                  <a:pt x="1517263" y="722661"/>
                </a:lnTo>
                <a:lnTo>
                  <a:pt x="1517263" y="707804"/>
                </a:lnTo>
                <a:lnTo>
                  <a:pt x="1517263" y="792658"/>
                </a:lnTo>
                <a:lnTo>
                  <a:pt x="1517263" y="500326"/>
                </a:lnTo>
                <a:lnTo>
                  <a:pt x="1517263" y="738060"/>
                </a:lnTo>
                <a:lnTo>
                  <a:pt x="1517263" y="491097"/>
                </a:lnTo>
                <a:lnTo>
                  <a:pt x="1517263" y="523011"/>
                </a:lnTo>
                <a:lnTo>
                  <a:pt x="1517263" y="486326"/>
                </a:lnTo>
                <a:lnTo>
                  <a:pt x="1517263" y="738060"/>
                </a:lnTo>
                <a:lnTo>
                  <a:pt x="1517263" y="510697"/>
                </a:lnTo>
                <a:lnTo>
                  <a:pt x="1517263" y="699690"/>
                </a:lnTo>
                <a:lnTo>
                  <a:pt x="1517263" y="299018"/>
                </a:lnTo>
                <a:lnTo>
                  <a:pt x="1518091" y="376016"/>
                </a:lnTo>
                <a:lnTo>
                  <a:pt x="1518091" y="722661"/>
                </a:lnTo>
                <a:lnTo>
                  <a:pt x="1518091" y="707804"/>
                </a:lnTo>
                <a:lnTo>
                  <a:pt x="1518091" y="792658"/>
                </a:lnTo>
                <a:lnTo>
                  <a:pt x="1518091" y="500326"/>
                </a:lnTo>
                <a:lnTo>
                  <a:pt x="1518091" y="738060"/>
                </a:lnTo>
                <a:lnTo>
                  <a:pt x="1518091" y="491097"/>
                </a:lnTo>
                <a:lnTo>
                  <a:pt x="1518091" y="523011"/>
                </a:lnTo>
                <a:lnTo>
                  <a:pt x="1518091" y="486326"/>
                </a:lnTo>
                <a:lnTo>
                  <a:pt x="1518091" y="727689"/>
                </a:lnTo>
                <a:lnTo>
                  <a:pt x="1518091" y="510697"/>
                </a:lnTo>
                <a:lnTo>
                  <a:pt x="1518091" y="699690"/>
                </a:lnTo>
                <a:lnTo>
                  <a:pt x="1518091" y="296504"/>
                </a:lnTo>
                <a:lnTo>
                  <a:pt x="1518948" y="376016"/>
                </a:lnTo>
                <a:lnTo>
                  <a:pt x="1518948" y="792658"/>
                </a:lnTo>
                <a:lnTo>
                  <a:pt x="1518948" y="500326"/>
                </a:lnTo>
                <a:lnTo>
                  <a:pt x="1518948" y="738060"/>
                </a:lnTo>
                <a:lnTo>
                  <a:pt x="1518948" y="491097"/>
                </a:lnTo>
                <a:lnTo>
                  <a:pt x="1518948" y="517982"/>
                </a:lnTo>
                <a:lnTo>
                  <a:pt x="1518948" y="486326"/>
                </a:lnTo>
                <a:lnTo>
                  <a:pt x="1518948" y="707804"/>
                </a:lnTo>
                <a:lnTo>
                  <a:pt x="1518948" y="510697"/>
                </a:lnTo>
                <a:lnTo>
                  <a:pt x="1518948" y="699690"/>
                </a:lnTo>
                <a:lnTo>
                  <a:pt x="1518948" y="287533"/>
                </a:lnTo>
                <a:lnTo>
                  <a:pt x="1519777" y="376016"/>
                </a:lnTo>
                <a:lnTo>
                  <a:pt x="1519777" y="792658"/>
                </a:lnTo>
                <a:lnTo>
                  <a:pt x="1519777" y="500326"/>
                </a:lnTo>
                <a:lnTo>
                  <a:pt x="1519777" y="738060"/>
                </a:lnTo>
                <a:lnTo>
                  <a:pt x="1519777" y="491097"/>
                </a:lnTo>
                <a:lnTo>
                  <a:pt x="1519777" y="503411"/>
                </a:lnTo>
                <a:lnTo>
                  <a:pt x="1519777" y="486326"/>
                </a:lnTo>
                <a:lnTo>
                  <a:pt x="1519777" y="707804"/>
                </a:lnTo>
                <a:lnTo>
                  <a:pt x="1519777" y="510697"/>
                </a:lnTo>
                <a:lnTo>
                  <a:pt x="1519777" y="680920"/>
                </a:lnTo>
                <a:lnTo>
                  <a:pt x="1519777" y="287533"/>
                </a:lnTo>
                <a:lnTo>
                  <a:pt x="1520606" y="376016"/>
                </a:lnTo>
                <a:lnTo>
                  <a:pt x="1520606" y="792658"/>
                </a:lnTo>
                <a:lnTo>
                  <a:pt x="1520606" y="500326"/>
                </a:lnTo>
                <a:lnTo>
                  <a:pt x="1520606" y="738060"/>
                </a:lnTo>
                <a:lnTo>
                  <a:pt x="1520606" y="491097"/>
                </a:lnTo>
                <a:lnTo>
                  <a:pt x="1520606" y="503411"/>
                </a:lnTo>
                <a:lnTo>
                  <a:pt x="1520606" y="486326"/>
                </a:lnTo>
                <a:lnTo>
                  <a:pt x="1520606" y="707804"/>
                </a:lnTo>
                <a:lnTo>
                  <a:pt x="1520606" y="510697"/>
                </a:lnTo>
                <a:lnTo>
                  <a:pt x="1520606" y="680920"/>
                </a:lnTo>
                <a:lnTo>
                  <a:pt x="1520606" y="287533"/>
                </a:lnTo>
                <a:lnTo>
                  <a:pt x="1521463" y="376016"/>
                </a:lnTo>
                <a:lnTo>
                  <a:pt x="1521463" y="792658"/>
                </a:lnTo>
                <a:lnTo>
                  <a:pt x="1521463" y="483812"/>
                </a:lnTo>
                <a:lnTo>
                  <a:pt x="1521463" y="738060"/>
                </a:lnTo>
                <a:lnTo>
                  <a:pt x="1521463" y="491097"/>
                </a:lnTo>
                <a:lnTo>
                  <a:pt x="1521463" y="503411"/>
                </a:lnTo>
                <a:lnTo>
                  <a:pt x="1521463" y="486326"/>
                </a:lnTo>
                <a:lnTo>
                  <a:pt x="1521463" y="707804"/>
                </a:lnTo>
                <a:lnTo>
                  <a:pt x="1521463" y="510697"/>
                </a:lnTo>
                <a:lnTo>
                  <a:pt x="1521463" y="680920"/>
                </a:lnTo>
                <a:lnTo>
                  <a:pt x="1521463" y="287533"/>
                </a:lnTo>
                <a:lnTo>
                  <a:pt x="1522577" y="376016"/>
                </a:lnTo>
                <a:lnTo>
                  <a:pt x="1522577" y="792658"/>
                </a:lnTo>
                <a:lnTo>
                  <a:pt x="1522577" y="467869"/>
                </a:lnTo>
                <a:lnTo>
                  <a:pt x="1522577" y="738060"/>
                </a:lnTo>
                <a:lnTo>
                  <a:pt x="1522577" y="491097"/>
                </a:lnTo>
                <a:lnTo>
                  <a:pt x="1522577" y="503411"/>
                </a:lnTo>
                <a:lnTo>
                  <a:pt x="1522577" y="486326"/>
                </a:lnTo>
                <a:lnTo>
                  <a:pt x="1522577" y="707804"/>
                </a:lnTo>
                <a:lnTo>
                  <a:pt x="1522577" y="487469"/>
                </a:lnTo>
                <a:lnTo>
                  <a:pt x="1522577" y="680920"/>
                </a:lnTo>
                <a:lnTo>
                  <a:pt x="1522577" y="287533"/>
                </a:lnTo>
                <a:lnTo>
                  <a:pt x="1523406" y="376016"/>
                </a:lnTo>
                <a:lnTo>
                  <a:pt x="1523406" y="792658"/>
                </a:lnTo>
                <a:lnTo>
                  <a:pt x="1523406" y="467869"/>
                </a:lnTo>
                <a:lnTo>
                  <a:pt x="1523406" y="738060"/>
                </a:lnTo>
                <a:lnTo>
                  <a:pt x="1523406" y="491097"/>
                </a:lnTo>
                <a:lnTo>
                  <a:pt x="1523406" y="501726"/>
                </a:lnTo>
                <a:lnTo>
                  <a:pt x="1523406" y="486326"/>
                </a:lnTo>
                <a:lnTo>
                  <a:pt x="1523406" y="707804"/>
                </a:lnTo>
                <a:lnTo>
                  <a:pt x="1523406" y="479327"/>
                </a:lnTo>
                <a:lnTo>
                  <a:pt x="1523406" y="667491"/>
                </a:lnTo>
                <a:lnTo>
                  <a:pt x="1523406" y="503411"/>
                </a:lnTo>
              </a:path>
              <a:path w="1776729" h="1168400">
                <a:moveTo>
                  <a:pt x="1523406" y="503411"/>
                </a:moveTo>
                <a:lnTo>
                  <a:pt x="1523406" y="287533"/>
                </a:lnTo>
                <a:lnTo>
                  <a:pt x="1524262" y="376016"/>
                </a:lnTo>
                <a:lnTo>
                  <a:pt x="1524262" y="792658"/>
                </a:lnTo>
                <a:lnTo>
                  <a:pt x="1524262" y="467869"/>
                </a:lnTo>
                <a:lnTo>
                  <a:pt x="1524262" y="722661"/>
                </a:lnTo>
                <a:lnTo>
                  <a:pt x="1524262" y="472327"/>
                </a:lnTo>
                <a:lnTo>
                  <a:pt x="1524262" y="491097"/>
                </a:lnTo>
                <a:lnTo>
                  <a:pt x="1524262" y="486326"/>
                </a:lnTo>
                <a:lnTo>
                  <a:pt x="1524262" y="707804"/>
                </a:lnTo>
                <a:lnTo>
                  <a:pt x="1524262" y="479327"/>
                </a:lnTo>
                <a:lnTo>
                  <a:pt x="1524262" y="667491"/>
                </a:lnTo>
                <a:lnTo>
                  <a:pt x="1524262" y="287533"/>
                </a:lnTo>
                <a:lnTo>
                  <a:pt x="1525091" y="351102"/>
                </a:lnTo>
                <a:lnTo>
                  <a:pt x="1525091" y="792658"/>
                </a:lnTo>
                <a:lnTo>
                  <a:pt x="1525091" y="467869"/>
                </a:lnTo>
                <a:lnTo>
                  <a:pt x="1525091" y="707804"/>
                </a:lnTo>
                <a:lnTo>
                  <a:pt x="1525091" y="472327"/>
                </a:lnTo>
                <a:lnTo>
                  <a:pt x="1525091" y="491097"/>
                </a:lnTo>
                <a:lnTo>
                  <a:pt x="1525091" y="486326"/>
                </a:lnTo>
                <a:lnTo>
                  <a:pt x="1525091" y="707804"/>
                </a:lnTo>
                <a:lnTo>
                  <a:pt x="1525091" y="479327"/>
                </a:lnTo>
                <a:lnTo>
                  <a:pt x="1525091" y="667491"/>
                </a:lnTo>
                <a:lnTo>
                  <a:pt x="1525091" y="287533"/>
                </a:lnTo>
                <a:lnTo>
                  <a:pt x="1525948" y="344102"/>
                </a:lnTo>
                <a:lnTo>
                  <a:pt x="1525948" y="792658"/>
                </a:lnTo>
                <a:lnTo>
                  <a:pt x="1525948" y="467869"/>
                </a:lnTo>
                <a:lnTo>
                  <a:pt x="1525948" y="707804"/>
                </a:lnTo>
                <a:lnTo>
                  <a:pt x="1525948" y="472327"/>
                </a:lnTo>
                <a:lnTo>
                  <a:pt x="1525948" y="491097"/>
                </a:lnTo>
                <a:lnTo>
                  <a:pt x="1525948" y="486326"/>
                </a:lnTo>
                <a:lnTo>
                  <a:pt x="1525948" y="707804"/>
                </a:lnTo>
                <a:lnTo>
                  <a:pt x="1525948" y="479327"/>
                </a:lnTo>
                <a:lnTo>
                  <a:pt x="1525948" y="667491"/>
                </a:lnTo>
                <a:lnTo>
                  <a:pt x="1525948" y="287533"/>
                </a:lnTo>
                <a:lnTo>
                  <a:pt x="1527062" y="344102"/>
                </a:lnTo>
                <a:lnTo>
                  <a:pt x="1527062" y="691291"/>
                </a:lnTo>
                <a:lnTo>
                  <a:pt x="1527062" y="677291"/>
                </a:lnTo>
                <a:lnTo>
                  <a:pt x="1527062" y="792658"/>
                </a:lnTo>
                <a:lnTo>
                  <a:pt x="1527062" y="467869"/>
                </a:lnTo>
                <a:lnTo>
                  <a:pt x="1527062" y="707804"/>
                </a:lnTo>
                <a:lnTo>
                  <a:pt x="1527062" y="472327"/>
                </a:lnTo>
                <a:lnTo>
                  <a:pt x="1527062" y="491097"/>
                </a:lnTo>
                <a:lnTo>
                  <a:pt x="1527062" y="486326"/>
                </a:lnTo>
                <a:lnTo>
                  <a:pt x="1527062" y="707804"/>
                </a:lnTo>
                <a:lnTo>
                  <a:pt x="1527062" y="479327"/>
                </a:lnTo>
                <a:lnTo>
                  <a:pt x="1527062" y="667491"/>
                </a:lnTo>
                <a:lnTo>
                  <a:pt x="1527062" y="287533"/>
                </a:lnTo>
                <a:lnTo>
                  <a:pt x="1527891" y="344102"/>
                </a:lnTo>
                <a:lnTo>
                  <a:pt x="1527891" y="691291"/>
                </a:lnTo>
                <a:lnTo>
                  <a:pt x="1527891" y="677291"/>
                </a:lnTo>
                <a:lnTo>
                  <a:pt x="1527891" y="761288"/>
                </a:lnTo>
                <a:lnTo>
                  <a:pt x="1527891" y="467869"/>
                </a:lnTo>
                <a:lnTo>
                  <a:pt x="1527891" y="707804"/>
                </a:lnTo>
                <a:lnTo>
                  <a:pt x="1527891" y="458898"/>
                </a:lnTo>
                <a:lnTo>
                  <a:pt x="1527891" y="491097"/>
                </a:lnTo>
                <a:lnTo>
                  <a:pt x="1527891" y="481583"/>
                </a:lnTo>
                <a:lnTo>
                  <a:pt x="1527891" y="707804"/>
                </a:lnTo>
                <a:lnTo>
                  <a:pt x="1527891" y="479327"/>
                </a:lnTo>
                <a:lnTo>
                  <a:pt x="1527891" y="667491"/>
                </a:lnTo>
                <a:lnTo>
                  <a:pt x="1527891" y="287533"/>
                </a:lnTo>
                <a:lnTo>
                  <a:pt x="1528748" y="344102"/>
                </a:lnTo>
                <a:lnTo>
                  <a:pt x="1528748" y="691291"/>
                </a:lnTo>
                <a:lnTo>
                  <a:pt x="1528748" y="677291"/>
                </a:lnTo>
                <a:lnTo>
                  <a:pt x="1528748" y="761288"/>
                </a:lnTo>
                <a:lnTo>
                  <a:pt x="1528748" y="467869"/>
                </a:lnTo>
                <a:lnTo>
                  <a:pt x="1528748" y="707804"/>
                </a:lnTo>
                <a:lnTo>
                  <a:pt x="1528748" y="458898"/>
                </a:lnTo>
                <a:lnTo>
                  <a:pt x="1528748" y="491097"/>
                </a:lnTo>
                <a:lnTo>
                  <a:pt x="1528748" y="454413"/>
                </a:lnTo>
                <a:lnTo>
                  <a:pt x="1528748" y="707804"/>
                </a:lnTo>
                <a:lnTo>
                  <a:pt x="1528748" y="479327"/>
                </a:lnTo>
                <a:lnTo>
                  <a:pt x="1528748" y="667491"/>
                </a:lnTo>
                <a:lnTo>
                  <a:pt x="1528748" y="287533"/>
                </a:lnTo>
                <a:lnTo>
                  <a:pt x="1529577" y="344102"/>
                </a:lnTo>
                <a:lnTo>
                  <a:pt x="1529577" y="691291"/>
                </a:lnTo>
                <a:lnTo>
                  <a:pt x="1529577" y="677291"/>
                </a:lnTo>
                <a:lnTo>
                  <a:pt x="1529577" y="761288"/>
                </a:lnTo>
                <a:lnTo>
                  <a:pt x="1529577" y="467869"/>
                </a:lnTo>
                <a:lnTo>
                  <a:pt x="1529577" y="707804"/>
                </a:lnTo>
                <a:lnTo>
                  <a:pt x="1529577" y="458898"/>
                </a:lnTo>
                <a:lnTo>
                  <a:pt x="1529577" y="491097"/>
                </a:lnTo>
                <a:lnTo>
                  <a:pt x="1529577" y="454413"/>
                </a:lnTo>
                <a:lnTo>
                  <a:pt x="1529577" y="707804"/>
                </a:lnTo>
                <a:lnTo>
                  <a:pt x="1529577" y="479327"/>
                </a:lnTo>
                <a:lnTo>
                  <a:pt x="1529577" y="667491"/>
                </a:lnTo>
                <a:lnTo>
                  <a:pt x="1529577" y="265134"/>
                </a:lnTo>
                <a:lnTo>
                  <a:pt x="1530405" y="344102"/>
                </a:lnTo>
                <a:lnTo>
                  <a:pt x="1530405" y="691291"/>
                </a:lnTo>
                <a:lnTo>
                  <a:pt x="1530405" y="677291"/>
                </a:lnTo>
                <a:lnTo>
                  <a:pt x="1530405" y="761288"/>
                </a:lnTo>
                <a:lnTo>
                  <a:pt x="1530405" y="467869"/>
                </a:lnTo>
                <a:lnTo>
                  <a:pt x="1530405" y="707804"/>
                </a:lnTo>
                <a:lnTo>
                  <a:pt x="1530405" y="458898"/>
                </a:lnTo>
                <a:lnTo>
                  <a:pt x="1530405" y="491097"/>
                </a:lnTo>
                <a:lnTo>
                  <a:pt x="1530405" y="454413"/>
                </a:lnTo>
                <a:lnTo>
                  <a:pt x="1530405" y="698290"/>
                </a:lnTo>
                <a:lnTo>
                  <a:pt x="1530405" y="479327"/>
                </a:lnTo>
                <a:lnTo>
                  <a:pt x="1530405" y="667491"/>
                </a:lnTo>
                <a:lnTo>
                  <a:pt x="1530405" y="264019"/>
                </a:lnTo>
                <a:lnTo>
                  <a:pt x="1531262" y="344102"/>
                </a:lnTo>
                <a:lnTo>
                  <a:pt x="1531262" y="761288"/>
                </a:lnTo>
                <a:lnTo>
                  <a:pt x="1531262" y="467869"/>
                </a:lnTo>
                <a:lnTo>
                  <a:pt x="1531262" y="707804"/>
                </a:lnTo>
                <a:lnTo>
                  <a:pt x="1531262" y="458898"/>
                </a:lnTo>
                <a:lnTo>
                  <a:pt x="1531262" y="487726"/>
                </a:lnTo>
                <a:lnTo>
                  <a:pt x="1531262" y="454413"/>
                </a:lnTo>
                <a:lnTo>
                  <a:pt x="1531262" y="677291"/>
                </a:lnTo>
                <a:lnTo>
                  <a:pt x="1531262" y="479327"/>
                </a:lnTo>
                <a:lnTo>
                  <a:pt x="1531262" y="667491"/>
                </a:lnTo>
                <a:lnTo>
                  <a:pt x="1531262" y="255334"/>
                </a:lnTo>
                <a:lnTo>
                  <a:pt x="1532377" y="344102"/>
                </a:lnTo>
                <a:lnTo>
                  <a:pt x="1532377" y="761288"/>
                </a:lnTo>
                <a:lnTo>
                  <a:pt x="1532377" y="467869"/>
                </a:lnTo>
                <a:lnTo>
                  <a:pt x="1532377" y="707804"/>
                </a:lnTo>
                <a:lnTo>
                  <a:pt x="1532377" y="458898"/>
                </a:lnTo>
                <a:lnTo>
                  <a:pt x="1532377" y="472327"/>
                </a:lnTo>
                <a:lnTo>
                  <a:pt x="1532377" y="454413"/>
                </a:lnTo>
                <a:lnTo>
                  <a:pt x="1532377" y="677291"/>
                </a:lnTo>
                <a:lnTo>
                  <a:pt x="1532377" y="479327"/>
                </a:lnTo>
                <a:lnTo>
                  <a:pt x="1532377" y="654321"/>
                </a:lnTo>
                <a:lnTo>
                  <a:pt x="1532377" y="255334"/>
                </a:lnTo>
                <a:lnTo>
                  <a:pt x="1533205" y="344102"/>
                </a:lnTo>
                <a:lnTo>
                  <a:pt x="1533205" y="761288"/>
                </a:lnTo>
                <a:lnTo>
                  <a:pt x="1533205" y="467869"/>
                </a:lnTo>
                <a:lnTo>
                  <a:pt x="1533205" y="707804"/>
                </a:lnTo>
                <a:lnTo>
                  <a:pt x="1533205" y="458898"/>
                </a:lnTo>
                <a:lnTo>
                  <a:pt x="1533205" y="472327"/>
                </a:lnTo>
                <a:lnTo>
                  <a:pt x="1533205" y="454413"/>
                </a:lnTo>
                <a:lnTo>
                  <a:pt x="1533205" y="677291"/>
                </a:lnTo>
                <a:lnTo>
                  <a:pt x="1533205" y="479327"/>
                </a:lnTo>
                <a:lnTo>
                  <a:pt x="1533205" y="649863"/>
                </a:lnTo>
                <a:lnTo>
                  <a:pt x="1533205" y="255334"/>
                </a:lnTo>
                <a:lnTo>
                  <a:pt x="1534062" y="344102"/>
                </a:lnTo>
                <a:lnTo>
                  <a:pt x="1534062" y="761288"/>
                </a:lnTo>
                <a:lnTo>
                  <a:pt x="1534062" y="461413"/>
                </a:lnTo>
                <a:lnTo>
                  <a:pt x="1534062" y="707804"/>
                </a:lnTo>
                <a:lnTo>
                  <a:pt x="1534062" y="458898"/>
                </a:lnTo>
                <a:lnTo>
                  <a:pt x="1534062" y="472327"/>
                </a:lnTo>
                <a:lnTo>
                  <a:pt x="1534062" y="454413"/>
                </a:lnTo>
                <a:lnTo>
                  <a:pt x="1534062" y="677291"/>
                </a:lnTo>
                <a:lnTo>
                  <a:pt x="1534062" y="479327"/>
                </a:lnTo>
                <a:lnTo>
                  <a:pt x="1534062" y="649863"/>
                </a:lnTo>
                <a:lnTo>
                  <a:pt x="1534062" y="255334"/>
                </a:lnTo>
                <a:lnTo>
                  <a:pt x="1534891" y="344102"/>
                </a:lnTo>
                <a:lnTo>
                  <a:pt x="1534891" y="761288"/>
                </a:lnTo>
                <a:lnTo>
                  <a:pt x="1534891" y="707804"/>
                </a:lnTo>
                <a:lnTo>
                  <a:pt x="1534891" y="806915"/>
                </a:lnTo>
                <a:lnTo>
                  <a:pt x="1534891" y="493612"/>
                </a:lnTo>
                <a:lnTo>
                  <a:pt x="1534891" y="707804"/>
                </a:lnTo>
                <a:lnTo>
                  <a:pt x="1534891" y="458898"/>
                </a:lnTo>
                <a:lnTo>
                  <a:pt x="1534891" y="472327"/>
                </a:lnTo>
                <a:lnTo>
                  <a:pt x="1534891" y="454413"/>
                </a:lnTo>
                <a:lnTo>
                  <a:pt x="1534891" y="677291"/>
                </a:lnTo>
              </a:path>
              <a:path w="1776729" h="1168400">
                <a:moveTo>
                  <a:pt x="1534891" y="677291"/>
                </a:moveTo>
                <a:lnTo>
                  <a:pt x="1534891" y="464784"/>
                </a:lnTo>
                <a:lnTo>
                  <a:pt x="1534891" y="649863"/>
                </a:lnTo>
                <a:lnTo>
                  <a:pt x="1534891" y="255334"/>
                </a:lnTo>
                <a:lnTo>
                  <a:pt x="1535748" y="344102"/>
                </a:lnTo>
                <a:lnTo>
                  <a:pt x="1535748" y="761288"/>
                </a:lnTo>
                <a:lnTo>
                  <a:pt x="1535748" y="677291"/>
                </a:lnTo>
                <a:lnTo>
                  <a:pt x="1535748" y="806915"/>
                </a:lnTo>
                <a:lnTo>
                  <a:pt x="1535748" y="493612"/>
                </a:lnTo>
                <a:lnTo>
                  <a:pt x="1535748" y="707804"/>
                </a:lnTo>
                <a:lnTo>
                  <a:pt x="1535748" y="458898"/>
                </a:lnTo>
                <a:lnTo>
                  <a:pt x="1535748" y="472327"/>
                </a:lnTo>
                <a:lnTo>
                  <a:pt x="1535748" y="454413"/>
                </a:lnTo>
                <a:lnTo>
                  <a:pt x="1535748" y="677291"/>
                </a:lnTo>
                <a:lnTo>
                  <a:pt x="1535748" y="447699"/>
                </a:lnTo>
                <a:lnTo>
                  <a:pt x="1535748" y="649863"/>
                </a:lnTo>
                <a:lnTo>
                  <a:pt x="1535748" y="255334"/>
                </a:lnTo>
                <a:lnTo>
                  <a:pt x="1536576" y="344102"/>
                </a:lnTo>
                <a:lnTo>
                  <a:pt x="1536576" y="761288"/>
                </a:lnTo>
                <a:lnTo>
                  <a:pt x="1536576" y="677291"/>
                </a:lnTo>
                <a:lnTo>
                  <a:pt x="1536576" y="806915"/>
                </a:lnTo>
                <a:lnTo>
                  <a:pt x="1536576" y="493612"/>
                </a:lnTo>
                <a:lnTo>
                  <a:pt x="1536576" y="707804"/>
                </a:lnTo>
                <a:lnTo>
                  <a:pt x="1536576" y="442385"/>
                </a:lnTo>
                <a:lnTo>
                  <a:pt x="1536576" y="458898"/>
                </a:lnTo>
                <a:lnTo>
                  <a:pt x="1536576" y="454413"/>
                </a:lnTo>
                <a:lnTo>
                  <a:pt x="1536576" y="677291"/>
                </a:lnTo>
                <a:lnTo>
                  <a:pt x="1536576" y="447699"/>
                </a:lnTo>
                <a:lnTo>
                  <a:pt x="1536576" y="643407"/>
                </a:lnTo>
                <a:lnTo>
                  <a:pt x="1536576" y="255334"/>
                </a:lnTo>
                <a:lnTo>
                  <a:pt x="1537691" y="329532"/>
                </a:lnTo>
                <a:lnTo>
                  <a:pt x="1537691" y="761288"/>
                </a:lnTo>
                <a:lnTo>
                  <a:pt x="1537691" y="677291"/>
                </a:lnTo>
                <a:lnTo>
                  <a:pt x="1537691" y="806915"/>
                </a:lnTo>
                <a:lnTo>
                  <a:pt x="1537691" y="493612"/>
                </a:lnTo>
                <a:lnTo>
                  <a:pt x="1537691" y="929568"/>
                </a:lnTo>
                <a:lnTo>
                  <a:pt x="1537691" y="440985"/>
                </a:lnTo>
                <a:lnTo>
                  <a:pt x="1537691" y="458898"/>
                </a:lnTo>
                <a:lnTo>
                  <a:pt x="1537691" y="454413"/>
                </a:lnTo>
                <a:lnTo>
                  <a:pt x="1537691" y="677291"/>
                </a:lnTo>
                <a:lnTo>
                  <a:pt x="1537691" y="447699"/>
                </a:lnTo>
                <a:lnTo>
                  <a:pt x="1537691" y="643407"/>
                </a:lnTo>
                <a:lnTo>
                  <a:pt x="1537691" y="255334"/>
                </a:lnTo>
                <a:lnTo>
                  <a:pt x="1538548" y="312475"/>
                </a:lnTo>
                <a:lnTo>
                  <a:pt x="1538548" y="804972"/>
                </a:lnTo>
                <a:lnTo>
                  <a:pt x="1538548" y="659377"/>
                </a:lnTo>
                <a:lnTo>
                  <a:pt x="1538548" y="761288"/>
                </a:lnTo>
                <a:lnTo>
                  <a:pt x="1538548" y="677291"/>
                </a:lnTo>
                <a:lnTo>
                  <a:pt x="1538548" y="806915"/>
                </a:lnTo>
                <a:lnTo>
                  <a:pt x="1538548" y="493612"/>
                </a:lnTo>
                <a:lnTo>
                  <a:pt x="1538548" y="929568"/>
                </a:lnTo>
                <a:lnTo>
                  <a:pt x="1538548" y="440985"/>
                </a:lnTo>
                <a:lnTo>
                  <a:pt x="1538548" y="458898"/>
                </a:lnTo>
                <a:lnTo>
                  <a:pt x="1538548" y="454413"/>
                </a:lnTo>
                <a:lnTo>
                  <a:pt x="1538548" y="677291"/>
                </a:lnTo>
                <a:lnTo>
                  <a:pt x="1538548" y="447699"/>
                </a:lnTo>
                <a:lnTo>
                  <a:pt x="1538548" y="643407"/>
                </a:lnTo>
                <a:lnTo>
                  <a:pt x="1538548" y="255334"/>
                </a:lnTo>
                <a:lnTo>
                  <a:pt x="1539376" y="312475"/>
                </a:lnTo>
                <a:lnTo>
                  <a:pt x="1539376" y="804972"/>
                </a:lnTo>
                <a:lnTo>
                  <a:pt x="1539376" y="659377"/>
                </a:lnTo>
                <a:lnTo>
                  <a:pt x="1539376" y="919197"/>
                </a:lnTo>
                <a:lnTo>
                  <a:pt x="1539376" y="677291"/>
                </a:lnTo>
                <a:lnTo>
                  <a:pt x="1539376" y="806915"/>
                </a:lnTo>
                <a:lnTo>
                  <a:pt x="1539376" y="493612"/>
                </a:lnTo>
                <a:lnTo>
                  <a:pt x="1539376" y="929568"/>
                </a:lnTo>
                <a:lnTo>
                  <a:pt x="1539376" y="440985"/>
                </a:lnTo>
                <a:lnTo>
                  <a:pt x="1539376" y="458898"/>
                </a:lnTo>
                <a:lnTo>
                  <a:pt x="1539376" y="454413"/>
                </a:lnTo>
                <a:lnTo>
                  <a:pt x="1539376" y="677291"/>
                </a:lnTo>
                <a:lnTo>
                  <a:pt x="1539376" y="447699"/>
                </a:lnTo>
                <a:lnTo>
                  <a:pt x="1539376" y="643407"/>
                </a:lnTo>
                <a:lnTo>
                  <a:pt x="1539376" y="255334"/>
                </a:lnTo>
                <a:lnTo>
                  <a:pt x="1540205" y="312475"/>
                </a:lnTo>
                <a:lnTo>
                  <a:pt x="1540205" y="804972"/>
                </a:lnTo>
                <a:lnTo>
                  <a:pt x="1540205" y="659377"/>
                </a:lnTo>
                <a:lnTo>
                  <a:pt x="1540205" y="955053"/>
                </a:lnTo>
                <a:lnTo>
                  <a:pt x="1540205" y="677291"/>
                </a:lnTo>
                <a:lnTo>
                  <a:pt x="1540205" y="806915"/>
                </a:lnTo>
                <a:lnTo>
                  <a:pt x="1540205" y="493612"/>
                </a:lnTo>
                <a:lnTo>
                  <a:pt x="1540205" y="929568"/>
                </a:lnTo>
                <a:lnTo>
                  <a:pt x="1540205" y="435670"/>
                </a:lnTo>
                <a:lnTo>
                  <a:pt x="1540205" y="458898"/>
                </a:lnTo>
                <a:lnTo>
                  <a:pt x="1540205" y="454413"/>
                </a:lnTo>
                <a:lnTo>
                  <a:pt x="1540205" y="677291"/>
                </a:lnTo>
                <a:lnTo>
                  <a:pt x="1540205" y="447699"/>
                </a:lnTo>
                <a:lnTo>
                  <a:pt x="1540205" y="643407"/>
                </a:lnTo>
                <a:lnTo>
                  <a:pt x="1540205" y="255334"/>
                </a:lnTo>
                <a:lnTo>
                  <a:pt x="1541062" y="312475"/>
                </a:lnTo>
                <a:lnTo>
                  <a:pt x="1541062" y="804972"/>
                </a:lnTo>
                <a:lnTo>
                  <a:pt x="1541062" y="659377"/>
                </a:lnTo>
                <a:lnTo>
                  <a:pt x="1541062" y="955053"/>
                </a:lnTo>
                <a:lnTo>
                  <a:pt x="1541062" y="677291"/>
                </a:lnTo>
                <a:lnTo>
                  <a:pt x="1541062" y="806915"/>
                </a:lnTo>
                <a:lnTo>
                  <a:pt x="1541062" y="493612"/>
                </a:lnTo>
                <a:lnTo>
                  <a:pt x="1541062" y="929568"/>
                </a:lnTo>
                <a:lnTo>
                  <a:pt x="1541062" y="426414"/>
                </a:lnTo>
                <a:lnTo>
                  <a:pt x="1541062" y="809458"/>
                </a:lnTo>
                <a:lnTo>
                  <a:pt x="1541062" y="447699"/>
                </a:lnTo>
                <a:lnTo>
                  <a:pt x="1541062" y="643407"/>
                </a:lnTo>
                <a:lnTo>
                  <a:pt x="1541062" y="255334"/>
                </a:lnTo>
                <a:lnTo>
                  <a:pt x="1541891" y="312475"/>
                </a:lnTo>
                <a:lnTo>
                  <a:pt x="1541891" y="804972"/>
                </a:lnTo>
                <a:lnTo>
                  <a:pt x="1541891" y="659377"/>
                </a:lnTo>
                <a:lnTo>
                  <a:pt x="1541891" y="955053"/>
                </a:lnTo>
                <a:lnTo>
                  <a:pt x="1541891" y="677291"/>
                </a:lnTo>
                <a:lnTo>
                  <a:pt x="1541891" y="806915"/>
                </a:lnTo>
                <a:lnTo>
                  <a:pt x="1541891" y="493612"/>
                </a:lnTo>
                <a:lnTo>
                  <a:pt x="1541891" y="929568"/>
                </a:lnTo>
                <a:lnTo>
                  <a:pt x="1541891" y="426414"/>
                </a:lnTo>
                <a:lnTo>
                  <a:pt x="1541891" y="809458"/>
                </a:lnTo>
                <a:lnTo>
                  <a:pt x="1541891" y="447699"/>
                </a:lnTo>
                <a:lnTo>
                  <a:pt x="1541891" y="643407"/>
                </a:lnTo>
                <a:lnTo>
                  <a:pt x="1541891" y="472327"/>
                </a:lnTo>
                <a:lnTo>
                  <a:pt x="1541891" y="708661"/>
                </a:lnTo>
                <a:lnTo>
                  <a:pt x="1543005" y="312475"/>
                </a:lnTo>
                <a:lnTo>
                  <a:pt x="1543005" y="804972"/>
                </a:lnTo>
                <a:lnTo>
                  <a:pt x="1543005" y="659377"/>
                </a:lnTo>
                <a:lnTo>
                  <a:pt x="1543005" y="955053"/>
                </a:lnTo>
                <a:lnTo>
                  <a:pt x="1543005" y="677291"/>
                </a:lnTo>
                <a:lnTo>
                  <a:pt x="1543005" y="806915"/>
                </a:lnTo>
                <a:lnTo>
                  <a:pt x="1543005" y="493612"/>
                </a:lnTo>
                <a:lnTo>
                  <a:pt x="1543005" y="929568"/>
                </a:lnTo>
                <a:lnTo>
                  <a:pt x="1543005" y="426414"/>
                </a:lnTo>
                <a:lnTo>
                  <a:pt x="1543005" y="809458"/>
                </a:lnTo>
                <a:lnTo>
                  <a:pt x="1543005" y="447699"/>
                </a:lnTo>
                <a:lnTo>
                  <a:pt x="1543005" y="820086"/>
                </a:lnTo>
                <a:lnTo>
                  <a:pt x="1543005" y="708661"/>
                </a:lnTo>
                <a:lnTo>
                  <a:pt x="1543862" y="312475"/>
                </a:lnTo>
                <a:lnTo>
                  <a:pt x="1543862" y="804972"/>
                </a:lnTo>
                <a:lnTo>
                  <a:pt x="1543862" y="657406"/>
                </a:lnTo>
                <a:lnTo>
                  <a:pt x="1543862" y="955053"/>
                </a:lnTo>
                <a:lnTo>
                  <a:pt x="1543862" y="677291"/>
                </a:lnTo>
                <a:lnTo>
                  <a:pt x="1543862" y="806915"/>
                </a:lnTo>
                <a:lnTo>
                  <a:pt x="1543862" y="493612"/>
                </a:lnTo>
                <a:lnTo>
                  <a:pt x="1543862" y="929568"/>
                </a:lnTo>
                <a:lnTo>
                  <a:pt x="1543862" y="426414"/>
                </a:lnTo>
                <a:lnTo>
                  <a:pt x="1543862" y="809458"/>
                </a:lnTo>
                <a:lnTo>
                  <a:pt x="1543862" y="447699"/>
                </a:lnTo>
                <a:lnTo>
                  <a:pt x="1543862" y="820086"/>
                </a:lnTo>
                <a:lnTo>
                  <a:pt x="1543862" y="708661"/>
                </a:lnTo>
                <a:lnTo>
                  <a:pt x="1544691" y="312475"/>
                </a:lnTo>
                <a:lnTo>
                  <a:pt x="1544691" y="804972"/>
                </a:lnTo>
                <a:lnTo>
                  <a:pt x="1544691" y="646492"/>
                </a:lnTo>
                <a:lnTo>
                  <a:pt x="1544691" y="955053"/>
                </a:lnTo>
                <a:lnTo>
                  <a:pt x="1544691" y="677291"/>
                </a:lnTo>
                <a:lnTo>
                  <a:pt x="1544691" y="806915"/>
                </a:lnTo>
                <a:lnTo>
                  <a:pt x="1544691" y="493612"/>
                </a:lnTo>
                <a:lnTo>
                  <a:pt x="1544691" y="929568"/>
                </a:lnTo>
                <a:lnTo>
                  <a:pt x="1544691" y="426414"/>
                </a:lnTo>
                <a:lnTo>
                  <a:pt x="1544691" y="809458"/>
                </a:lnTo>
                <a:lnTo>
                  <a:pt x="1544691" y="447699"/>
                </a:lnTo>
                <a:lnTo>
                  <a:pt x="1544691" y="820086"/>
                </a:lnTo>
                <a:lnTo>
                  <a:pt x="1544691" y="708661"/>
                </a:lnTo>
                <a:lnTo>
                  <a:pt x="1545547" y="312475"/>
                </a:lnTo>
                <a:lnTo>
                  <a:pt x="1545547" y="804972"/>
                </a:lnTo>
                <a:lnTo>
                  <a:pt x="1545547" y="646492"/>
                </a:lnTo>
                <a:lnTo>
                  <a:pt x="1545547" y="955053"/>
                </a:lnTo>
                <a:lnTo>
                  <a:pt x="1545547" y="677291"/>
                </a:lnTo>
                <a:lnTo>
                  <a:pt x="1545547" y="806915"/>
                </a:lnTo>
                <a:lnTo>
                  <a:pt x="1545547" y="480469"/>
                </a:lnTo>
                <a:lnTo>
                  <a:pt x="1545547" y="929568"/>
                </a:lnTo>
                <a:lnTo>
                  <a:pt x="1545547" y="426414"/>
                </a:lnTo>
                <a:lnTo>
                  <a:pt x="1545547" y="809458"/>
                </a:lnTo>
                <a:lnTo>
                  <a:pt x="1545547" y="447699"/>
                </a:lnTo>
                <a:lnTo>
                  <a:pt x="1545547" y="905769"/>
                </a:lnTo>
                <a:lnTo>
                  <a:pt x="1545547" y="708661"/>
                </a:lnTo>
                <a:lnTo>
                  <a:pt x="1546376" y="312475"/>
                </a:lnTo>
                <a:lnTo>
                  <a:pt x="1546376" y="804972"/>
                </a:lnTo>
                <a:lnTo>
                  <a:pt x="1546376" y="638092"/>
                </a:lnTo>
                <a:lnTo>
                  <a:pt x="1546376" y="919197"/>
                </a:lnTo>
              </a:path>
              <a:path w="1776729" h="1168400">
                <a:moveTo>
                  <a:pt x="1546376" y="919197"/>
                </a:moveTo>
                <a:lnTo>
                  <a:pt x="1546376" y="955053"/>
                </a:lnTo>
                <a:lnTo>
                  <a:pt x="1546376" y="677291"/>
                </a:lnTo>
                <a:lnTo>
                  <a:pt x="1546376" y="929568"/>
                </a:lnTo>
                <a:lnTo>
                  <a:pt x="1546376" y="426414"/>
                </a:lnTo>
                <a:lnTo>
                  <a:pt x="1546376" y="809458"/>
                </a:lnTo>
                <a:lnTo>
                  <a:pt x="1546376" y="447699"/>
                </a:lnTo>
                <a:lnTo>
                  <a:pt x="1546376" y="905769"/>
                </a:lnTo>
                <a:lnTo>
                  <a:pt x="1546376" y="708661"/>
                </a:lnTo>
                <a:lnTo>
                  <a:pt x="1547205" y="312475"/>
                </a:lnTo>
                <a:lnTo>
                  <a:pt x="1547205" y="955053"/>
                </a:lnTo>
                <a:lnTo>
                  <a:pt x="1547205" y="677291"/>
                </a:lnTo>
                <a:lnTo>
                  <a:pt x="1547205" y="929568"/>
                </a:lnTo>
                <a:lnTo>
                  <a:pt x="1547205" y="426414"/>
                </a:lnTo>
                <a:lnTo>
                  <a:pt x="1547205" y="809458"/>
                </a:lnTo>
                <a:lnTo>
                  <a:pt x="1547205" y="441528"/>
                </a:lnTo>
                <a:lnTo>
                  <a:pt x="1547205" y="905769"/>
                </a:lnTo>
                <a:lnTo>
                  <a:pt x="1547205" y="708661"/>
                </a:lnTo>
                <a:lnTo>
                  <a:pt x="1548347" y="312475"/>
                </a:lnTo>
                <a:lnTo>
                  <a:pt x="1548347" y="955053"/>
                </a:lnTo>
                <a:lnTo>
                  <a:pt x="1548347" y="803858"/>
                </a:lnTo>
                <a:lnTo>
                  <a:pt x="1548347" y="929568"/>
                </a:lnTo>
                <a:lnTo>
                  <a:pt x="1548347" y="426414"/>
                </a:lnTo>
                <a:lnTo>
                  <a:pt x="1548347" y="809458"/>
                </a:lnTo>
                <a:lnTo>
                  <a:pt x="1548347" y="591894"/>
                </a:lnTo>
                <a:lnTo>
                  <a:pt x="1548347" y="905769"/>
                </a:lnTo>
                <a:lnTo>
                  <a:pt x="1548347" y="708661"/>
                </a:lnTo>
                <a:lnTo>
                  <a:pt x="1549176" y="312475"/>
                </a:lnTo>
                <a:lnTo>
                  <a:pt x="1549176" y="955053"/>
                </a:lnTo>
                <a:lnTo>
                  <a:pt x="1549176" y="803858"/>
                </a:lnTo>
                <a:lnTo>
                  <a:pt x="1549176" y="929568"/>
                </a:lnTo>
                <a:lnTo>
                  <a:pt x="1549176" y="426414"/>
                </a:lnTo>
                <a:lnTo>
                  <a:pt x="1549176" y="809458"/>
                </a:lnTo>
                <a:lnTo>
                  <a:pt x="1549176" y="591894"/>
                </a:lnTo>
                <a:lnTo>
                  <a:pt x="1549176" y="905769"/>
                </a:lnTo>
                <a:lnTo>
                  <a:pt x="1549176" y="708661"/>
                </a:lnTo>
                <a:lnTo>
                  <a:pt x="1550005" y="736089"/>
                </a:lnTo>
                <a:lnTo>
                  <a:pt x="1550005" y="955053"/>
                </a:lnTo>
                <a:lnTo>
                  <a:pt x="1550005" y="803858"/>
                </a:lnTo>
                <a:lnTo>
                  <a:pt x="1550005" y="924797"/>
                </a:lnTo>
                <a:lnTo>
                  <a:pt x="1550005" y="426414"/>
                </a:lnTo>
                <a:lnTo>
                  <a:pt x="1550005" y="809458"/>
                </a:lnTo>
                <a:lnTo>
                  <a:pt x="1550005" y="591894"/>
                </a:lnTo>
                <a:lnTo>
                  <a:pt x="1550005" y="905769"/>
                </a:lnTo>
                <a:lnTo>
                  <a:pt x="1550005" y="708661"/>
                </a:lnTo>
                <a:lnTo>
                  <a:pt x="1550862" y="736089"/>
                </a:lnTo>
                <a:lnTo>
                  <a:pt x="1550862" y="955053"/>
                </a:lnTo>
                <a:lnTo>
                  <a:pt x="1550862" y="803858"/>
                </a:lnTo>
                <a:lnTo>
                  <a:pt x="1550862" y="924797"/>
                </a:lnTo>
                <a:lnTo>
                  <a:pt x="1550862" y="426414"/>
                </a:lnTo>
                <a:lnTo>
                  <a:pt x="1550862" y="809458"/>
                </a:lnTo>
                <a:lnTo>
                  <a:pt x="1550862" y="591894"/>
                </a:lnTo>
                <a:lnTo>
                  <a:pt x="1550862" y="905769"/>
                </a:lnTo>
                <a:lnTo>
                  <a:pt x="1550862" y="708661"/>
                </a:lnTo>
                <a:lnTo>
                  <a:pt x="1551690" y="736089"/>
                </a:lnTo>
                <a:lnTo>
                  <a:pt x="1551690" y="955053"/>
                </a:lnTo>
                <a:lnTo>
                  <a:pt x="1551690" y="803858"/>
                </a:lnTo>
                <a:lnTo>
                  <a:pt x="1551690" y="924797"/>
                </a:lnTo>
                <a:lnTo>
                  <a:pt x="1551690" y="411586"/>
                </a:lnTo>
                <a:lnTo>
                  <a:pt x="1551690" y="809458"/>
                </a:lnTo>
                <a:lnTo>
                  <a:pt x="1551690" y="591894"/>
                </a:lnTo>
                <a:lnTo>
                  <a:pt x="1551690" y="905769"/>
                </a:lnTo>
                <a:lnTo>
                  <a:pt x="1551690" y="708661"/>
                </a:lnTo>
                <a:lnTo>
                  <a:pt x="1552805" y="736089"/>
                </a:lnTo>
                <a:lnTo>
                  <a:pt x="1552805" y="949996"/>
                </a:lnTo>
                <a:lnTo>
                  <a:pt x="1552805" y="803858"/>
                </a:lnTo>
                <a:lnTo>
                  <a:pt x="1552805" y="924797"/>
                </a:lnTo>
                <a:lnTo>
                  <a:pt x="1552805" y="783973"/>
                </a:lnTo>
                <a:lnTo>
                  <a:pt x="1552805" y="807772"/>
                </a:lnTo>
                <a:lnTo>
                  <a:pt x="1552805" y="591894"/>
                </a:lnTo>
                <a:lnTo>
                  <a:pt x="1552805" y="905769"/>
                </a:lnTo>
                <a:lnTo>
                  <a:pt x="1552805" y="708661"/>
                </a:lnTo>
                <a:lnTo>
                  <a:pt x="1553661" y="736089"/>
                </a:lnTo>
                <a:lnTo>
                  <a:pt x="1553661" y="949996"/>
                </a:lnTo>
                <a:lnTo>
                  <a:pt x="1553661" y="803858"/>
                </a:lnTo>
                <a:lnTo>
                  <a:pt x="1553661" y="924797"/>
                </a:lnTo>
                <a:lnTo>
                  <a:pt x="1553661" y="783973"/>
                </a:lnTo>
                <a:lnTo>
                  <a:pt x="1553661" y="807772"/>
                </a:lnTo>
                <a:lnTo>
                  <a:pt x="1553661" y="591894"/>
                </a:lnTo>
                <a:lnTo>
                  <a:pt x="1553661" y="905769"/>
                </a:lnTo>
                <a:lnTo>
                  <a:pt x="1553661" y="706119"/>
                </a:lnTo>
                <a:lnTo>
                  <a:pt x="1554490" y="736089"/>
                </a:lnTo>
                <a:lnTo>
                  <a:pt x="1554490" y="949996"/>
                </a:lnTo>
                <a:lnTo>
                  <a:pt x="1554490" y="803858"/>
                </a:lnTo>
                <a:lnTo>
                  <a:pt x="1554490" y="924797"/>
                </a:lnTo>
                <a:lnTo>
                  <a:pt x="1554490" y="783973"/>
                </a:lnTo>
                <a:lnTo>
                  <a:pt x="1554490" y="807772"/>
                </a:lnTo>
                <a:lnTo>
                  <a:pt x="1554490" y="791258"/>
                </a:lnTo>
                <a:lnTo>
                  <a:pt x="1554490" y="899884"/>
                </a:lnTo>
                <a:lnTo>
                  <a:pt x="1554490" y="591894"/>
                </a:lnTo>
                <a:lnTo>
                  <a:pt x="1554490" y="905769"/>
                </a:lnTo>
                <a:lnTo>
                  <a:pt x="1554490" y="706119"/>
                </a:lnTo>
                <a:lnTo>
                  <a:pt x="1555347" y="736089"/>
                </a:lnTo>
                <a:lnTo>
                  <a:pt x="1555347" y="949996"/>
                </a:lnTo>
                <a:lnTo>
                  <a:pt x="1555347" y="803858"/>
                </a:lnTo>
                <a:lnTo>
                  <a:pt x="1555347" y="924797"/>
                </a:lnTo>
                <a:lnTo>
                  <a:pt x="1555347" y="783973"/>
                </a:lnTo>
                <a:lnTo>
                  <a:pt x="1555347" y="804687"/>
                </a:lnTo>
                <a:lnTo>
                  <a:pt x="1555347" y="791258"/>
                </a:lnTo>
                <a:lnTo>
                  <a:pt x="1555347" y="899884"/>
                </a:lnTo>
                <a:lnTo>
                  <a:pt x="1555347" y="591894"/>
                </a:lnTo>
                <a:lnTo>
                  <a:pt x="1555347" y="901283"/>
                </a:lnTo>
                <a:lnTo>
                  <a:pt x="1555347" y="706119"/>
                </a:lnTo>
                <a:lnTo>
                  <a:pt x="1556176" y="736089"/>
                </a:lnTo>
                <a:lnTo>
                  <a:pt x="1556176" y="949996"/>
                </a:lnTo>
                <a:lnTo>
                  <a:pt x="1556176" y="803858"/>
                </a:lnTo>
                <a:lnTo>
                  <a:pt x="1556176" y="924797"/>
                </a:lnTo>
                <a:lnTo>
                  <a:pt x="1556176" y="783973"/>
                </a:lnTo>
                <a:lnTo>
                  <a:pt x="1556176" y="804687"/>
                </a:lnTo>
                <a:lnTo>
                  <a:pt x="1556176" y="791258"/>
                </a:lnTo>
                <a:lnTo>
                  <a:pt x="1556176" y="899884"/>
                </a:lnTo>
                <a:lnTo>
                  <a:pt x="1556176" y="802458"/>
                </a:lnTo>
                <a:lnTo>
                  <a:pt x="1556176" y="901283"/>
                </a:lnTo>
                <a:lnTo>
                  <a:pt x="1556176" y="706119"/>
                </a:lnTo>
                <a:lnTo>
                  <a:pt x="1557005" y="736089"/>
                </a:lnTo>
                <a:lnTo>
                  <a:pt x="1557005" y="1134504"/>
                </a:lnTo>
                <a:lnTo>
                  <a:pt x="1557005" y="803858"/>
                </a:lnTo>
                <a:lnTo>
                  <a:pt x="1557005" y="924797"/>
                </a:lnTo>
                <a:lnTo>
                  <a:pt x="1557005" y="783973"/>
                </a:lnTo>
                <a:lnTo>
                  <a:pt x="1557005" y="804687"/>
                </a:lnTo>
              </a:path>
              <a:path w="1776729" h="1168400">
                <a:moveTo>
                  <a:pt x="1557005" y="804687"/>
                </a:moveTo>
                <a:lnTo>
                  <a:pt x="1557005" y="791258"/>
                </a:lnTo>
                <a:lnTo>
                  <a:pt x="1557005" y="899884"/>
                </a:lnTo>
                <a:lnTo>
                  <a:pt x="1557005" y="802458"/>
                </a:lnTo>
                <a:lnTo>
                  <a:pt x="1557005" y="901283"/>
                </a:lnTo>
                <a:lnTo>
                  <a:pt x="1557005" y="706119"/>
                </a:lnTo>
                <a:lnTo>
                  <a:pt x="1558147" y="736089"/>
                </a:lnTo>
                <a:lnTo>
                  <a:pt x="1558147" y="1134504"/>
                </a:lnTo>
                <a:lnTo>
                  <a:pt x="1558147" y="803858"/>
                </a:lnTo>
                <a:lnTo>
                  <a:pt x="1558147" y="924797"/>
                </a:lnTo>
                <a:lnTo>
                  <a:pt x="1558147" y="783973"/>
                </a:lnTo>
                <a:lnTo>
                  <a:pt x="1558147" y="804687"/>
                </a:lnTo>
                <a:lnTo>
                  <a:pt x="1558147" y="791258"/>
                </a:lnTo>
                <a:lnTo>
                  <a:pt x="1558147" y="899884"/>
                </a:lnTo>
                <a:lnTo>
                  <a:pt x="1558147" y="799373"/>
                </a:lnTo>
                <a:lnTo>
                  <a:pt x="1558147" y="901283"/>
                </a:lnTo>
                <a:lnTo>
                  <a:pt x="1558147" y="706119"/>
                </a:lnTo>
                <a:lnTo>
                  <a:pt x="1558976" y="736089"/>
                </a:lnTo>
                <a:lnTo>
                  <a:pt x="1558976" y="1134504"/>
                </a:lnTo>
                <a:lnTo>
                  <a:pt x="1558976" y="803858"/>
                </a:lnTo>
                <a:lnTo>
                  <a:pt x="1558976" y="924797"/>
                </a:lnTo>
                <a:lnTo>
                  <a:pt x="1558976" y="783973"/>
                </a:lnTo>
                <a:lnTo>
                  <a:pt x="1558976" y="804687"/>
                </a:lnTo>
                <a:lnTo>
                  <a:pt x="1558976" y="791258"/>
                </a:lnTo>
                <a:lnTo>
                  <a:pt x="1558976" y="899884"/>
                </a:lnTo>
                <a:lnTo>
                  <a:pt x="1558976" y="799373"/>
                </a:lnTo>
                <a:lnTo>
                  <a:pt x="1558976" y="901283"/>
                </a:lnTo>
                <a:lnTo>
                  <a:pt x="1558976" y="706119"/>
                </a:lnTo>
                <a:lnTo>
                  <a:pt x="1559804" y="736089"/>
                </a:lnTo>
                <a:lnTo>
                  <a:pt x="1559804" y="1134504"/>
                </a:lnTo>
                <a:lnTo>
                  <a:pt x="1559804" y="803858"/>
                </a:lnTo>
                <a:lnTo>
                  <a:pt x="1559804" y="924797"/>
                </a:lnTo>
                <a:lnTo>
                  <a:pt x="1559804" y="783973"/>
                </a:lnTo>
                <a:lnTo>
                  <a:pt x="1559804" y="804687"/>
                </a:lnTo>
                <a:lnTo>
                  <a:pt x="1559804" y="791258"/>
                </a:lnTo>
                <a:lnTo>
                  <a:pt x="1559804" y="899884"/>
                </a:lnTo>
                <a:lnTo>
                  <a:pt x="1559804" y="799373"/>
                </a:lnTo>
                <a:lnTo>
                  <a:pt x="1559804" y="901283"/>
                </a:lnTo>
                <a:lnTo>
                  <a:pt x="1559804" y="706119"/>
                </a:lnTo>
                <a:lnTo>
                  <a:pt x="1560661" y="733575"/>
                </a:lnTo>
                <a:lnTo>
                  <a:pt x="1560661" y="1134504"/>
                </a:lnTo>
                <a:lnTo>
                  <a:pt x="1560661" y="803858"/>
                </a:lnTo>
                <a:lnTo>
                  <a:pt x="1560661" y="924797"/>
                </a:lnTo>
                <a:lnTo>
                  <a:pt x="1560661" y="783973"/>
                </a:lnTo>
                <a:lnTo>
                  <a:pt x="1560661" y="804687"/>
                </a:lnTo>
                <a:lnTo>
                  <a:pt x="1560661" y="791258"/>
                </a:lnTo>
                <a:lnTo>
                  <a:pt x="1560661" y="899884"/>
                </a:lnTo>
                <a:lnTo>
                  <a:pt x="1560661" y="799373"/>
                </a:lnTo>
                <a:lnTo>
                  <a:pt x="1560661" y="901283"/>
                </a:lnTo>
                <a:lnTo>
                  <a:pt x="1560661" y="706119"/>
                </a:lnTo>
                <a:lnTo>
                  <a:pt x="1561490" y="733575"/>
                </a:lnTo>
                <a:lnTo>
                  <a:pt x="1561490" y="1134504"/>
                </a:lnTo>
                <a:lnTo>
                  <a:pt x="1561490" y="803858"/>
                </a:lnTo>
                <a:lnTo>
                  <a:pt x="1561490" y="924797"/>
                </a:lnTo>
                <a:lnTo>
                  <a:pt x="1561490" y="783973"/>
                </a:lnTo>
                <a:lnTo>
                  <a:pt x="1561490" y="804687"/>
                </a:lnTo>
                <a:lnTo>
                  <a:pt x="1561490" y="791258"/>
                </a:lnTo>
                <a:lnTo>
                  <a:pt x="1561490" y="899884"/>
                </a:lnTo>
                <a:lnTo>
                  <a:pt x="1561490" y="799373"/>
                </a:lnTo>
                <a:lnTo>
                  <a:pt x="1561490" y="901283"/>
                </a:lnTo>
                <a:lnTo>
                  <a:pt x="1561490" y="706119"/>
                </a:lnTo>
                <a:lnTo>
                  <a:pt x="1562347" y="733575"/>
                </a:lnTo>
                <a:lnTo>
                  <a:pt x="1562347" y="1134504"/>
                </a:lnTo>
                <a:lnTo>
                  <a:pt x="1562347" y="803858"/>
                </a:lnTo>
                <a:lnTo>
                  <a:pt x="1562347" y="924797"/>
                </a:lnTo>
                <a:lnTo>
                  <a:pt x="1562347" y="783973"/>
                </a:lnTo>
                <a:lnTo>
                  <a:pt x="1562347" y="804687"/>
                </a:lnTo>
                <a:lnTo>
                  <a:pt x="1562347" y="791258"/>
                </a:lnTo>
                <a:lnTo>
                  <a:pt x="1562347" y="899884"/>
                </a:lnTo>
                <a:lnTo>
                  <a:pt x="1562347" y="799373"/>
                </a:lnTo>
                <a:lnTo>
                  <a:pt x="1562347" y="901283"/>
                </a:lnTo>
                <a:lnTo>
                  <a:pt x="1562347" y="706119"/>
                </a:lnTo>
                <a:lnTo>
                  <a:pt x="1563461" y="733575"/>
                </a:lnTo>
                <a:lnTo>
                  <a:pt x="1563461" y="1134504"/>
                </a:lnTo>
                <a:lnTo>
                  <a:pt x="1563461" y="803858"/>
                </a:lnTo>
                <a:lnTo>
                  <a:pt x="1563461" y="924797"/>
                </a:lnTo>
                <a:lnTo>
                  <a:pt x="1563461" y="780888"/>
                </a:lnTo>
                <a:lnTo>
                  <a:pt x="1563461" y="804687"/>
                </a:lnTo>
                <a:lnTo>
                  <a:pt x="1563461" y="759888"/>
                </a:lnTo>
                <a:lnTo>
                  <a:pt x="1563461" y="899884"/>
                </a:lnTo>
                <a:lnTo>
                  <a:pt x="1563461" y="799373"/>
                </a:lnTo>
                <a:lnTo>
                  <a:pt x="1563461" y="901283"/>
                </a:lnTo>
                <a:lnTo>
                  <a:pt x="1563461" y="706119"/>
                </a:lnTo>
                <a:lnTo>
                  <a:pt x="1564290" y="733575"/>
                </a:lnTo>
                <a:lnTo>
                  <a:pt x="1564290" y="1134504"/>
                </a:lnTo>
                <a:lnTo>
                  <a:pt x="1564290" y="803858"/>
                </a:lnTo>
                <a:lnTo>
                  <a:pt x="1564290" y="924797"/>
                </a:lnTo>
                <a:lnTo>
                  <a:pt x="1564290" y="780888"/>
                </a:lnTo>
                <a:lnTo>
                  <a:pt x="1564290" y="804687"/>
                </a:lnTo>
                <a:lnTo>
                  <a:pt x="1564290" y="759888"/>
                </a:lnTo>
                <a:lnTo>
                  <a:pt x="1564290" y="895684"/>
                </a:lnTo>
                <a:lnTo>
                  <a:pt x="1564290" y="799373"/>
                </a:lnTo>
                <a:lnTo>
                  <a:pt x="1564290" y="901283"/>
                </a:lnTo>
                <a:lnTo>
                  <a:pt x="1564290" y="706119"/>
                </a:lnTo>
                <a:lnTo>
                  <a:pt x="1565147" y="733575"/>
                </a:lnTo>
                <a:lnTo>
                  <a:pt x="1565147" y="1134504"/>
                </a:lnTo>
                <a:lnTo>
                  <a:pt x="1565147" y="912483"/>
                </a:lnTo>
                <a:lnTo>
                  <a:pt x="1565147" y="1134504"/>
                </a:lnTo>
                <a:lnTo>
                  <a:pt x="1565147" y="820915"/>
                </a:lnTo>
                <a:lnTo>
                  <a:pt x="1565147" y="924797"/>
                </a:lnTo>
                <a:lnTo>
                  <a:pt x="1565147" y="780888"/>
                </a:lnTo>
                <a:lnTo>
                  <a:pt x="1565147" y="794601"/>
                </a:lnTo>
                <a:lnTo>
                  <a:pt x="1565147" y="759888"/>
                </a:lnTo>
                <a:lnTo>
                  <a:pt x="1565147" y="895684"/>
                </a:lnTo>
                <a:lnTo>
                  <a:pt x="1565147" y="799373"/>
                </a:lnTo>
                <a:lnTo>
                  <a:pt x="1565147" y="901283"/>
                </a:lnTo>
                <a:lnTo>
                  <a:pt x="1565147" y="706119"/>
                </a:lnTo>
                <a:lnTo>
                  <a:pt x="1565975" y="733575"/>
                </a:lnTo>
                <a:lnTo>
                  <a:pt x="1565975" y="1134504"/>
                </a:lnTo>
                <a:lnTo>
                  <a:pt x="1565975" y="912483"/>
                </a:lnTo>
                <a:lnTo>
                  <a:pt x="1565975" y="1134504"/>
                </a:lnTo>
                <a:lnTo>
                  <a:pt x="1565975" y="796001"/>
                </a:lnTo>
                <a:lnTo>
                  <a:pt x="1565975" y="924797"/>
                </a:lnTo>
                <a:lnTo>
                  <a:pt x="1565975" y="780888"/>
                </a:lnTo>
                <a:lnTo>
                  <a:pt x="1565975" y="794601"/>
                </a:lnTo>
                <a:lnTo>
                  <a:pt x="1565975" y="759888"/>
                </a:lnTo>
                <a:lnTo>
                  <a:pt x="1565975" y="895684"/>
                </a:lnTo>
                <a:lnTo>
                  <a:pt x="1565975" y="799373"/>
                </a:lnTo>
                <a:lnTo>
                  <a:pt x="1565975" y="901283"/>
                </a:lnTo>
                <a:lnTo>
                  <a:pt x="1565975" y="706119"/>
                </a:lnTo>
                <a:lnTo>
                  <a:pt x="1566804" y="733575"/>
                </a:lnTo>
                <a:lnTo>
                  <a:pt x="1566804" y="1134504"/>
                </a:lnTo>
                <a:lnTo>
                  <a:pt x="1566804" y="912483"/>
                </a:lnTo>
                <a:lnTo>
                  <a:pt x="1566804" y="1134504"/>
                </a:lnTo>
                <a:lnTo>
                  <a:pt x="1566804" y="790116"/>
                </a:lnTo>
                <a:lnTo>
                  <a:pt x="1566804" y="924797"/>
                </a:lnTo>
                <a:lnTo>
                  <a:pt x="1566804" y="780888"/>
                </a:lnTo>
                <a:lnTo>
                  <a:pt x="1566804" y="794601"/>
                </a:lnTo>
                <a:lnTo>
                  <a:pt x="1566804" y="759888"/>
                </a:lnTo>
                <a:lnTo>
                  <a:pt x="1566804" y="895684"/>
                </a:lnTo>
                <a:lnTo>
                  <a:pt x="1566804" y="799373"/>
                </a:lnTo>
                <a:lnTo>
                  <a:pt x="1566804" y="901283"/>
                </a:lnTo>
                <a:lnTo>
                  <a:pt x="1566804" y="706119"/>
                </a:lnTo>
                <a:lnTo>
                  <a:pt x="1567661" y="733575"/>
                </a:lnTo>
                <a:lnTo>
                  <a:pt x="1567661" y="1101191"/>
                </a:lnTo>
                <a:lnTo>
                  <a:pt x="1567661" y="912483"/>
                </a:lnTo>
                <a:lnTo>
                  <a:pt x="1567661" y="1134504"/>
                </a:lnTo>
                <a:lnTo>
                  <a:pt x="1567661" y="790116"/>
                </a:lnTo>
                <a:lnTo>
                  <a:pt x="1567661" y="1134504"/>
                </a:lnTo>
                <a:lnTo>
                  <a:pt x="1567661" y="780888"/>
                </a:lnTo>
                <a:lnTo>
                  <a:pt x="1567661" y="794601"/>
                </a:lnTo>
                <a:lnTo>
                  <a:pt x="1567661" y="759888"/>
                </a:lnTo>
                <a:lnTo>
                  <a:pt x="1567661" y="895684"/>
                </a:lnTo>
                <a:lnTo>
                  <a:pt x="1567661" y="796287"/>
                </a:lnTo>
                <a:lnTo>
                  <a:pt x="1567661" y="901283"/>
                </a:lnTo>
                <a:lnTo>
                  <a:pt x="1567661" y="706119"/>
                </a:lnTo>
                <a:lnTo>
                  <a:pt x="1568775" y="733575"/>
                </a:lnTo>
                <a:lnTo>
                  <a:pt x="1568775" y="755974"/>
                </a:lnTo>
              </a:path>
              <a:path w="1776729" h="1168400">
                <a:moveTo>
                  <a:pt x="1568775" y="755974"/>
                </a:moveTo>
                <a:lnTo>
                  <a:pt x="1568775" y="1101191"/>
                </a:lnTo>
                <a:lnTo>
                  <a:pt x="1568775" y="887284"/>
                </a:lnTo>
                <a:lnTo>
                  <a:pt x="1568775" y="1134504"/>
                </a:lnTo>
                <a:lnTo>
                  <a:pt x="1568775" y="790116"/>
                </a:lnTo>
                <a:lnTo>
                  <a:pt x="1568775" y="1134504"/>
                </a:lnTo>
                <a:lnTo>
                  <a:pt x="1568775" y="780888"/>
                </a:lnTo>
                <a:lnTo>
                  <a:pt x="1568775" y="794601"/>
                </a:lnTo>
                <a:lnTo>
                  <a:pt x="1568775" y="759888"/>
                </a:lnTo>
                <a:lnTo>
                  <a:pt x="1568775" y="895684"/>
                </a:lnTo>
                <a:lnTo>
                  <a:pt x="1568775" y="767459"/>
                </a:lnTo>
                <a:lnTo>
                  <a:pt x="1568775" y="901283"/>
                </a:lnTo>
                <a:lnTo>
                  <a:pt x="1568775" y="706119"/>
                </a:lnTo>
                <a:lnTo>
                  <a:pt x="1569604" y="733575"/>
                </a:lnTo>
                <a:lnTo>
                  <a:pt x="1569604" y="1101191"/>
                </a:lnTo>
                <a:lnTo>
                  <a:pt x="1569604" y="883370"/>
                </a:lnTo>
                <a:lnTo>
                  <a:pt x="1569604" y="1134504"/>
                </a:lnTo>
                <a:lnTo>
                  <a:pt x="1569604" y="790116"/>
                </a:lnTo>
                <a:lnTo>
                  <a:pt x="1569604" y="1134504"/>
                </a:lnTo>
                <a:lnTo>
                  <a:pt x="1569604" y="771373"/>
                </a:lnTo>
                <a:lnTo>
                  <a:pt x="1569604" y="775288"/>
                </a:lnTo>
                <a:lnTo>
                  <a:pt x="1569604" y="759888"/>
                </a:lnTo>
                <a:lnTo>
                  <a:pt x="1569604" y="895684"/>
                </a:lnTo>
                <a:lnTo>
                  <a:pt x="1569604" y="767459"/>
                </a:lnTo>
                <a:lnTo>
                  <a:pt x="1569604" y="901283"/>
                </a:lnTo>
                <a:lnTo>
                  <a:pt x="1569604" y="706119"/>
                </a:lnTo>
                <a:lnTo>
                  <a:pt x="1570461" y="733575"/>
                </a:lnTo>
                <a:lnTo>
                  <a:pt x="1570461" y="1134504"/>
                </a:lnTo>
                <a:lnTo>
                  <a:pt x="1570461" y="883370"/>
                </a:lnTo>
                <a:lnTo>
                  <a:pt x="1570461" y="1134504"/>
                </a:lnTo>
                <a:lnTo>
                  <a:pt x="1570461" y="790116"/>
                </a:lnTo>
                <a:lnTo>
                  <a:pt x="1570461" y="1134504"/>
                </a:lnTo>
                <a:lnTo>
                  <a:pt x="1570461" y="762974"/>
                </a:lnTo>
                <a:lnTo>
                  <a:pt x="1570461" y="775288"/>
                </a:lnTo>
                <a:lnTo>
                  <a:pt x="1570461" y="759888"/>
                </a:lnTo>
                <a:lnTo>
                  <a:pt x="1570461" y="895684"/>
                </a:lnTo>
                <a:lnTo>
                  <a:pt x="1570461" y="767459"/>
                </a:lnTo>
                <a:lnTo>
                  <a:pt x="1570461" y="901283"/>
                </a:lnTo>
                <a:lnTo>
                  <a:pt x="1570461" y="706119"/>
                </a:lnTo>
                <a:lnTo>
                  <a:pt x="1571290" y="733575"/>
                </a:lnTo>
                <a:lnTo>
                  <a:pt x="1571290" y="1134504"/>
                </a:lnTo>
                <a:lnTo>
                  <a:pt x="1571290" y="883370"/>
                </a:lnTo>
                <a:lnTo>
                  <a:pt x="1571290" y="1134504"/>
                </a:lnTo>
                <a:lnTo>
                  <a:pt x="1571290" y="790116"/>
                </a:lnTo>
                <a:lnTo>
                  <a:pt x="1571290" y="1134504"/>
                </a:lnTo>
                <a:lnTo>
                  <a:pt x="1571290" y="762974"/>
                </a:lnTo>
                <a:lnTo>
                  <a:pt x="1571290" y="775288"/>
                </a:lnTo>
                <a:lnTo>
                  <a:pt x="1571290" y="759888"/>
                </a:lnTo>
                <a:lnTo>
                  <a:pt x="1571290" y="895684"/>
                </a:lnTo>
                <a:lnTo>
                  <a:pt x="1571290" y="767459"/>
                </a:lnTo>
                <a:lnTo>
                  <a:pt x="1571290" y="1134504"/>
                </a:lnTo>
                <a:lnTo>
                  <a:pt x="1572146" y="733575"/>
                </a:lnTo>
                <a:lnTo>
                  <a:pt x="1572146" y="724604"/>
                </a:lnTo>
                <a:lnTo>
                  <a:pt x="1572146" y="1134504"/>
                </a:lnTo>
                <a:lnTo>
                  <a:pt x="1572146" y="883370"/>
                </a:lnTo>
                <a:lnTo>
                  <a:pt x="1572146" y="1134504"/>
                </a:lnTo>
                <a:lnTo>
                  <a:pt x="1572146" y="790116"/>
                </a:lnTo>
                <a:lnTo>
                  <a:pt x="1572146" y="1134504"/>
                </a:lnTo>
                <a:lnTo>
                  <a:pt x="1572146" y="762974"/>
                </a:lnTo>
                <a:lnTo>
                  <a:pt x="1572146" y="775288"/>
                </a:lnTo>
                <a:lnTo>
                  <a:pt x="1572146" y="759888"/>
                </a:lnTo>
                <a:lnTo>
                  <a:pt x="1572146" y="895684"/>
                </a:lnTo>
                <a:lnTo>
                  <a:pt x="1572146" y="767459"/>
                </a:lnTo>
                <a:lnTo>
                  <a:pt x="1572146" y="1134504"/>
                </a:lnTo>
                <a:lnTo>
                  <a:pt x="1572975" y="733575"/>
                </a:lnTo>
                <a:lnTo>
                  <a:pt x="1572975" y="724604"/>
                </a:lnTo>
                <a:lnTo>
                  <a:pt x="1572975" y="1134504"/>
                </a:lnTo>
                <a:lnTo>
                  <a:pt x="1572975" y="883370"/>
                </a:lnTo>
                <a:lnTo>
                  <a:pt x="1572975" y="1134504"/>
                </a:lnTo>
                <a:lnTo>
                  <a:pt x="1572975" y="790116"/>
                </a:lnTo>
                <a:lnTo>
                  <a:pt x="1572975" y="1134504"/>
                </a:lnTo>
                <a:lnTo>
                  <a:pt x="1572975" y="750374"/>
                </a:lnTo>
                <a:lnTo>
                  <a:pt x="1572975" y="775288"/>
                </a:lnTo>
                <a:lnTo>
                  <a:pt x="1572975" y="746460"/>
                </a:lnTo>
                <a:lnTo>
                  <a:pt x="1572975" y="895684"/>
                </a:lnTo>
                <a:lnTo>
                  <a:pt x="1572975" y="767459"/>
                </a:lnTo>
                <a:lnTo>
                  <a:pt x="1572975" y="1134504"/>
                </a:lnTo>
                <a:lnTo>
                  <a:pt x="1574090" y="733575"/>
                </a:lnTo>
                <a:lnTo>
                  <a:pt x="1574090" y="724604"/>
                </a:lnTo>
                <a:lnTo>
                  <a:pt x="1574090" y="1134504"/>
                </a:lnTo>
                <a:lnTo>
                  <a:pt x="1574090" y="883370"/>
                </a:lnTo>
                <a:lnTo>
                  <a:pt x="1574090" y="1134504"/>
                </a:lnTo>
                <a:lnTo>
                  <a:pt x="1574090" y="790116"/>
                </a:lnTo>
                <a:lnTo>
                  <a:pt x="1574090" y="1134504"/>
                </a:lnTo>
                <a:lnTo>
                  <a:pt x="1574090" y="750374"/>
                </a:lnTo>
                <a:lnTo>
                  <a:pt x="1574090" y="775288"/>
                </a:lnTo>
                <a:lnTo>
                  <a:pt x="1574090" y="728261"/>
                </a:lnTo>
                <a:lnTo>
                  <a:pt x="1574090" y="895684"/>
                </a:lnTo>
                <a:lnTo>
                  <a:pt x="1574090" y="767459"/>
                </a:lnTo>
                <a:lnTo>
                  <a:pt x="1574090" y="1134504"/>
                </a:lnTo>
                <a:lnTo>
                  <a:pt x="1574946" y="733575"/>
                </a:lnTo>
                <a:lnTo>
                  <a:pt x="1574946" y="724604"/>
                </a:lnTo>
                <a:lnTo>
                  <a:pt x="1574946" y="1134504"/>
                </a:lnTo>
                <a:lnTo>
                  <a:pt x="1574946" y="883370"/>
                </a:lnTo>
                <a:lnTo>
                  <a:pt x="1574946" y="1134504"/>
                </a:lnTo>
                <a:lnTo>
                  <a:pt x="1574946" y="790116"/>
                </a:lnTo>
                <a:lnTo>
                  <a:pt x="1574946" y="1134504"/>
                </a:lnTo>
                <a:lnTo>
                  <a:pt x="1574946" y="750374"/>
                </a:lnTo>
                <a:lnTo>
                  <a:pt x="1574946" y="769402"/>
                </a:lnTo>
                <a:lnTo>
                  <a:pt x="1574946" y="728261"/>
                </a:lnTo>
                <a:lnTo>
                  <a:pt x="1574946" y="864314"/>
                </a:lnTo>
                <a:lnTo>
                  <a:pt x="1574946" y="767459"/>
                </a:lnTo>
                <a:lnTo>
                  <a:pt x="1574946" y="1134504"/>
                </a:lnTo>
                <a:lnTo>
                  <a:pt x="1575775" y="733575"/>
                </a:lnTo>
                <a:lnTo>
                  <a:pt x="1575775" y="724604"/>
                </a:lnTo>
                <a:lnTo>
                  <a:pt x="1575775" y="1134504"/>
                </a:lnTo>
                <a:lnTo>
                  <a:pt x="1575775" y="883370"/>
                </a:lnTo>
                <a:lnTo>
                  <a:pt x="1575775" y="1101191"/>
                </a:lnTo>
                <a:lnTo>
                  <a:pt x="1575775" y="790116"/>
                </a:lnTo>
                <a:lnTo>
                  <a:pt x="1575775" y="1134504"/>
                </a:lnTo>
                <a:lnTo>
                  <a:pt x="1575775" y="750374"/>
                </a:lnTo>
                <a:lnTo>
                  <a:pt x="1575775" y="762974"/>
                </a:lnTo>
                <a:lnTo>
                  <a:pt x="1575775" y="728261"/>
                </a:lnTo>
                <a:lnTo>
                  <a:pt x="1575775" y="864314"/>
                </a:lnTo>
                <a:lnTo>
                  <a:pt x="1575775" y="767459"/>
                </a:lnTo>
                <a:lnTo>
                  <a:pt x="1575775" y="1134504"/>
                </a:lnTo>
                <a:lnTo>
                  <a:pt x="1576604" y="733575"/>
                </a:lnTo>
                <a:lnTo>
                  <a:pt x="1576604" y="724604"/>
                </a:lnTo>
                <a:lnTo>
                  <a:pt x="1576604" y="1134504"/>
                </a:lnTo>
                <a:lnTo>
                  <a:pt x="1576604" y="883370"/>
                </a:lnTo>
                <a:lnTo>
                  <a:pt x="1576604" y="1101191"/>
                </a:lnTo>
                <a:lnTo>
                  <a:pt x="1576604" y="764374"/>
                </a:lnTo>
                <a:lnTo>
                  <a:pt x="1576604" y="1134504"/>
                </a:lnTo>
                <a:lnTo>
                  <a:pt x="1576604" y="750374"/>
                </a:lnTo>
                <a:lnTo>
                  <a:pt x="1576604" y="762974"/>
                </a:lnTo>
                <a:lnTo>
                  <a:pt x="1576604" y="728261"/>
                </a:lnTo>
                <a:lnTo>
                  <a:pt x="1576604" y="864314"/>
                </a:lnTo>
                <a:lnTo>
                  <a:pt x="1576604" y="767459"/>
                </a:lnTo>
                <a:lnTo>
                  <a:pt x="1576604" y="1134504"/>
                </a:lnTo>
                <a:lnTo>
                  <a:pt x="1577461" y="733575"/>
                </a:lnTo>
                <a:lnTo>
                  <a:pt x="1577461" y="724604"/>
                </a:lnTo>
                <a:lnTo>
                  <a:pt x="1577461" y="1134504"/>
                </a:lnTo>
                <a:lnTo>
                  <a:pt x="1577461" y="883370"/>
                </a:lnTo>
                <a:lnTo>
                  <a:pt x="1577461" y="1101191"/>
                </a:lnTo>
                <a:lnTo>
                  <a:pt x="1577461" y="758774"/>
                </a:lnTo>
                <a:lnTo>
                  <a:pt x="1577461" y="1134504"/>
                </a:lnTo>
                <a:lnTo>
                  <a:pt x="1577461" y="750374"/>
                </a:lnTo>
                <a:lnTo>
                  <a:pt x="1577461" y="762974"/>
                </a:lnTo>
                <a:lnTo>
                  <a:pt x="1577461" y="728261"/>
                </a:lnTo>
                <a:lnTo>
                  <a:pt x="1577461" y="864314"/>
                </a:lnTo>
                <a:lnTo>
                  <a:pt x="1577461" y="767459"/>
                </a:lnTo>
                <a:lnTo>
                  <a:pt x="1577461" y="1134504"/>
                </a:lnTo>
                <a:lnTo>
                  <a:pt x="1578575" y="1134504"/>
                </a:lnTo>
                <a:lnTo>
                  <a:pt x="1578575" y="724604"/>
                </a:lnTo>
                <a:lnTo>
                  <a:pt x="1578575" y="1134504"/>
                </a:lnTo>
                <a:lnTo>
                  <a:pt x="1578575" y="883370"/>
                </a:lnTo>
                <a:lnTo>
                  <a:pt x="1578575" y="1101191"/>
                </a:lnTo>
                <a:lnTo>
                  <a:pt x="1578575" y="758774"/>
                </a:lnTo>
                <a:lnTo>
                  <a:pt x="1578575" y="1134504"/>
                </a:lnTo>
                <a:lnTo>
                  <a:pt x="1578575" y="750374"/>
                </a:lnTo>
                <a:lnTo>
                  <a:pt x="1578575" y="762974"/>
                </a:lnTo>
                <a:lnTo>
                  <a:pt x="1578575" y="728261"/>
                </a:lnTo>
                <a:lnTo>
                  <a:pt x="1578575" y="864314"/>
                </a:lnTo>
                <a:lnTo>
                  <a:pt x="1578575" y="737775"/>
                </a:lnTo>
                <a:lnTo>
                  <a:pt x="1578575" y="1134504"/>
                </a:lnTo>
                <a:lnTo>
                  <a:pt x="1579404" y="1134504"/>
                </a:lnTo>
                <a:lnTo>
                  <a:pt x="1579404" y="724604"/>
                </a:lnTo>
                <a:lnTo>
                  <a:pt x="1579404" y="1134504"/>
                </a:lnTo>
                <a:lnTo>
                  <a:pt x="1579404" y="853400"/>
                </a:lnTo>
                <a:lnTo>
                  <a:pt x="1579404" y="1101191"/>
                </a:lnTo>
                <a:lnTo>
                  <a:pt x="1579404" y="758774"/>
                </a:lnTo>
                <a:lnTo>
                  <a:pt x="1579404" y="1134504"/>
                </a:lnTo>
                <a:lnTo>
                  <a:pt x="1579404" y="750374"/>
                </a:lnTo>
                <a:lnTo>
                  <a:pt x="1579404" y="762974"/>
                </a:lnTo>
                <a:lnTo>
                  <a:pt x="1579404" y="728261"/>
                </a:lnTo>
                <a:lnTo>
                  <a:pt x="1579404" y="864314"/>
                </a:lnTo>
                <a:lnTo>
                  <a:pt x="1579404" y="735260"/>
                </a:lnTo>
                <a:lnTo>
                  <a:pt x="1579404" y="1134504"/>
                </a:lnTo>
                <a:lnTo>
                  <a:pt x="1580261" y="1134504"/>
                </a:lnTo>
                <a:lnTo>
                  <a:pt x="1580261" y="724604"/>
                </a:lnTo>
                <a:lnTo>
                  <a:pt x="1580261" y="1101191"/>
                </a:lnTo>
                <a:lnTo>
                  <a:pt x="1580261" y="853400"/>
                </a:lnTo>
                <a:lnTo>
                  <a:pt x="1580261" y="1101191"/>
                </a:lnTo>
                <a:lnTo>
                  <a:pt x="1580261" y="758774"/>
                </a:lnTo>
                <a:lnTo>
                  <a:pt x="1580261" y="1134504"/>
                </a:lnTo>
                <a:lnTo>
                  <a:pt x="1580261" y="731060"/>
                </a:lnTo>
                <a:lnTo>
                  <a:pt x="1580261" y="745060"/>
                </a:lnTo>
                <a:lnTo>
                  <a:pt x="1580261" y="728261"/>
                </a:lnTo>
                <a:lnTo>
                  <a:pt x="1580261" y="864314"/>
                </a:lnTo>
                <a:lnTo>
                  <a:pt x="1580261" y="735260"/>
                </a:lnTo>
              </a:path>
              <a:path w="1776729" h="1168400">
                <a:moveTo>
                  <a:pt x="1580261" y="735260"/>
                </a:moveTo>
                <a:lnTo>
                  <a:pt x="1580261" y="1134504"/>
                </a:lnTo>
                <a:lnTo>
                  <a:pt x="1581089" y="1134504"/>
                </a:lnTo>
                <a:lnTo>
                  <a:pt x="1581089" y="724604"/>
                </a:lnTo>
                <a:lnTo>
                  <a:pt x="1581089" y="1101191"/>
                </a:lnTo>
                <a:lnTo>
                  <a:pt x="1581089" y="853400"/>
                </a:lnTo>
                <a:lnTo>
                  <a:pt x="1581089" y="1101191"/>
                </a:lnTo>
                <a:lnTo>
                  <a:pt x="1581089" y="758774"/>
                </a:lnTo>
                <a:lnTo>
                  <a:pt x="1581089" y="1101191"/>
                </a:lnTo>
                <a:lnTo>
                  <a:pt x="1581089" y="731060"/>
                </a:lnTo>
                <a:lnTo>
                  <a:pt x="1581089" y="745060"/>
                </a:lnTo>
                <a:lnTo>
                  <a:pt x="1581089" y="728261"/>
                </a:lnTo>
                <a:lnTo>
                  <a:pt x="1581089" y="864314"/>
                </a:lnTo>
                <a:lnTo>
                  <a:pt x="1581089" y="735260"/>
                </a:lnTo>
                <a:lnTo>
                  <a:pt x="1581089" y="1134504"/>
                </a:lnTo>
                <a:lnTo>
                  <a:pt x="1581946" y="1134504"/>
                </a:lnTo>
                <a:lnTo>
                  <a:pt x="1581946" y="692976"/>
                </a:lnTo>
                <a:lnTo>
                  <a:pt x="1581946" y="1101191"/>
                </a:lnTo>
                <a:lnTo>
                  <a:pt x="1581946" y="853400"/>
                </a:lnTo>
                <a:lnTo>
                  <a:pt x="1581946" y="1101191"/>
                </a:lnTo>
                <a:lnTo>
                  <a:pt x="1581946" y="758774"/>
                </a:lnTo>
                <a:lnTo>
                  <a:pt x="1581946" y="1101191"/>
                </a:lnTo>
                <a:lnTo>
                  <a:pt x="1581946" y="731060"/>
                </a:lnTo>
                <a:lnTo>
                  <a:pt x="1581946" y="745060"/>
                </a:lnTo>
                <a:lnTo>
                  <a:pt x="1581946" y="728261"/>
                </a:lnTo>
                <a:lnTo>
                  <a:pt x="1581946" y="864314"/>
                </a:lnTo>
                <a:lnTo>
                  <a:pt x="1581946" y="735260"/>
                </a:lnTo>
                <a:lnTo>
                  <a:pt x="1581946" y="1134504"/>
                </a:lnTo>
                <a:lnTo>
                  <a:pt x="1581946" y="1101191"/>
                </a:lnTo>
                <a:lnTo>
                  <a:pt x="1582775" y="1134504"/>
                </a:lnTo>
                <a:lnTo>
                  <a:pt x="1582775" y="692976"/>
                </a:lnTo>
                <a:lnTo>
                  <a:pt x="1582775" y="1101191"/>
                </a:lnTo>
                <a:lnTo>
                  <a:pt x="1582775" y="853400"/>
                </a:lnTo>
                <a:lnTo>
                  <a:pt x="1582775" y="1101191"/>
                </a:lnTo>
                <a:lnTo>
                  <a:pt x="1582775" y="758774"/>
                </a:lnTo>
                <a:lnTo>
                  <a:pt x="1582775" y="1101191"/>
                </a:lnTo>
                <a:lnTo>
                  <a:pt x="1582775" y="731060"/>
                </a:lnTo>
                <a:lnTo>
                  <a:pt x="1582775" y="745060"/>
                </a:lnTo>
                <a:lnTo>
                  <a:pt x="1582775" y="728261"/>
                </a:lnTo>
                <a:lnTo>
                  <a:pt x="1582775" y="864314"/>
                </a:lnTo>
                <a:lnTo>
                  <a:pt x="1582775" y="735260"/>
                </a:lnTo>
                <a:lnTo>
                  <a:pt x="1582775" y="1134504"/>
                </a:lnTo>
                <a:lnTo>
                  <a:pt x="1582775" y="1101191"/>
                </a:lnTo>
                <a:lnTo>
                  <a:pt x="1583889" y="1134504"/>
                </a:lnTo>
                <a:lnTo>
                  <a:pt x="1583889" y="692976"/>
                </a:lnTo>
                <a:lnTo>
                  <a:pt x="1583889" y="1101191"/>
                </a:lnTo>
                <a:lnTo>
                  <a:pt x="1583889" y="853400"/>
                </a:lnTo>
                <a:lnTo>
                  <a:pt x="1583889" y="1101191"/>
                </a:lnTo>
                <a:lnTo>
                  <a:pt x="1583889" y="758774"/>
                </a:lnTo>
                <a:lnTo>
                  <a:pt x="1583889" y="1101191"/>
                </a:lnTo>
                <a:lnTo>
                  <a:pt x="1583889" y="719575"/>
                </a:lnTo>
                <a:lnTo>
                  <a:pt x="1583889" y="745060"/>
                </a:lnTo>
                <a:lnTo>
                  <a:pt x="1583889" y="696605"/>
                </a:lnTo>
                <a:lnTo>
                  <a:pt x="1583889" y="864314"/>
                </a:lnTo>
                <a:lnTo>
                  <a:pt x="1583889" y="735260"/>
                </a:lnTo>
                <a:lnTo>
                  <a:pt x="1583889" y="1101191"/>
                </a:lnTo>
                <a:lnTo>
                  <a:pt x="1584746" y="1134504"/>
                </a:lnTo>
                <a:lnTo>
                  <a:pt x="1584746" y="692976"/>
                </a:lnTo>
                <a:lnTo>
                  <a:pt x="1584746" y="1101191"/>
                </a:lnTo>
                <a:lnTo>
                  <a:pt x="1584746" y="853400"/>
                </a:lnTo>
                <a:lnTo>
                  <a:pt x="1584746" y="1101191"/>
                </a:lnTo>
                <a:lnTo>
                  <a:pt x="1584746" y="758774"/>
                </a:lnTo>
                <a:lnTo>
                  <a:pt x="1584746" y="1101191"/>
                </a:lnTo>
                <a:lnTo>
                  <a:pt x="1584746" y="719575"/>
                </a:lnTo>
                <a:lnTo>
                  <a:pt x="1584746" y="745060"/>
                </a:lnTo>
                <a:lnTo>
                  <a:pt x="1584746" y="696605"/>
                </a:lnTo>
                <a:lnTo>
                  <a:pt x="1584746" y="832971"/>
                </a:lnTo>
                <a:lnTo>
                  <a:pt x="1584746" y="735260"/>
                </a:lnTo>
                <a:lnTo>
                  <a:pt x="1584746" y="1101191"/>
                </a:lnTo>
                <a:lnTo>
                  <a:pt x="1585575" y="1134504"/>
                </a:lnTo>
                <a:lnTo>
                  <a:pt x="1585575" y="692976"/>
                </a:lnTo>
                <a:lnTo>
                  <a:pt x="1585575" y="1101191"/>
                </a:lnTo>
                <a:lnTo>
                  <a:pt x="1585575" y="853400"/>
                </a:lnTo>
                <a:lnTo>
                  <a:pt x="1585575" y="1067592"/>
                </a:lnTo>
                <a:lnTo>
                  <a:pt x="1585575" y="758774"/>
                </a:lnTo>
                <a:lnTo>
                  <a:pt x="1585575" y="1101191"/>
                </a:lnTo>
                <a:lnTo>
                  <a:pt x="1585575" y="719575"/>
                </a:lnTo>
                <a:lnTo>
                  <a:pt x="1585575" y="731060"/>
                </a:lnTo>
                <a:lnTo>
                  <a:pt x="1585575" y="696605"/>
                </a:lnTo>
                <a:lnTo>
                  <a:pt x="1585575" y="832971"/>
                </a:lnTo>
                <a:lnTo>
                  <a:pt x="1585575" y="735260"/>
                </a:lnTo>
                <a:lnTo>
                  <a:pt x="1585575" y="1101191"/>
                </a:lnTo>
                <a:lnTo>
                  <a:pt x="1586404" y="1134504"/>
                </a:lnTo>
                <a:lnTo>
                  <a:pt x="1586404" y="692976"/>
                </a:lnTo>
                <a:lnTo>
                  <a:pt x="1586404" y="1101191"/>
                </a:lnTo>
                <a:lnTo>
                  <a:pt x="1586404" y="853400"/>
                </a:lnTo>
                <a:lnTo>
                  <a:pt x="1586404" y="1034279"/>
                </a:lnTo>
                <a:lnTo>
                  <a:pt x="1586404" y="737489"/>
                </a:lnTo>
                <a:lnTo>
                  <a:pt x="1586404" y="1101191"/>
                </a:lnTo>
                <a:lnTo>
                  <a:pt x="1586404" y="719575"/>
                </a:lnTo>
                <a:lnTo>
                  <a:pt x="1586404" y="731060"/>
                </a:lnTo>
                <a:lnTo>
                  <a:pt x="1586404" y="696605"/>
                </a:lnTo>
                <a:lnTo>
                  <a:pt x="1586404" y="832971"/>
                </a:lnTo>
                <a:lnTo>
                  <a:pt x="1586404" y="735260"/>
                </a:lnTo>
                <a:lnTo>
                  <a:pt x="1586404" y="1101191"/>
                </a:lnTo>
                <a:lnTo>
                  <a:pt x="1587260" y="1134504"/>
                </a:lnTo>
                <a:lnTo>
                  <a:pt x="1587260" y="692976"/>
                </a:lnTo>
                <a:lnTo>
                  <a:pt x="1587260" y="1101191"/>
                </a:lnTo>
                <a:lnTo>
                  <a:pt x="1587260" y="853400"/>
                </a:lnTo>
                <a:lnTo>
                  <a:pt x="1587260" y="1034279"/>
                </a:lnTo>
                <a:lnTo>
                  <a:pt x="1587260" y="727118"/>
                </a:lnTo>
                <a:lnTo>
                  <a:pt x="1587260" y="1101191"/>
                </a:lnTo>
                <a:lnTo>
                  <a:pt x="1587260" y="719575"/>
                </a:lnTo>
                <a:lnTo>
                  <a:pt x="1587260" y="731060"/>
                </a:lnTo>
                <a:lnTo>
                  <a:pt x="1587260" y="696605"/>
                </a:lnTo>
                <a:lnTo>
                  <a:pt x="1587260" y="832971"/>
                </a:lnTo>
                <a:lnTo>
                  <a:pt x="1587260" y="735260"/>
                </a:lnTo>
                <a:lnTo>
                  <a:pt x="1587260" y="1101191"/>
                </a:lnTo>
                <a:lnTo>
                  <a:pt x="1588089" y="1134504"/>
                </a:lnTo>
                <a:lnTo>
                  <a:pt x="1588089" y="692976"/>
                </a:lnTo>
                <a:lnTo>
                  <a:pt x="1588089" y="1101191"/>
                </a:lnTo>
                <a:lnTo>
                  <a:pt x="1588089" y="853400"/>
                </a:lnTo>
                <a:lnTo>
                  <a:pt x="1588089" y="1034279"/>
                </a:lnTo>
                <a:lnTo>
                  <a:pt x="1588089" y="727118"/>
                </a:lnTo>
                <a:lnTo>
                  <a:pt x="1588089" y="1101191"/>
                </a:lnTo>
                <a:lnTo>
                  <a:pt x="1588089" y="719575"/>
                </a:lnTo>
                <a:lnTo>
                  <a:pt x="1588089" y="731060"/>
                </a:lnTo>
                <a:lnTo>
                  <a:pt x="1588089" y="696605"/>
                </a:lnTo>
                <a:lnTo>
                  <a:pt x="1588089" y="832971"/>
                </a:lnTo>
                <a:lnTo>
                  <a:pt x="1588089" y="735260"/>
                </a:lnTo>
                <a:lnTo>
                  <a:pt x="1588089" y="1101191"/>
                </a:lnTo>
                <a:lnTo>
                  <a:pt x="1589203" y="1101191"/>
                </a:lnTo>
                <a:lnTo>
                  <a:pt x="1589203" y="692976"/>
                </a:lnTo>
                <a:lnTo>
                  <a:pt x="1589203" y="1101191"/>
                </a:lnTo>
                <a:lnTo>
                  <a:pt x="1589203" y="843057"/>
                </a:lnTo>
                <a:lnTo>
                  <a:pt x="1589203" y="1034279"/>
                </a:lnTo>
                <a:lnTo>
                  <a:pt x="1589203" y="727118"/>
                </a:lnTo>
                <a:lnTo>
                  <a:pt x="1589203" y="1101191"/>
                </a:lnTo>
                <a:lnTo>
                  <a:pt x="1589203" y="719575"/>
                </a:lnTo>
                <a:lnTo>
                  <a:pt x="1589203" y="731060"/>
                </a:lnTo>
                <a:lnTo>
                  <a:pt x="1589203" y="696605"/>
                </a:lnTo>
                <a:lnTo>
                  <a:pt x="1589203" y="832971"/>
                </a:lnTo>
                <a:lnTo>
                  <a:pt x="1589203" y="705290"/>
                </a:lnTo>
                <a:lnTo>
                  <a:pt x="1589203" y="1101191"/>
                </a:lnTo>
                <a:lnTo>
                  <a:pt x="1590060" y="1101191"/>
                </a:lnTo>
                <a:lnTo>
                  <a:pt x="1590060" y="692976"/>
                </a:lnTo>
                <a:lnTo>
                  <a:pt x="1590060" y="1101191"/>
                </a:lnTo>
                <a:lnTo>
                  <a:pt x="1590060" y="822886"/>
                </a:lnTo>
                <a:lnTo>
                  <a:pt x="1590060" y="1034279"/>
                </a:lnTo>
                <a:lnTo>
                  <a:pt x="1590060" y="727118"/>
                </a:lnTo>
                <a:lnTo>
                  <a:pt x="1590060" y="1101191"/>
                </a:lnTo>
                <a:lnTo>
                  <a:pt x="1590060" y="713690"/>
                </a:lnTo>
                <a:lnTo>
                  <a:pt x="1590060" y="714519"/>
                </a:lnTo>
                <a:lnTo>
                  <a:pt x="1590060" y="696605"/>
                </a:lnTo>
                <a:lnTo>
                  <a:pt x="1590060" y="832971"/>
                </a:lnTo>
                <a:lnTo>
                  <a:pt x="1590060" y="705290"/>
                </a:lnTo>
                <a:lnTo>
                  <a:pt x="1590060" y="1101191"/>
                </a:lnTo>
                <a:lnTo>
                  <a:pt x="1590889" y="1101191"/>
                </a:lnTo>
                <a:lnTo>
                  <a:pt x="1590889" y="692976"/>
                </a:lnTo>
                <a:lnTo>
                  <a:pt x="1590889" y="1056678"/>
                </a:lnTo>
                <a:lnTo>
                  <a:pt x="1590889" y="822886"/>
                </a:lnTo>
                <a:lnTo>
                  <a:pt x="1590889" y="1034279"/>
                </a:lnTo>
                <a:lnTo>
                  <a:pt x="1590889" y="727118"/>
                </a:lnTo>
                <a:lnTo>
                  <a:pt x="1590889" y="1101191"/>
                </a:lnTo>
                <a:lnTo>
                  <a:pt x="1590889" y="699119"/>
                </a:lnTo>
                <a:lnTo>
                  <a:pt x="1590889" y="714519"/>
                </a:lnTo>
                <a:lnTo>
                  <a:pt x="1590889" y="696605"/>
                </a:lnTo>
                <a:lnTo>
                  <a:pt x="1590889" y="832971"/>
                </a:lnTo>
                <a:lnTo>
                  <a:pt x="1590889" y="705290"/>
                </a:lnTo>
                <a:lnTo>
                  <a:pt x="1590889" y="1101191"/>
                </a:lnTo>
                <a:lnTo>
                  <a:pt x="1591746" y="1101191"/>
                </a:lnTo>
                <a:lnTo>
                  <a:pt x="1591746" y="683720"/>
                </a:lnTo>
                <a:lnTo>
                  <a:pt x="1591746" y="1056678"/>
                </a:lnTo>
                <a:lnTo>
                  <a:pt x="1591746" y="822886"/>
                </a:lnTo>
                <a:lnTo>
                  <a:pt x="1591746" y="1034279"/>
                </a:lnTo>
                <a:lnTo>
                  <a:pt x="1591746" y="727118"/>
                </a:lnTo>
                <a:lnTo>
                  <a:pt x="1591746" y="1056678"/>
                </a:lnTo>
                <a:lnTo>
                  <a:pt x="1591746" y="699119"/>
                </a:lnTo>
                <a:lnTo>
                  <a:pt x="1591746" y="714519"/>
                </a:lnTo>
                <a:lnTo>
                  <a:pt x="1591746" y="696605"/>
                </a:lnTo>
                <a:lnTo>
                  <a:pt x="1591746" y="832971"/>
                </a:lnTo>
                <a:lnTo>
                  <a:pt x="1591746" y="705290"/>
                </a:lnTo>
                <a:lnTo>
                  <a:pt x="1591746" y="1101191"/>
                </a:lnTo>
                <a:lnTo>
                  <a:pt x="1591746" y="1034279"/>
                </a:lnTo>
                <a:lnTo>
                  <a:pt x="1592575" y="1101191"/>
                </a:lnTo>
                <a:lnTo>
                  <a:pt x="1592575" y="661063"/>
                </a:lnTo>
                <a:lnTo>
                  <a:pt x="1592575" y="1056678"/>
                </a:lnTo>
                <a:lnTo>
                  <a:pt x="1592575" y="822886"/>
                </a:lnTo>
                <a:lnTo>
                  <a:pt x="1592575" y="1034279"/>
                </a:lnTo>
                <a:lnTo>
                  <a:pt x="1592575" y="727118"/>
                </a:lnTo>
                <a:lnTo>
                  <a:pt x="1592575" y="1056678"/>
                </a:lnTo>
                <a:lnTo>
                  <a:pt x="1592575" y="699119"/>
                </a:lnTo>
                <a:lnTo>
                  <a:pt x="1592575" y="714519"/>
                </a:lnTo>
                <a:lnTo>
                  <a:pt x="1592575" y="696605"/>
                </a:lnTo>
                <a:lnTo>
                  <a:pt x="1592575" y="832971"/>
                </a:lnTo>
                <a:lnTo>
                  <a:pt x="1592575" y="705290"/>
                </a:lnTo>
                <a:lnTo>
                  <a:pt x="1592575" y="1101191"/>
                </a:lnTo>
                <a:lnTo>
                  <a:pt x="1592575" y="1034279"/>
                </a:lnTo>
              </a:path>
              <a:path w="1776729" h="1168400">
                <a:moveTo>
                  <a:pt x="1592575" y="1034279"/>
                </a:moveTo>
                <a:lnTo>
                  <a:pt x="1593403" y="1101191"/>
                </a:lnTo>
                <a:lnTo>
                  <a:pt x="1593403" y="661063"/>
                </a:lnTo>
                <a:lnTo>
                  <a:pt x="1593403" y="1056678"/>
                </a:lnTo>
                <a:lnTo>
                  <a:pt x="1593403" y="822886"/>
                </a:lnTo>
                <a:lnTo>
                  <a:pt x="1593403" y="1034279"/>
                </a:lnTo>
                <a:lnTo>
                  <a:pt x="1593403" y="727118"/>
                </a:lnTo>
                <a:lnTo>
                  <a:pt x="1593403" y="1056678"/>
                </a:lnTo>
                <a:lnTo>
                  <a:pt x="1593403" y="688205"/>
                </a:lnTo>
                <a:lnTo>
                  <a:pt x="1593403" y="714519"/>
                </a:lnTo>
                <a:lnTo>
                  <a:pt x="1593403" y="696605"/>
                </a:lnTo>
                <a:lnTo>
                  <a:pt x="1593403" y="832971"/>
                </a:lnTo>
                <a:lnTo>
                  <a:pt x="1593403" y="705290"/>
                </a:lnTo>
                <a:lnTo>
                  <a:pt x="1593403" y="1067592"/>
                </a:lnTo>
                <a:lnTo>
                  <a:pt x="1593403" y="1034279"/>
                </a:lnTo>
                <a:lnTo>
                  <a:pt x="1594546" y="1101191"/>
                </a:lnTo>
                <a:lnTo>
                  <a:pt x="1594546" y="661063"/>
                </a:lnTo>
                <a:lnTo>
                  <a:pt x="1594546" y="1056678"/>
                </a:lnTo>
                <a:lnTo>
                  <a:pt x="1594546" y="822886"/>
                </a:lnTo>
                <a:lnTo>
                  <a:pt x="1594546" y="1034279"/>
                </a:lnTo>
                <a:lnTo>
                  <a:pt x="1594546" y="727118"/>
                </a:lnTo>
                <a:lnTo>
                  <a:pt x="1594546" y="1056678"/>
                </a:lnTo>
                <a:lnTo>
                  <a:pt x="1594546" y="688205"/>
                </a:lnTo>
                <a:lnTo>
                  <a:pt x="1594546" y="714519"/>
                </a:lnTo>
                <a:lnTo>
                  <a:pt x="1594546" y="664406"/>
                </a:lnTo>
                <a:lnTo>
                  <a:pt x="1594546" y="832971"/>
                </a:lnTo>
                <a:lnTo>
                  <a:pt x="1594546" y="705290"/>
                </a:lnTo>
                <a:lnTo>
                  <a:pt x="1594546" y="1067592"/>
                </a:lnTo>
                <a:lnTo>
                  <a:pt x="1594546" y="1034279"/>
                </a:lnTo>
                <a:lnTo>
                  <a:pt x="1595374" y="1101191"/>
                </a:lnTo>
                <a:lnTo>
                  <a:pt x="1595374" y="661063"/>
                </a:lnTo>
                <a:lnTo>
                  <a:pt x="1595374" y="1056678"/>
                </a:lnTo>
                <a:lnTo>
                  <a:pt x="1595374" y="822886"/>
                </a:lnTo>
                <a:lnTo>
                  <a:pt x="1595374" y="1034279"/>
                </a:lnTo>
                <a:lnTo>
                  <a:pt x="1595374" y="727118"/>
                </a:lnTo>
                <a:lnTo>
                  <a:pt x="1595374" y="1056678"/>
                </a:lnTo>
                <a:lnTo>
                  <a:pt x="1595374" y="688205"/>
                </a:lnTo>
                <a:lnTo>
                  <a:pt x="1595374" y="714519"/>
                </a:lnTo>
                <a:lnTo>
                  <a:pt x="1595374" y="664406"/>
                </a:lnTo>
                <a:lnTo>
                  <a:pt x="1595374" y="801058"/>
                </a:lnTo>
                <a:lnTo>
                  <a:pt x="1595374" y="705290"/>
                </a:lnTo>
                <a:lnTo>
                  <a:pt x="1595374" y="1067592"/>
                </a:lnTo>
                <a:lnTo>
                  <a:pt x="1595374" y="1034279"/>
                </a:lnTo>
                <a:lnTo>
                  <a:pt x="1596203" y="1101191"/>
                </a:lnTo>
                <a:lnTo>
                  <a:pt x="1596203" y="661063"/>
                </a:lnTo>
                <a:lnTo>
                  <a:pt x="1596203" y="1056678"/>
                </a:lnTo>
                <a:lnTo>
                  <a:pt x="1596203" y="822886"/>
                </a:lnTo>
                <a:lnTo>
                  <a:pt x="1596203" y="981652"/>
                </a:lnTo>
                <a:lnTo>
                  <a:pt x="1596203" y="727118"/>
                </a:lnTo>
                <a:lnTo>
                  <a:pt x="1596203" y="1056678"/>
                </a:lnTo>
                <a:lnTo>
                  <a:pt x="1596203" y="688205"/>
                </a:lnTo>
                <a:lnTo>
                  <a:pt x="1596203" y="699119"/>
                </a:lnTo>
                <a:lnTo>
                  <a:pt x="1596203" y="664406"/>
                </a:lnTo>
                <a:lnTo>
                  <a:pt x="1596203" y="801058"/>
                </a:lnTo>
                <a:lnTo>
                  <a:pt x="1596203" y="705290"/>
                </a:lnTo>
                <a:lnTo>
                  <a:pt x="1596203" y="1067592"/>
                </a:lnTo>
                <a:lnTo>
                  <a:pt x="1596203" y="1034279"/>
                </a:lnTo>
                <a:lnTo>
                  <a:pt x="1597060" y="1101191"/>
                </a:lnTo>
                <a:lnTo>
                  <a:pt x="1597060" y="661063"/>
                </a:lnTo>
                <a:lnTo>
                  <a:pt x="1597060" y="1056678"/>
                </a:lnTo>
                <a:lnTo>
                  <a:pt x="1597060" y="822886"/>
                </a:lnTo>
                <a:lnTo>
                  <a:pt x="1597060" y="981652"/>
                </a:lnTo>
                <a:lnTo>
                  <a:pt x="1597060" y="700261"/>
                </a:lnTo>
                <a:lnTo>
                  <a:pt x="1597060" y="1056678"/>
                </a:lnTo>
                <a:lnTo>
                  <a:pt x="1597060" y="688205"/>
                </a:lnTo>
                <a:lnTo>
                  <a:pt x="1597060" y="699119"/>
                </a:lnTo>
                <a:lnTo>
                  <a:pt x="1597060" y="664406"/>
                </a:lnTo>
                <a:lnTo>
                  <a:pt x="1597060" y="801058"/>
                </a:lnTo>
                <a:lnTo>
                  <a:pt x="1597060" y="705290"/>
                </a:lnTo>
                <a:lnTo>
                  <a:pt x="1597060" y="1067592"/>
                </a:lnTo>
                <a:lnTo>
                  <a:pt x="1597060" y="1034279"/>
                </a:lnTo>
                <a:lnTo>
                  <a:pt x="1597889" y="1101191"/>
                </a:lnTo>
                <a:lnTo>
                  <a:pt x="1597889" y="661063"/>
                </a:lnTo>
                <a:lnTo>
                  <a:pt x="1597889" y="1056678"/>
                </a:lnTo>
                <a:lnTo>
                  <a:pt x="1597889" y="822886"/>
                </a:lnTo>
                <a:lnTo>
                  <a:pt x="1597889" y="981652"/>
                </a:lnTo>
                <a:lnTo>
                  <a:pt x="1597889" y="695490"/>
                </a:lnTo>
                <a:lnTo>
                  <a:pt x="1597889" y="1056678"/>
                </a:lnTo>
                <a:lnTo>
                  <a:pt x="1597889" y="688205"/>
                </a:lnTo>
                <a:lnTo>
                  <a:pt x="1597889" y="699119"/>
                </a:lnTo>
                <a:lnTo>
                  <a:pt x="1597889" y="664406"/>
                </a:lnTo>
                <a:lnTo>
                  <a:pt x="1597889" y="801058"/>
                </a:lnTo>
                <a:lnTo>
                  <a:pt x="1597889" y="705290"/>
                </a:lnTo>
                <a:lnTo>
                  <a:pt x="1597889" y="1067592"/>
                </a:lnTo>
                <a:lnTo>
                  <a:pt x="1597889" y="1034279"/>
                </a:lnTo>
                <a:lnTo>
                  <a:pt x="1599003" y="1034279"/>
                </a:lnTo>
                <a:lnTo>
                  <a:pt x="1599003" y="661063"/>
                </a:lnTo>
                <a:lnTo>
                  <a:pt x="1599003" y="1056678"/>
                </a:lnTo>
                <a:lnTo>
                  <a:pt x="1599003" y="822886"/>
                </a:lnTo>
                <a:lnTo>
                  <a:pt x="1599003" y="981652"/>
                </a:lnTo>
                <a:lnTo>
                  <a:pt x="1599003" y="695490"/>
                </a:lnTo>
                <a:lnTo>
                  <a:pt x="1599003" y="1056678"/>
                </a:lnTo>
                <a:lnTo>
                  <a:pt x="1599003" y="688205"/>
                </a:lnTo>
                <a:lnTo>
                  <a:pt x="1599003" y="699119"/>
                </a:lnTo>
                <a:lnTo>
                  <a:pt x="1599003" y="664406"/>
                </a:lnTo>
                <a:lnTo>
                  <a:pt x="1599003" y="801058"/>
                </a:lnTo>
                <a:lnTo>
                  <a:pt x="1599003" y="691005"/>
                </a:lnTo>
                <a:lnTo>
                  <a:pt x="1599003" y="1067592"/>
                </a:lnTo>
                <a:lnTo>
                  <a:pt x="1599003" y="1034279"/>
                </a:lnTo>
                <a:lnTo>
                  <a:pt x="1599860" y="1034279"/>
                </a:lnTo>
                <a:lnTo>
                  <a:pt x="1599860" y="661063"/>
                </a:lnTo>
                <a:lnTo>
                  <a:pt x="1599860" y="1056678"/>
                </a:lnTo>
                <a:lnTo>
                  <a:pt x="1599860" y="791802"/>
                </a:lnTo>
                <a:lnTo>
                  <a:pt x="1599860" y="981652"/>
                </a:lnTo>
                <a:lnTo>
                  <a:pt x="1599860" y="695490"/>
                </a:lnTo>
                <a:lnTo>
                  <a:pt x="1599860" y="1056678"/>
                </a:lnTo>
                <a:lnTo>
                  <a:pt x="1599860" y="688205"/>
                </a:lnTo>
                <a:lnTo>
                  <a:pt x="1599860" y="699119"/>
                </a:lnTo>
                <a:lnTo>
                  <a:pt x="1599860" y="664406"/>
                </a:lnTo>
                <a:lnTo>
                  <a:pt x="1599860" y="801058"/>
                </a:lnTo>
                <a:lnTo>
                  <a:pt x="1599860" y="674777"/>
                </a:lnTo>
                <a:lnTo>
                  <a:pt x="1599860" y="1067592"/>
                </a:lnTo>
                <a:lnTo>
                  <a:pt x="1599860" y="1034279"/>
                </a:lnTo>
                <a:lnTo>
                  <a:pt x="1600689" y="1034279"/>
                </a:lnTo>
                <a:lnTo>
                  <a:pt x="1600689" y="661063"/>
                </a:lnTo>
                <a:lnTo>
                  <a:pt x="1600689" y="1028965"/>
                </a:lnTo>
                <a:lnTo>
                  <a:pt x="1600689" y="791802"/>
                </a:lnTo>
                <a:lnTo>
                  <a:pt x="1600689" y="981652"/>
                </a:lnTo>
                <a:lnTo>
                  <a:pt x="1600689" y="695490"/>
                </a:lnTo>
                <a:lnTo>
                  <a:pt x="1600689" y="1056678"/>
                </a:lnTo>
                <a:lnTo>
                  <a:pt x="1600689" y="671406"/>
                </a:lnTo>
                <a:lnTo>
                  <a:pt x="1600689" y="683462"/>
                </a:lnTo>
                <a:lnTo>
                  <a:pt x="1600689" y="664406"/>
                </a:lnTo>
                <a:lnTo>
                  <a:pt x="1600689" y="801058"/>
                </a:lnTo>
                <a:lnTo>
                  <a:pt x="1600689" y="674777"/>
                </a:lnTo>
                <a:lnTo>
                  <a:pt x="1600689" y="1067592"/>
                </a:lnTo>
                <a:lnTo>
                  <a:pt x="1600689" y="1034279"/>
                </a:lnTo>
                <a:lnTo>
                  <a:pt x="1601545" y="1034279"/>
                </a:lnTo>
                <a:lnTo>
                  <a:pt x="1601545" y="661063"/>
                </a:lnTo>
                <a:lnTo>
                  <a:pt x="1601545" y="1028965"/>
                </a:lnTo>
                <a:lnTo>
                  <a:pt x="1601545" y="791802"/>
                </a:lnTo>
                <a:lnTo>
                  <a:pt x="1601545" y="981652"/>
                </a:lnTo>
                <a:lnTo>
                  <a:pt x="1601545" y="695490"/>
                </a:lnTo>
                <a:lnTo>
                  <a:pt x="1601545" y="1028965"/>
                </a:lnTo>
                <a:lnTo>
                  <a:pt x="1601545" y="666920"/>
                </a:lnTo>
                <a:lnTo>
                  <a:pt x="1601545" y="683462"/>
                </a:lnTo>
                <a:lnTo>
                  <a:pt x="1601545" y="664406"/>
                </a:lnTo>
                <a:lnTo>
                  <a:pt x="1601545" y="801058"/>
                </a:lnTo>
                <a:lnTo>
                  <a:pt x="1601545" y="674777"/>
                </a:lnTo>
                <a:lnTo>
                  <a:pt x="1601545" y="1067592"/>
                </a:lnTo>
                <a:lnTo>
                  <a:pt x="1601545" y="1034279"/>
                </a:lnTo>
                <a:lnTo>
                  <a:pt x="1602374" y="1034279"/>
                </a:lnTo>
                <a:lnTo>
                  <a:pt x="1602374" y="633321"/>
                </a:lnTo>
                <a:lnTo>
                  <a:pt x="1602374" y="1028965"/>
                </a:lnTo>
                <a:lnTo>
                  <a:pt x="1602374" y="791802"/>
                </a:lnTo>
                <a:lnTo>
                  <a:pt x="1602374" y="981652"/>
                </a:lnTo>
                <a:lnTo>
                  <a:pt x="1602374" y="695490"/>
                </a:lnTo>
                <a:lnTo>
                  <a:pt x="1602374" y="1028965"/>
                </a:lnTo>
                <a:lnTo>
                  <a:pt x="1602374" y="666920"/>
                </a:lnTo>
                <a:lnTo>
                  <a:pt x="1602374" y="683462"/>
                </a:lnTo>
                <a:lnTo>
                  <a:pt x="1602374" y="664406"/>
                </a:lnTo>
                <a:lnTo>
                  <a:pt x="1602374" y="801058"/>
                </a:lnTo>
                <a:lnTo>
                  <a:pt x="1602374" y="674777"/>
                </a:lnTo>
                <a:lnTo>
                  <a:pt x="1602374" y="1067592"/>
                </a:lnTo>
                <a:lnTo>
                  <a:pt x="1602374" y="956710"/>
                </a:lnTo>
                <a:lnTo>
                  <a:pt x="1603203" y="1034279"/>
                </a:lnTo>
                <a:lnTo>
                  <a:pt x="1603203" y="629121"/>
                </a:lnTo>
                <a:lnTo>
                  <a:pt x="1603203" y="1028965"/>
                </a:lnTo>
                <a:lnTo>
                  <a:pt x="1603203" y="791802"/>
                </a:lnTo>
                <a:lnTo>
                  <a:pt x="1603203" y="981652"/>
                </a:lnTo>
                <a:lnTo>
                  <a:pt x="1603203" y="695490"/>
                </a:lnTo>
                <a:lnTo>
                  <a:pt x="1603203" y="1028965"/>
                </a:lnTo>
                <a:lnTo>
                  <a:pt x="1603203" y="666920"/>
                </a:lnTo>
                <a:lnTo>
                  <a:pt x="1603203" y="683462"/>
                </a:lnTo>
                <a:lnTo>
                  <a:pt x="1603203" y="664406"/>
                </a:lnTo>
                <a:lnTo>
                  <a:pt x="1603203" y="801058"/>
                </a:lnTo>
                <a:lnTo>
                  <a:pt x="1603203" y="674777"/>
                </a:lnTo>
                <a:lnTo>
                  <a:pt x="1603203" y="1067592"/>
                </a:lnTo>
                <a:lnTo>
                  <a:pt x="1603203" y="956710"/>
                </a:lnTo>
                <a:lnTo>
                  <a:pt x="1604345" y="1034279"/>
                </a:lnTo>
                <a:lnTo>
                  <a:pt x="1604345" y="629121"/>
                </a:lnTo>
                <a:lnTo>
                  <a:pt x="1604345" y="1028965"/>
                </a:lnTo>
                <a:lnTo>
                  <a:pt x="1604345" y="791802"/>
                </a:lnTo>
                <a:lnTo>
                  <a:pt x="1604345" y="981652"/>
                </a:lnTo>
                <a:lnTo>
                  <a:pt x="1604345" y="695490"/>
                </a:lnTo>
                <a:lnTo>
                  <a:pt x="1604345" y="1028965"/>
                </a:lnTo>
                <a:lnTo>
                  <a:pt x="1604345" y="656577"/>
                </a:lnTo>
                <a:lnTo>
                  <a:pt x="1604345" y="683462"/>
                </a:lnTo>
                <a:lnTo>
                  <a:pt x="1604345" y="644807"/>
                </a:lnTo>
                <a:lnTo>
                  <a:pt x="1604345" y="801058"/>
                </a:lnTo>
                <a:lnTo>
                  <a:pt x="1604345" y="674777"/>
                </a:lnTo>
                <a:lnTo>
                  <a:pt x="1604345" y="1028965"/>
                </a:lnTo>
                <a:lnTo>
                  <a:pt x="1604345" y="956710"/>
                </a:lnTo>
                <a:lnTo>
                  <a:pt x="1605174" y="1034279"/>
                </a:lnTo>
                <a:lnTo>
                  <a:pt x="1605174" y="629121"/>
                </a:lnTo>
                <a:lnTo>
                  <a:pt x="1605174" y="1028965"/>
                </a:lnTo>
                <a:lnTo>
                  <a:pt x="1605174" y="791802"/>
                </a:lnTo>
                <a:lnTo>
                  <a:pt x="1605174" y="981652"/>
                </a:lnTo>
                <a:lnTo>
                  <a:pt x="1605174" y="695490"/>
                </a:lnTo>
                <a:lnTo>
                  <a:pt x="1605174" y="1028965"/>
                </a:lnTo>
              </a:path>
              <a:path w="1776729" h="1168400">
                <a:moveTo>
                  <a:pt x="1605174" y="1028965"/>
                </a:moveTo>
                <a:lnTo>
                  <a:pt x="1605174" y="656577"/>
                </a:lnTo>
                <a:lnTo>
                  <a:pt x="1605174" y="683462"/>
                </a:lnTo>
                <a:lnTo>
                  <a:pt x="1605174" y="632207"/>
                </a:lnTo>
                <a:lnTo>
                  <a:pt x="1605174" y="783116"/>
                </a:lnTo>
                <a:lnTo>
                  <a:pt x="1605174" y="674777"/>
                </a:lnTo>
                <a:lnTo>
                  <a:pt x="1605174" y="1028965"/>
                </a:lnTo>
                <a:lnTo>
                  <a:pt x="1605174" y="956710"/>
                </a:lnTo>
                <a:lnTo>
                  <a:pt x="1606003" y="1034279"/>
                </a:lnTo>
                <a:lnTo>
                  <a:pt x="1606003" y="629121"/>
                </a:lnTo>
                <a:lnTo>
                  <a:pt x="1606003" y="1028965"/>
                </a:lnTo>
                <a:lnTo>
                  <a:pt x="1606003" y="791802"/>
                </a:lnTo>
                <a:lnTo>
                  <a:pt x="1606003" y="981652"/>
                </a:lnTo>
                <a:lnTo>
                  <a:pt x="1606003" y="695490"/>
                </a:lnTo>
                <a:lnTo>
                  <a:pt x="1606003" y="1028965"/>
                </a:lnTo>
                <a:lnTo>
                  <a:pt x="1606003" y="656577"/>
                </a:lnTo>
                <a:lnTo>
                  <a:pt x="1606003" y="666920"/>
                </a:lnTo>
                <a:lnTo>
                  <a:pt x="1606003" y="632207"/>
                </a:lnTo>
                <a:lnTo>
                  <a:pt x="1606003" y="771659"/>
                </a:lnTo>
                <a:lnTo>
                  <a:pt x="1606003" y="674777"/>
                </a:lnTo>
                <a:lnTo>
                  <a:pt x="1606003" y="1028965"/>
                </a:lnTo>
                <a:lnTo>
                  <a:pt x="1606003" y="956710"/>
                </a:lnTo>
                <a:lnTo>
                  <a:pt x="1606860" y="1034279"/>
                </a:lnTo>
                <a:lnTo>
                  <a:pt x="1606860" y="629121"/>
                </a:lnTo>
                <a:lnTo>
                  <a:pt x="1606860" y="1028965"/>
                </a:lnTo>
                <a:lnTo>
                  <a:pt x="1606860" y="791802"/>
                </a:lnTo>
                <a:lnTo>
                  <a:pt x="1606860" y="953653"/>
                </a:lnTo>
                <a:lnTo>
                  <a:pt x="1606860" y="683720"/>
                </a:lnTo>
                <a:lnTo>
                  <a:pt x="1606860" y="1028965"/>
                </a:lnTo>
                <a:lnTo>
                  <a:pt x="1606860" y="656577"/>
                </a:lnTo>
                <a:lnTo>
                  <a:pt x="1606860" y="666920"/>
                </a:lnTo>
                <a:lnTo>
                  <a:pt x="1606860" y="632207"/>
                </a:lnTo>
                <a:lnTo>
                  <a:pt x="1606860" y="771659"/>
                </a:lnTo>
                <a:lnTo>
                  <a:pt x="1606860" y="674777"/>
                </a:lnTo>
                <a:lnTo>
                  <a:pt x="1606860" y="1028965"/>
                </a:lnTo>
                <a:lnTo>
                  <a:pt x="1606860" y="956710"/>
                </a:lnTo>
                <a:lnTo>
                  <a:pt x="1607688" y="1034279"/>
                </a:lnTo>
                <a:lnTo>
                  <a:pt x="1607688" y="629121"/>
                </a:lnTo>
                <a:lnTo>
                  <a:pt x="1607688" y="1028965"/>
                </a:lnTo>
                <a:lnTo>
                  <a:pt x="1607688" y="791802"/>
                </a:lnTo>
                <a:lnTo>
                  <a:pt x="1607688" y="953653"/>
                </a:lnTo>
                <a:lnTo>
                  <a:pt x="1607688" y="665806"/>
                </a:lnTo>
                <a:lnTo>
                  <a:pt x="1607688" y="1028965"/>
                </a:lnTo>
                <a:lnTo>
                  <a:pt x="1607688" y="656577"/>
                </a:lnTo>
                <a:lnTo>
                  <a:pt x="1607688" y="666920"/>
                </a:lnTo>
                <a:lnTo>
                  <a:pt x="1607688" y="632207"/>
                </a:lnTo>
                <a:lnTo>
                  <a:pt x="1607688" y="771659"/>
                </a:lnTo>
                <a:lnTo>
                  <a:pt x="1607688" y="674777"/>
                </a:lnTo>
                <a:lnTo>
                  <a:pt x="1607688" y="1028965"/>
                </a:lnTo>
                <a:lnTo>
                  <a:pt x="1607688" y="956710"/>
                </a:lnTo>
                <a:lnTo>
                  <a:pt x="1608545" y="1034279"/>
                </a:lnTo>
                <a:lnTo>
                  <a:pt x="1608545" y="629121"/>
                </a:lnTo>
                <a:lnTo>
                  <a:pt x="1608545" y="1028965"/>
                </a:lnTo>
                <a:lnTo>
                  <a:pt x="1608545" y="791802"/>
                </a:lnTo>
                <a:lnTo>
                  <a:pt x="1608545" y="953653"/>
                </a:lnTo>
                <a:lnTo>
                  <a:pt x="1608545" y="663577"/>
                </a:lnTo>
                <a:lnTo>
                  <a:pt x="1608545" y="1028965"/>
                </a:lnTo>
                <a:lnTo>
                  <a:pt x="1608545" y="656577"/>
                </a:lnTo>
                <a:lnTo>
                  <a:pt x="1608545" y="666920"/>
                </a:lnTo>
                <a:lnTo>
                  <a:pt x="1608545" y="632207"/>
                </a:lnTo>
                <a:lnTo>
                  <a:pt x="1608545" y="771659"/>
                </a:lnTo>
                <a:lnTo>
                  <a:pt x="1608545" y="674777"/>
                </a:lnTo>
                <a:lnTo>
                  <a:pt x="1608545" y="1028965"/>
                </a:lnTo>
                <a:lnTo>
                  <a:pt x="1608545" y="956710"/>
                </a:lnTo>
                <a:lnTo>
                  <a:pt x="1609660" y="956710"/>
                </a:lnTo>
                <a:lnTo>
                  <a:pt x="1609660" y="629121"/>
                </a:lnTo>
                <a:lnTo>
                  <a:pt x="1609660" y="1028965"/>
                </a:lnTo>
                <a:lnTo>
                  <a:pt x="1609660" y="791802"/>
                </a:lnTo>
                <a:lnTo>
                  <a:pt x="1609660" y="953653"/>
                </a:lnTo>
                <a:lnTo>
                  <a:pt x="1609660" y="663577"/>
                </a:lnTo>
                <a:lnTo>
                  <a:pt x="1609660" y="1028965"/>
                </a:lnTo>
                <a:lnTo>
                  <a:pt x="1609660" y="656577"/>
                </a:lnTo>
                <a:lnTo>
                  <a:pt x="1609660" y="666920"/>
                </a:lnTo>
                <a:lnTo>
                  <a:pt x="1609660" y="632207"/>
                </a:lnTo>
                <a:lnTo>
                  <a:pt x="1609660" y="771659"/>
                </a:lnTo>
                <a:lnTo>
                  <a:pt x="1609660" y="644263"/>
                </a:lnTo>
                <a:lnTo>
                  <a:pt x="1609660" y="1028965"/>
                </a:lnTo>
                <a:lnTo>
                  <a:pt x="1609660" y="956710"/>
                </a:lnTo>
                <a:lnTo>
                  <a:pt x="1610488" y="956710"/>
                </a:lnTo>
                <a:lnTo>
                  <a:pt x="1610488" y="629121"/>
                </a:lnTo>
                <a:lnTo>
                  <a:pt x="1610488" y="1028965"/>
                </a:lnTo>
                <a:lnTo>
                  <a:pt x="1610488" y="760459"/>
                </a:lnTo>
                <a:lnTo>
                  <a:pt x="1610488" y="953653"/>
                </a:lnTo>
                <a:lnTo>
                  <a:pt x="1610488" y="663577"/>
                </a:lnTo>
                <a:lnTo>
                  <a:pt x="1610488" y="1028965"/>
                </a:lnTo>
                <a:lnTo>
                  <a:pt x="1610488" y="656577"/>
                </a:lnTo>
                <a:lnTo>
                  <a:pt x="1610488" y="657977"/>
                </a:lnTo>
                <a:lnTo>
                  <a:pt x="1610488" y="632207"/>
                </a:lnTo>
                <a:lnTo>
                  <a:pt x="1610488" y="771659"/>
                </a:lnTo>
                <a:lnTo>
                  <a:pt x="1610488" y="644263"/>
                </a:lnTo>
                <a:lnTo>
                  <a:pt x="1610488" y="1028965"/>
                </a:lnTo>
                <a:lnTo>
                  <a:pt x="1610488" y="956710"/>
                </a:lnTo>
                <a:lnTo>
                  <a:pt x="1611345" y="956710"/>
                </a:lnTo>
                <a:lnTo>
                  <a:pt x="1611345" y="629121"/>
                </a:lnTo>
                <a:lnTo>
                  <a:pt x="1611345" y="999280"/>
                </a:lnTo>
                <a:lnTo>
                  <a:pt x="1611345" y="760459"/>
                </a:lnTo>
                <a:lnTo>
                  <a:pt x="1611345" y="953653"/>
                </a:lnTo>
                <a:lnTo>
                  <a:pt x="1611345" y="663577"/>
                </a:lnTo>
                <a:lnTo>
                  <a:pt x="1611345" y="1028965"/>
                </a:lnTo>
                <a:lnTo>
                  <a:pt x="1611345" y="634464"/>
                </a:lnTo>
                <a:lnTo>
                  <a:pt x="1611345" y="652377"/>
                </a:lnTo>
                <a:lnTo>
                  <a:pt x="1611345" y="632207"/>
                </a:lnTo>
                <a:lnTo>
                  <a:pt x="1611345" y="771659"/>
                </a:lnTo>
                <a:lnTo>
                  <a:pt x="1611345" y="644263"/>
                </a:lnTo>
                <a:lnTo>
                  <a:pt x="1611345" y="1028965"/>
                </a:lnTo>
                <a:lnTo>
                  <a:pt x="1611345" y="956710"/>
                </a:lnTo>
                <a:lnTo>
                  <a:pt x="1612174" y="956710"/>
                </a:lnTo>
                <a:lnTo>
                  <a:pt x="1612174" y="629121"/>
                </a:lnTo>
                <a:lnTo>
                  <a:pt x="1612174" y="999280"/>
                </a:lnTo>
                <a:lnTo>
                  <a:pt x="1612174" y="760459"/>
                </a:lnTo>
                <a:lnTo>
                  <a:pt x="1612174" y="953653"/>
                </a:lnTo>
                <a:lnTo>
                  <a:pt x="1612174" y="663577"/>
                </a:lnTo>
                <a:lnTo>
                  <a:pt x="1612174" y="999280"/>
                </a:lnTo>
                <a:lnTo>
                  <a:pt x="1612174" y="634464"/>
                </a:lnTo>
                <a:lnTo>
                  <a:pt x="1612174" y="652377"/>
                </a:lnTo>
                <a:lnTo>
                  <a:pt x="1612174" y="632207"/>
                </a:lnTo>
                <a:lnTo>
                  <a:pt x="1612174" y="771659"/>
                </a:lnTo>
                <a:lnTo>
                  <a:pt x="1612174" y="644263"/>
                </a:lnTo>
                <a:lnTo>
                  <a:pt x="1612174" y="1028965"/>
                </a:lnTo>
                <a:lnTo>
                  <a:pt x="1612174" y="926768"/>
                </a:lnTo>
                <a:lnTo>
                  <a:pt x="1613003" y="956710"/>
                </a:lnTo>
                <a:lnTo>
                  <a:pt x="1613003" y="596923"/>
                </a:lnTo>
                <a:lnTo>
                  <a:pt x="1613003" y="999280"/>
                </a:lnTo>
                <a:lnTo>
                  <a:pt x="1613003" y="760459"/>
                </a:lnTo>
                <a:lnTo>
                  <a:pt x="1613003" y="953653"/>
                </a:lnTo>
                <a:lnTo>
                  <a:pt x="1613003" y="663577"/>
                </a:lnTo>
                <a:lnTo>
                  <a:pt x="1613003" y="999280"/>
                </a:lnTo>
                <a:lnTo>
                  <a:pt x="1613003" y="634464"/>
                </a:lnTo>
                <a:lnTo>
                  <a:pt x="1613003" y="652377"/>
                </a:lnTo>
                <a:lnTo>
                  <a:pt x="1613003" y="632207"/>
                </a:lnTo>
                <a:lnTo>
                  <a:pt x="1613003" y="771659"/>
                </a:lnTo>
                <a:lnTo>
                  <a:pt x="1613003" y="644263"/>
                </a:lnTo>
                <a:lnTo>
                  <a:pt x="1613003" y="1028965"/>
                </a:lnTo>
                <a:lnTo>
                  <a:pt x="1613003" y="926768"/>
                </a:lnTo>
                <a:lnTo>
                  <a:pt x="1613859" y="956710"/>
                </a:lnTo>
                <a:lnTo>
                  <a:pt x="1613859" y="596923"/>
                </a:lnTo>
                <a:lnTo>
                  <a:pt x="1613859" y="999280"/>
                </a:lnTo>
                <a:lnTo>
                  <a:pt x="1613859" y="760459"/>
                </a:lnTo>
                <a:lnTo>
                  <a:pt x="1613859" y="953653"/>
                </a:lnTo>
                <a:lnTo>
                  <a:pt x="1613859" y="663577"/>
                </a:lnTo>
                <a:lnTo>
                  <a:pt x="1613859" y="999280"/>
                </a:lnTo>
                <a:lnTo>
                  <a:pt x="1613859" y="633321"/>
                </a:lnTo>
                <a:lnTo>
                  <a:pt x="1613859" y="652377"/>
                </a:lnTo>
                <a:lnTo>
                  <a:pt x="1613859" y="632207"/>
                </a:lnTo>
                <a:lnTo>
                  <a:pt x="1613859" y="771659"/>
                </a:lnTo>
                <a:lnTo>
                  <a:pt x="1613859" y="644263"/>
                </a:lnTo>
                <a:lnTo>
                  <a:pt x="1613859" y="1013280"/>
                </a:lnTo>
                <a:lnTo>
                  <a:pt x="1613859" y="926768"/>
                </a:lnTo>
                <a:lnTo>
                  <a:pt x="1614974" y="956710"/>
                </a:lnTo>
                <a:lnTo>
                  <a:pt x="1614974" y="596923"/>
                </a:lnTo>
                <a:lnTo>
                  <a:pt x="1614974" y="999280"/>
                </a:lnTo>
                <a:lnTo>
                  <a:pt x="1614974" y="760459"/>
                </a:lnTo>
                <a:lnTo>
                  <a:pt x="1614974" y="953653"/>
                </a:lnTo>
                <a:lnTo>
                  <a:pt x="1614974" y="663577"/>
                </a:lnTo>
                <a:lnTo>
                  <a:pt x="1614974" y="999280"/>
                </a:lnTo>
                <a:lnTo>
                  <a:pt x="1614974" y="624922"/>
                </a:lnTo>
                <a:lnTo>
                  <a:pt x="1614974" y="652377"/>
                </a:lnTo>
                <a:lnTo>
                  <a:pt x="1614974" y="599722"/>
                </a:lnTo>
                <a:lnTo>
                  <a:pt x="1614974" y="771659"/>
                </a:lnTo>
                <a:lnTo>
                  <a:pt x="1614974" y="644263"/>
                </a:lnTo>
                <a:lnTo>
                  <a:pt x="1614974" y="999280"/>
                </a:lnTo>
                <a:lnTo>
                  <a:pt x="1614974" y="926768"/>
                </a:lnTo>
                <a:lnTo>
                  <a:pt x="1615803" y="956710"/>
                </a:lnTo>
                <a:lnTo>
                  <a:pt x="1615803" y="596923"/>
                </a:lnTo>
                <a:lnTo>
                  <a:pt x="1615803" y="999280"/>
                </a:lnTo>
                <a:lnTo>
                  <a:pt x="1615803" y="760459"/>
                </a:lnTo>
                <a:lnTo>
                  <a:pt x="1615803" y="953653"/>
                </a:lnTo>
                <a:lnTo>
                  <a:pt x="1615803" y="663577"/>
                </a:lnTo>
                <a:lnTo>
                  <a:pt x="1615803" y="999280"/>
                </a:lnTo>
                <a:lnTo>
                  <a:pt x="1615803" y="624922"/>
                </a:lnTo>
                <a:lnTo>
                  <a:pt x="1615803" y="652377"/>
                </a:lnTo>
                <a:lnTo>
                  <a:pt x="1615803" y="599722"/>
                </a:lnTo>
                <a:lnTo>
                  <a:pt x="1615803" y="741689"/>
                </a:lnTo>
                <a:lnTo>
                  <a:pt x="1615803" y="644263"/>
                </a:lnTo>
                <a:lnTo>
                  <a:pt x="1615803" y="999280"/>
                </a:lnTo>
                <a:lnTo>
                  <a:pt x="1615803" y="926768"/>
                </a:lnTo>
                <a:lnTo>
                  <a:pt x="1616659" y="956710"/>
                </a:lnTo>
                <a:lnTo>
                  <a:pt x="1616659" y="596923"/>
                </a:lnTo>
                <a:lnTo>
                  <a:pt x="1616659" y="999280"/>
                </a:lnTo>
                <a:lnTo>
                  <a:pt x="1616659" y="760459"/>
                </a:lnTo>
                <a:lnTo>
                  <a:pt x="1616659" y="928711"/>
                </a:lnTo>
              </a:path>
              <a:path w="1776729" h="1168400">
                <a:moveTo>
                  <a:pt x="1616659" y="928711"/>
                </a:moveTo>
                <a:lnTo>
                  <a:pt x="1616659" y="663577"/>
                </a:lnTo>
                <a:lnTo>
                  <a:pt x="1616659" y="999280"/>
                </a:lnTo>
                <a:lnTo>
                  <a:pt x="1616659" y="624922"/>
                </a:lnTo>
                <a:lnTo>
                  <a:pt x="1616659" y="634464"/>
                </a:lnTo>
                <a:lnTo>
                  <a:pt x="1616659" y="599722"/>
                </a:lnTo>
                <a:lnTo>
                  <a:pt x="1616659" y="741689"/>
                </a:lnTo>
                <a:lnTo>
                  <a:pt x="1616659" y="644263"/>
                </a:lnTo>
                <a:lnTo>
                  <a:pt x="1616659" y="999280"/>
                </a:lnTo>
                <a:lnTo>
                  <a:pt x="1616659" y="926768"/>
                </a:lnTo>
                <a:lnTo>
                  <a:pt x="1617488" y="956710"/>
                </a:lnTo>
                <a:lnTo>
                  <a:pt x="1617488" y="596923"/>
                </a:lnTo>
                <a:lnTo>
                  <a:pt x="1617488" y="999280"/>
                </a:lnTo>
                <a:lnTo>
                  <a:pt x="1617488" y="760459"/>
                </a:lnTo>
                <a:lnTo>
                  <a:pt x="1617488" y="923968"/>
                </a:lnTo>
                <a:lnTo>
                  <a:pt x="1617488" y="637521"/>
                </a:lnTo>
                <a:lnTo>
                  <a:pt x="1617488" y="999280"/>
                </a:lnTo>
                <a:lnTo>
                  <a:pt x="1617488" y="624922"/>
                </a:lnTo>
                <a:lnTo>
                  <a:pt x="1617488" y="634464"/>
                </a:lnTo>
                <a:lnTo>
                  <a:pt x="1617488" y="599722"/>
                </a:lnTo>
                <a:lnTo>
                  <a:pt x="1617488" y="741689"/>
                </a:lnTo>
                <a:lnTo>
                  <a:pt x="1617488" y="644263"/>
                </a:lnTo>
                <a:lnTo>
                  <a:pt x="1617488" y="999280"/>
                </a:lnTo>
                <a:lnTo>
                  <a:pt x="1617488" y="926768"/>
                </a:lnTo>
                <a:lnTo>
                  <a:pt x="1618345" y="956710"/>
                </a:lnTo>
                <a:lnTo>
                  <a:pt x="1618345" y="596923"/>
                </a:lnTo>
                <a:lnTo>
                  <a:pt x="1618345" y="999280"/>
                </a:lnTo>
                <a:lnTo>
                  <a:pt x="1618345" y="760459"/>
                </a:lnTo>
                <a:lnTo>
                  <a:pt x="1618345" y="923968"/>
                </a:lnTo>
                <a:lnTo>
                  <a:pt x="1618345" y="631378"/>
                </a:lnTo>
                <a:lnTo>
                  <a:pt x="1618345" y="999280"/>
                </a:lnTo>
                <a:lnTo>
                  <a:pt x="1618345" y="624922"/>
                </a:lnTo>
                <a:lnTo>
                  <a:pt x="1618345" y="634464"/>
                </a:lnTo>
                <a:lnTo>
                  <a:pt x="1618345" y="599722"/>
                </a:lnTo>
                <a:lnTo>
                  <a:pt x="1618345" y="741689"/>
                </a:lnTo>
                <a:lnTo>
                  <a:pt x="1618345" y="644263"/>
                </a:lnTo>
                <a:lnTo>
                  <a:pt x="1618345" y="999280"/>
                </a:lnTo>
                <a:lnTo>
                  <a:pt x="1618345" y="926768"/>
                </a:lnTo>
                <a:lnTo>
                  <a:pt x="1619174" y="931511"/>
                </a:lnTo>
                <a:lnTo>
                  <a:pt x="1619174" y="596923"/>
                </a:lnTo>
                <a:lnTo>
                  <a:pt x="1619174" y="999280"/>
                </a:lnTo>
                <a:lnTo>
                  <a:pt x="1619174" y="760459"/>
                </a:lnTo>
                <a:lnTo>
                  <a:pt x="1619174" y="923968"/>
                </a:lnTo>
                <a:lnTo>
                  <a:pt x="1619174" y="631378"/>
                </a:lnTo>
                <a:lnTo>
                  <a:pt x="1619174" y="999280"/>
                </a:lnTo>
                <a:lnTo>
                  <a:pt x="1619174" y="624922"/>
                </a:lnTo>
                <a:lnTo>
                  <a:pt x="1619174" y="634464"/>
                </a:lnTo>
                <a:lnTo>
                  <a:pt x="1619174" y="599722"/>
                </a:lnTo>
                <a:lnTo>
                  <a:pt x="1619174" y="741689"/>
                </a:lnTo>
                <a:lnTo>
                  <a:pt x="1619174" y="644263"/>
                </a:lnTo>
                <a:lnTo>
                  <a:pt x="1619174" y="999280"/>
                </a:lnTo>
                <a:lnTo>
                  <a:pt x="1619174" y="926768"/>
                </a:lnTo>
                <a:lnTo>
                  <a:pt x="1620288" y="926768"/>
                </a:lnTo>
                <a:lnTo>
                  <a:pt x="1620288" y="596923"/>
                </a:lnTo>
                <a:lnTo>
                  <a:pt x="1620288" y="999280"/>
                </a:lnTo>
                <a:lnTo>
                  <a:pt x="1620288" y="739175"/>
                </a:lnTo>
                <a:lnTo>
                  <a:pt x="1620288" y="923968"/>
                </a:lnTo>
                <a:lnTo>
                  <a:pt x="1620288" y="631378"/>
                </a:lnTo>
                <a:lnTo>
                  <a:pt x="1620288" y="999280"/>
                </a:lnTo>
                <a:lnTo>
                  <a:pt x="1620288" y="624922"/>
                </a:lnTo>
                <a:lnTo>
                  <a:pt x="1620288" y="634464"/>
                </a:lnTo>
                <a:lnTo>
                  <a:pt x="1620288" y="599722"/>
                </a:lnTo>
                <a:lnTo>
                  <a:pt x="1620288" y="741689"/>
                </a:lnTo>
                <a:lnTo>
                  <a:pt x="1620288" y="613179"/>
                </a:lnTo>
                <a:lnTo>
                  <a:pt x="1620288" y="999280"/>
                </a:lnTo>
                <a:lnTo>
                  <a:pt x="1620288" y="926768"/>
                </a:lnTo>
                <a:lnTo>
                  <a:pt x="1621145" y="926768"/>
                </a:lnTo>
                <a:lnTo>
                  <a:pt x="1621145" y="596923"/>
                </a:lnTo>
                <a:lnTo>
                  <a:pt x="1621145" y="968481"/>
                </a:lnTo>
                <a:lnTo>
                  <a:pt x="1621145" y="728804"/>
                </a:lnTo>
                <a:lnTo>
                  <a:pt x="1621145" y="923968"/>
                </a:lnTo>
                <a:lnTo>
                  <a:pt x="1621145" y="631378"/>
                </a:lnTo>
                <a:lnTo>
                  <a:pt x="1621145" y="999280"/>
                </a:lnTo>
                <a:lnTo>
                  <a:pt x="1621145" y="617922"/>
                </a:lnTo>
                <a:lnTo>
                  <a:pt x="1621145" y="620722"/>
                </a:lnTo>
                <a:lnTo>
                  <a:pt x="1621145" y="599722"/>
                </a:lnTo>
                <a:lnTo>
                  <a:pt x="1621145" y="741689"/>
                </a:lnTo>
                <a:lnTo>
                  <a:pt x="1621145" y="613179"/>
                </a:lnTo>
                <a:lnTo>
                  <a:pt x="1621145" y="999280"/>
                </a:lnTo>
                <a:lnTo>
                  <a:pt x="1621145" y="926768"/>
                </a:lnTo>
                <a:lnTo>
                  <a:pt x="1621974" y="926768"/>
                </a:lnTo>
                <a:lnTo>
                  <a:pt x="1621974" y="596923"/>
                </a:lnTo>
                <a:lnTo>
                  <a:pt x="1621974" y="968481"/>
                </a:lnTo>
                <a:lnTo>
                  <a:pt x="1621974" y="728804"/>
                </a:lnTo>
                <a:lnTo>
                  <a:pt x="1621974" y="923968"/>
                </a:lnTo>
                <a:lnTo>
                  <a:pt x="1621974" y="631378"/>
                </a:lnTo>
                <a:lnTo>
                  <a:pt x="1621974" y="986109"/>
                </a:lnTo>
                <a:lnTo>
                  <a:pt x="1621974" y="603922"/>
                </a:lnTo>
                <a:lnTo>
                  <a:pt x="1621974" y="620722"/>
                </a:lnTo>
                <a:lnTo>
                  <a:pt x="1621974" y="599722"/>
                </a:lnTo>
                <a:lnTo>
                  <a:pt x="1621974" y="741689"/>
                </a:lnTo>
                <a:lnTo>
                  <a:pt x="1621974" y="613179"/>
                </a:lnTo>
                <a:lnTo>
                  <a:pt x="1621974" y="999280"/>
                </a:lnTo>
                <a:lnTo>
                  <a:pt x="1621974" y="926768"/>
                </a:lnTo>
                <a:lnTo>
                  <a:pt x="1622802" y="926768"/>
                </a:lnTo>
                <a:lnTo>
                  <a:pt x="1622802" y="587123"/>
                </a:lnTo>
                <a:lnTo>
                  <a:pt x="1622802" y="968481"/>
                </a:lnTo>
                <a:lnTo>
                  <a:pt x="1622802" y="728804"/>
                </a:lnTo>
                <a:lnTo>
                  <a:pt x="1622802" y="923968"/>
                </a:lnTo>
                <a:lnTo>
                  <a:pt x="1622802" y="631378"/>
                </a:lnTo>
                <a:lnTo>
                  <a:pt x="1622802" y="968481"/>
                </a:lnTo>
                <a:lnTo>
                  <a:pt x="1622802" y="603922"/>
                </a:lnTo>
                <a:lnTo>
                  <a:pt x="1622802" y="620722"/>
                </a:lnTo>
                <a:lnTo>
                  <a:pt x="1622802" y="599722"/>
                </a:lnTo>
                <a:lnTo>
                  <a:pt x="1622802" y="741689"/>
                </a:lnTo>
                <a:lnTo>
                  <a:pt x="1622802" y="613179"/>
                </a:lnTo>
                <a:lnTo>
                  <a:pt x="1622802" y="999280"/>
                </a:lnTo>
                <a:lnTo>
                  <a:pt x="1622802" y="896255"/>
                </a:lnTo>
                <a:lnTo>
                  <a:pt x="1623659" y="926768"/>
                </a:lnTo>
                <a:lnTo>
                  <a:pt x="1623659" y="564724"/>
                </a:lnTo>
                <a:lnTo>
                  <a:pt x="1623659" y="968481"/>
                </a:lnTo>
                <a:lnTo>
                  <a:pt x="1623659" y="728804"/>
                </a:lnTo>
                <a:lnTo>
                  <a:pt x="1623659" y="923968"/>
                </a:lnTo>
                <a:lnTo>
                  <a:pt x="1623659" y="631378"/>
                </a:lnTo>
                <a:lnTo>
                  <a:pt x="1623659" y="968481"/>
                </a:lnTo>
                <a:lnTo>
                  <a:pt x="1623659" y="603922"/>
                </a:lnTo>
                <a:lnTo>
                  <a:pt x="1623659" y="620722"/>
                </a:lnTo>
                <a:lnTo>
                  <a:pt x="1623659" y="599722"/>
                </a:lnTo>
                <a:lnTo>
                  <a:pt x="1623659" y="741689"/>
                </a:lnTo>
                <a:lnTo>
                  <a:pt x="1623659" y="613179"/>
                </a:lnTo>
                <a:lnTo>
                  <a:pt x="1623659" y="999280"/>
                </a:lnTo>
                <a:lnTo>
                  <a:pt x="1623659" y="896255"/>
                </a:lnTo>
                <a:lnTo>
                  <a:pt x="1624773" y="926768"/>
                </a:lnTo>
                <a:lnTo>
                  <a:pt x="1624773" y="564724"/>
                </a:lnTo>
                <a:lnTo>
                  <a:pt x="1624773" y="968481"/>
                </a:lnTo>
                <a:lnTo>
                  <a:pt x="1624773" y="728804"/>
                </a:lnTo>
                <a:lnTo>
                  <a:pt x="1624773" y="923968"/>
                </a:lnTo>
                <a:lnTo>
                  <a:pt x="1624773" y="631378"/>
                </a:lnTo>
                <a:lnTo>
                  <a:pt x="1624773" y="968481"/>
                </a:lnTo>
                <a:lnTo>
                  <a:pt x="1624773" y="593008"/>
                </a:lnTo>
                <a:lnTo>
                  <a:pt x="1624773" y="620722"/>
                </a:lnTo>
                <a:lnTo>
                  <a:pt x="1624773" y="594123"/>
                </a:lnTo>
                <a:lnTo>
                  <a:pt x="1624773" y="741689"/>
                </a:lnTo>
                <a:lnTo>
                  <a:pt x="1624773" y="613179"/>
                </a:lnTo>
                <a:lnTo>
                  <a:pt x="1624773" y="968481"/>
                </a:lnTo>
                <a:lnTo>
                  <a:pt x="1624773" y="896255"/>
                </a:lnTo>
                <a:lnTo>
                  <a:pt x="1625602" y="926768"/>
                </a:lnTo>
                <a:lnTo>
                  <a:pt x="1625602" y="564724"/>
                </a:lnTo>
                <a:lnTo>
                  <a:pt x="1625602" y="968481"/>
                </a:lnTo>
                <a:lnTo>
                  <a:pt x="1625602" y="728804"/>
                </a:lnTo>
                <a:lnTo>
                  <a:pt x="1625602" y="923968"/>
                </a:lnTo>
                <a:lnTo>
                  <a:pt x="1625602" y="631378"/>
                </a:lnTo>
                <a:lnTo>
                  <a:pt x="1625602" y="968481"/>
                </a:lnTo>
                <a:lnTo>
                  <a:pt x="1625602" y="593008"/>
                </a:lnTo>
                <a:lnTo>
                  <a:pt x="1625602" y="620722"/>
                </a:lnTo>
                <a:lnTo>
                  <a:pt x="1625602" y="567524"/>
                </a:lnTo>
                <a:lnTo>
                  <a:pt x="1625602" y="734118"/>
                </a:lnTo>
                <a:lnTo>
                  <a:pt x="1625602" y="613179"/>
                </a:lnTo>
                <a:lnTo>
                  <a:pt x="1625602" y="968481"/>
                </a:lnTo>
                <a:lnTo>
                  <a:pt x="1625602" y="896255"/>
                </a:lnTo>
                <a:lnTo>
                  <a:pt x="1626459" y="926768"/>
                </a:lnTo>
                <a:lnTo>
                  <a:pt x="1626459" y="564724"/>
                </a:lnTo>
                <a:lnTo>
                  <a:pt x="1626459" y="968481"/>
                </a:lnTo>
                <a:lnTo>
                  <a:pt x="1626459" y="728804"/>
                </a:lnTo>
                <a:lnTo>
                  <a:pt x="1626459" y="923968"/>
                </a:lnTo>
                <a:lnTo>
                  <a:pt x="1626459" y="631378"/>
                </a:lnTo>
                <a:lnTo>
                  <a:pt x="1626459" y="968481"/>
                </a:lnTo>
                <a:lnTo>
                  <a:pt x="1626459" y="593008"/>
                </a:lnTo>
                <a:lnTo>
                  <a:pt x="1626459" y="606722"/>
                </a:lnTo>
                <a:lnTo>
                  <a:pt x="1626459" y="567524"/>
                </a:lnTo>
                <a:lnTo>
                  <a:pt x="1626459" y="711461"/>
                </a:lnTo>
                <a:lnTo>
                  <a:pt x="1626459" y="613179"/>
                </a:lnTo>
                <a:lnTo>
                  <a:pt x="1626459" y="968481"/>
                </a:lnTo>
                <a:lnTo>
                  <a:pt x="1626459" y="896255"/>
                </a:lnTo>
                <a:lnTo>
                  <a:pt x="1627288" y="926768"/>
                </a:lnTo>
                <a:lnTo>
                  <a:pt x="1627288" y="564724"/>
                </a:lnTo>
                <a:lnTo>
                  <a:pt x="1627288" y="968481"/>
                </a:lnTo>
                <a:lnTo>
                  <a:pt x="1627288" y="728804"/>
                </a:lnTo>
                <a:lnTo>
                  <a:pt x="1627288" y="893713"/>
                </a:lnTo>
                <a:lnTo>
                  <a:pt x="1627288" y="627178"/>
                </a:lnTo>
                <a:lnTo>
                  <a:pt x="1627288" y="968481"/>
                </a:lnTo>
                <a:lnTo>
                  <a:pt x="1627288" y="593008"/>
                </a:lnTo>
                <a:lnTo>
                  <a:pt x="1627288" y="603922"/>
                </a:lnTo>
                <a:lnTo>
                  <a:pt x="1627288" y="567524"/>
                </a:lnTo>
                <a:lnTo>
                  <a:pt x="1627288" y="711461"/>
                </a:lnTo>
                <a:lnTo>
                  <a:pt x="1627288" y="613179"/>
                </a:lnTo>
                <a:lnTo>
                  <a:pt x="1627288" y="968481"/>
                </a:lnTo>
                <a:lnTo>
                  <a:pt x="1627288" y="896255"/>
                </a:lnTo>
                <a:lnTo>
                  <a:pt x="1628145" y="926768"/>
                </a:lnTo>
                <a:lnTo>
                  <a:pt x="1628145" y="564724"/>
                </a:lnTo>
                <a:lnTo>
                  <a:pt x="1628145" y="968481"/>
                </a:lnTo>
              </a:path>
              <a:path w="1776729" h="1168400">
                <a:moveTo>
                  <a:pt x="1628145" y="968481"/>
                </a:moveTo>
                <a:lnTo>
                  <a:pt x="1628145" y="728804"/>
                </a:lnTo>
                <a:lnTo>
                  <a:pt x="1628145" y="893713"/>
                </a:lnTo>
                <a:lnTo>
                  <a:pt x="1628145" y="607008"/>
                </a:lnTo>
                <a:lnTo>
                  <a:pt x="1628145" y="968481"/>
                </a:lnTo>
                <a:lnTo>
                  <a:pt x="1628145" y="593008"/>
                </a:lnTo>
                <a:lnTo>
                  <a:pt x="1628145" y="603922"/>
                </a:lnTo>
                <a:lnTo>
                  <a:pt x="1628145" y="567524"/>
                </a:lnTo>
                <a:lnTo>
                  <a:pt x="1628145" y="711461"/>
                </a:lnTo>
                <a:lnTo>
                  <a:pt x="1628145" y="613179"/>
                </a:lnTo>
                <a:lnTo>
                  <a:pt x="1628145" y="968481"/>
                </a:lnTo>
                <a:lnTo>
                  <a:pt x="1628145" y="896255"/>
                </a:lnTo>
                <a:lnTo>
                  <a:pt x="1628973" y="926768"/>
                </a:lnTo>
                <a:lnTo>
                  <a:pt x="1628973" y="564724"/>
                </a:lnTo>
                <a:lnTo>
                  <a:pt x="1628973" y="968481"/>
                </a:lnTo>
                <a:lnTo>
                  <a:pt x="1628973" y="728804"/>
                </a:lnTo>
                <a:lnTo>
                  <a:pt x="1628973" y="893713"/>
                </a:lnTo>
                <a:lnTo>
                  <a:pt x="1628973" y="598894"/>
                </a:lnTo>
                <a:lnTo>
                  <a:pt x="1628973" y="968481"/>
                </a:lnTo>
                <a:lnTo>
                  <a:pt x="1628973" y="593008"/>
                </a:lnTo>
                <a:lnTo>
                  <a:pt x="1628973" y="603922"/>
                </a:lnTo>
                <a:lnTo>
                  <a:pt x="1628973" y="567524"/>
                </a:lnTo>
                <a:lnTo>
                  <a:pt x="1628973" y="711461"/>
                </a:lnTo>
                <a:lnTo>
                  <a:pt x="1628973" y="613179"/>
                </a:lnTo>
                <a:lnTo>
                  <a:pt x="1628973" y="968481"/>
                </a:lnTo>
                <a:lnTo>
                  <a:pt x="1628973" y="896255"/>
                </a:lnTo>
                <a:lnTo>
                  <a:pt x="1630088" y="896255"/>
                </a:lnTo>
                <a:lnTo>
                  <a:pt x="1630088" y="564724"/>
                </a:lnTo>
                <a:lnTo>
                  <a:pt x="1630088" y="968481"/>
                </a:lnTo>
                <a:lnTo>
                  <a:pt x="1630088" y="728804"/>
                </a:lnTo>
                <a:lnTo>
                  <a:pt x="1630088" y="893713"/>
                </a:lnTo>
                <a:lnTo>
                  <a:pt x="1630088" y="598894"/>
                </a:lnTo>
                <a:lnTo>
                  <a:pt x="1630088" y="968481"/>
                </a:lnTo>
                <a:lnTo>
                  <a:pt x="1630088" y="593008"/>
                </a:lnTo>
                <a:lnTo>
                  <a:pt x="1630088" y="603922"/>
                </a:lnTo>
                <a:lnTo>
                  <a:pt x="1630088" y="567524"/>
                </a:lnTo>
                <a:lnTo>
                  <a:pt x="1630088" y="711461"/>
                </a:lnTo>
                <a:lnTo>
                  <a:pt x="1630088" y="595265"/>
                </a:lnTo>
                <a:lnTo>
                  <a:pt x="1630088" y="968481"/>
                </a:lnTo>
                <a:lnTo>
                  <a:pt x="1630088" y="896255"/>
                </a:lnTo>
                <a:lnTo>
                  <a:pt x="1630944" y="896255"/>
                </a:lnTo>
                <a:lnTo>
                  <a:pt x="1630944" y="564724"/>
                </a:lnTo>
                <a:lnTo>
                  <a:pt x="1630944" y="968481"/>
                </a:lnTo>
                <a:lnTo>
                  <a:pt x="1630944" y="696890"/>
                </a:lnTo>
                <a:lnTo>
                  <a:pt x="1630944" y="893713"/>
                </a:lnTo>
                <a:lnTo>
                  <a:pt x="1630944" y="598894"/>
                </a:lnTo>
                <a:lnTo>
                  <a:pt x="1630944" y="968481"/>
                </a:lnTo>
                <a:lnTo>
                  <a:pt x="1630944" y="593008"/>
                </a:lnTo>
                <a:lnTo>
                  <a:pt x="1630944" y="601979"/>
                </a:lnTo>
                <a:lnTo>
                  <a:pt x="1630944" y="567524"/>
                </a:lnTo>
                <a:lnTo>
                  <a:pt x="1630944" y="711461"/>
                </a:lnTo>
                <a:lnTo>
                  <a:pt x="1630944" y="581809"/>
                </a:lnTo>
                <a:lnTo>
                  <a:pt x="1630944" y="968481"/>
                </a:lnTo>
                <a:lnTo>
                  <a:pt x="1630944" y="896255"/>
                </a:lnTo>
                <a:lnTo>
                  <a:pt x="1631773" y="896255"/>
                </a:lnTo>
                <a:lnTo>
                  <a:pt x="1631773" y="564724"/>
                </a:lnTo>
                <a:lnTo>
                  <a:pt x="1631773" y="941882"/>
                </a:lnTo>
                <a:lnTo>
                  <a:pt x="1631773" y="696890"/>
                </a:lnTo>
                <a:lnTo>
                  <a:pt x="1631773" y="893713"/>
                </a:lnTo>
                <a:lnTo>
                  <a:pt x="1631773" y="598894"/>
                </a:lnTo>
                <a:lnTo>
                  <a:pt x="1631773" y="968481"/>
                </a:lnTo>
                <a:lnTo>
                  <a:pt x="1631773" y="573123"/>
                </a:lnTo>
                <a:lnTo>
                  <a:pt x="1631773" y="589094"/>
                </a:lnTo>
                <a:lnTo>
                  <a:pt x="1631773" y="567524"/>
                </a:lnTo>
                <a:lnTo>
                  <a:pt x="1631773" y="711461"/>
                </a:lnTo>
                <a:lnTo>
                  <a:pt x="1631773" y="581809"/>
                </a:lnTo>
                <a:lnTo>
                  <a:pt x="1631773" y="968481"/>
                </a:lnTo>
                <a:lnTo>
                  <a:pt x="1631773" y="896255"/>
                </a:lnTo>
                <a:lnTo>
                  <a:pt x="1632602" y="896255"/>
                </a:lnTo>
                <a:lnTo>
                  <a:pt x="1632602" y="564724"/>
                </a:lnTo>
                <a:lnTo>
                  <a:pt x="1632602" y="941882"/>
                </a:lnTo>
                <a:lnTo>
                  <a:pt x="1632602" y="696890"/>
                </a:lnTo>
                <a:lnTo>
                  <a:pt x="1632602" y="893713"/>
                </a:lnTo>
                <a:lnTo>
                  <a:pt x="1632602" y="598894"/>
                </a:lnTo>
                <a:lnTo>
                  <a:pt x="1632602" y="941882"/>
                </a:lnTo>
                <a:lnTo>
                  <a:pt x="1632602" y="573123"/>
                </a:lnTo>
                <a:lnTo>
                  <a:pt x="1632602" y="589094"/>
                </a:lnTo>
                <a:lnTo>
                  <a:pt x="1632602" y="567524"/>
                </a:lnTo>
                <a:lnTo>
                  <a:pt x="1632602" y="711461"/>
                </a:lnTo>
                <a:lnTo>
                  <a:pt x="1632602" y="581809"/>
                </a:lnTo>
                <a:lnTo>
                  <a:pt x="1632602" y="968481"/>
                </a:lnTo>
                <a:lnTo>
                  <a:pt x="1632602" y="879999"/>
                </a:lnTo>
                <a:lnTo>
                  <a:pt x="1633459" y="896255"/>
                </a:lnTo>
                <a:lnTo>
                  <a:pt x="1633459" y="540924"/>
                </a:lnTo>
                <a:lnTo>
                  <a:pt x="1633459" y="941882"/>
                </a:lnTo>
                <a:lnTo>
                  <a:pt x="1633459" y="696890"/>
                </a:lnTo>
                <a:lnTo>
                  <a:pt x="1633459" y="893713"/>
                </a:lnTo>
                <a:lnTo>
                  <a:pt x="1633459" y="598894"/>
                </a:lnTo>
                <a:lnTo>
                  <a:pt x="1633459" y="941882"/>
                </a:lnTo>
                <a:lnTo>
                  <a:pt x="1633459" y="573123"/>
                </a:lnTo>
                <a:lnTo>
                  <a:pt x="1633459" y="589094"/>
                </a:lnTo>
                <a:lnTo>
                  <a:pt x="1633459" y="567524"/>
                </a:lnTo>
                <a:lnTo>
                  <a:pt x="1633459" y="711461"/>
                </a:lnTo>
                <a:lnTo>
                  <a:pt x="1633459" y="581809"/>
                </a:lnTo>
                <a:lnTo>
                  <a:pt x="1633459" y="968481"/>
                </a:lnTo>
                <a:lnTo>
                  <a:pt x="1633459" y="864885"/>
                </a:lnTo>
                <a:lnTo>
                  <a:pt x="1634288" y="896255"/>
                </a:lnTo>
                <a:lnTo>
                  <a:pt x="1634288" y="532267"/>
                </a:lnTo>
                <a:lnTo>
                  <a:pt x="1634288" y="941882"/>
                </a:lnTo>
                <a:lnTo>
                  <a:pt x="1634288" y="696890"/>
                </a:lnTo>
                <a:lnTo>
                  <a:pt x="1634288" y="893713"/>
                </a:lnTo>
                <a:lnTo>
                  <a:pt x="1634288" y="598894"/>
                </a:lnTo>
                <a:lnTo>
                  <a:pt x="1634288" y="941882"/>
                </a:lnTo>
                <a:lnTo>
                  <a:pt x="1634288" y="573123"/>
                </a:lnTo>
                <a:lnTo>
                  <a:pt x="1634288" y="589094"/>
                </a:lnTo>
                <a:lnTo>
                  <a:pt x="1634288" y="567524"/>
                </a:lnTo>
                <a:lnTo>
                  <a:pt x="1634288" y="711461"/>
                </a:lnTo>
                <a:lnTo>
                  <a:pt x="1634288" y="581809"/>
                </a:lnTo>
                <a:lnTo>
                  <a:pt x="1634288" y="968481"/>
                </a:lnTo>
                <a:lnTo>
                  <a:pt x="1634288" y="864885"/>
                </a:lnTo>
                <a:lnTo>
                  <a:pt x="1635402" y="896255"/>
                </a:lnTo>
                <a:lnTo>
                  <a:pt x="1635402" y="532267"/>
                </a:lnTo>
                <a:lnTo>
                  <a:pt x="1635402" y="941882"/>
                </a:lnTo>
                <a:lnTo>
                  <a:pt x="1635402" y="696890"/>
                </a:lnTo>
                <a:lnTo>
                  <a:pt x="1635402" y="893713"/>
                </a:lnTo>
                <a:lnTo>
                  <a:pt x="1635402" y="598894"/>
                </a:lnTo>
                <a:lnTo>
                  <a:pt x="1635402" y="941882"/>
                </a:lnTo>
                <a:lnTo>
                  <a:pt x="1635402" y="560809"/>
                </a:lnTo>
                <a:lnTo>
                  <a:pt x="1635402" y="589094"/>
                </a:lnTo>
                <a:lnTo>
                  <a:pt x="1635402" y="545410"/>
                </a:lnTo>
                <a:lnTo>
                  <a:pt x="1635402" y="711461"/>
                </a:lnTo>
                <a:lnTo>
                  <a:pt x="1635402" y="581809"/>
                </a:lnTo>
                <a:lnTo>
                  <a:pt x="1635402" y="941882"/>
                </a:lnTo>
                <a:lnTo>
                  <a:pt x="1635402" y="864885"/>
                </a:lnTo>
                <a:lnTo>
                  <a:pt x="1636259" y="896255"/>
                </a:lnTo>
                <a:lnTo>
                  <a:pt x="1636259" y="532267"/>
                </a:lnTo>
                <a:lnTo>
                  <a:pt x="1636259" y="941882"/>
                </a:lnTo>
                <a:lnTo>
                  <a:pt x="1636259" y="696890"/>
                </a:lnTo>
                <a:lnTo>
                  <a:pt x="1636259" y="893713"/>
                </a:lnTo>
                <a:lnTo>
                  <a:pt x="1636259" y="598894"/>
                </a:lnTo>
                <a:lnTo>
                  <a:pt x="1636259" y="941882"/>
                </a:lnTo>
                <a:lnTo>
                  <a:pt x="1636259" y="560809"/>
                </a:lnTo>
                <a:lnTo>
                  <a:pt x="1636259" y="589094"/>
                </a:lnTo>
                <a:lnTo>
                  <a:pt x="1636259" y="536725"/>
                </a:lnTo>
                <a:lnTo>
                  <a:pt x="1636259" y="680662"/>
                </a:lnTo>
                <a:lnTo>
                  <a:pt x="1636259" y="581809"/>
                </a:lnTo>
                <a:lnTo>
                  <a:pt x="1636259" y="941882"/>
                </a:lnTo>
                <a:lnTo>
                  <a:pt x="1636259" y="864885"/>
                </a:lnTo>
                <a:lnTo>
                  <a:pt x="1637087" y="896255"/>
                </a:lnTo>
                <a:lnTo>
                  <a:pt x="1637087" y="532267"/>
                </a:lnTo>
                <a:lnTo>
                  <a:pt x="1637087" y="941882"/>
                </a:lnTo>
                <a:lnTo>
                  <a:pt x="1637087" y="696890"/>
                </a:lnTo>
                <a:lnTo>
                  <a:pt x="1637087" y="893713"/>
                </a:lnTo>
                <a:lnTo>
                  <a:pt x="1637087" y="598894"/>
                </a:lnTo>
                <a:lnTo>
                  <a:pt x="1637087" y="941882"/>
                </a:lnTo>
                <a:lnTo>
                  <a:pt x="1637087" y="560809"/>
                </a:lnTo>
                <a:lnTo>
                  <a:pt x="1637087" y="573123"/>
                </a:lnTo>
                <a:lnTo>
                  <a:pt x="1637087" y="536725"/>
                </a:lnTo>
                <a:lnTo>
                  <a:pt x="1637087" y="680662"/>
                </a:lnTo>
                <a:lnTo>
                  <a:pt x="1637087" y="581809"/>
                </a:lnTo>
                <a:lnTo>
                  <a:pt x="1637087" y="941882"/>
                </a:lnTo>
                <a:lnTo>
                  <a:pt x="1637087" y="864885"/>
                </a:lnTo>
                <a:lnTo>
                  <a:pt x="1637944" y="896255"/>
                </a:lnTo>
                <a:lnTo>
                  <a:pt x="1637944" y="532267"/>
                </a:lnTo>
                <a:lnTo>
                  <a:pt x="1637944" y="941882"/>
                </a:lnTo>
                <a:lnTo>
                  <a:pt x="1637944" y="696890"/>
                </a:lnTo>
                <a:lnTo>
                  <a:pt x="1637944" y="862656"/>
                </a:lnTo>
                <a:lnTo>
                  <a:pt x="1637944" y="575923"/>
                </a:lnTo>
                <a:lnTo>
                  <a:pt x="1637944" y="941882"/>
                </a:lnTo>
                <a:lnTo>
                  <a:pt x="1637944" y="560809"/>
                </a:lnTo>
                <a:lnTo>
                  <a:pt x="1637944" y="573123"/>
                </a:lnTo>
                <a:lnTo>
                  <a:pt x="1637944" y="536725"/>
                </a:lnTo>
                <a:lnTo>
                  <a:pt x="1637944" y="680662"/>
                </a:lnTo>
                <a:lnTo>
                  <a:pt x="1637944" y="581809"/>
                </a:lnTo>
                <a:lnTo>
                  <a:pt x="1637944" y="941882"/>
                </a:lnTo>
                <a:lnTo>
                  <a:pt x="1637944" y="864885"/>
                </a:lnTo>
                <a:lnTo>
                  <a:pt x="1638773" y="896255"/>
                </a:lnTo>
                <a:lnTo>
                  <a:pt x="1638773" y="532267"/>
                </a:lnTo>
                <a:lnTo>
                  <a:pt x="1638773" y="941882"/>
                </a:lnTo>
                <a:lnTo>
                  <a:pt x="1638773" y="696890"/>
                </a:lnTo>
                <a:lnTo>
                  <a:pt x="1638773" y="862656"/>
                </a:lnTo>
                <a:lnTo>
                  <a:pt x="1638773" y="566695"/>
                </a:lnTo>
                <a:lnTo>
                  <a:pt x="1638773" y="941882"/>
                </a:lnTo>
                <a:lnTo>
                  <a:pt x="1638773" y="560809"/>
                </a:lnTo>
                <a:lnTo>
                  <a:pt x="1638773" y="573123"/>
                </a:lnTo>
                <a:lnTo>
                  <a:pt x="1638773" y="536725"/>
                </a:lnTo>
                <a:lnTo>
                  <a:pt x="1638773" y="680662"/>
                </a:lnTo>
                <a:lnTo>
                  <a:pt x="1638773" y="581809"/>
                </a:lnTo>
                <a:lnTo>
                  <a:pt x="1638773" y="941882"/>
                </a:lnTo>
                <a:lnTo>
                  <a:pt x="1638773" y="864885"/>
                </a:lnTo>
                <a:lnTo>
                  <a:pt x="1639602" y="892055"/>
                </a:lnTo>
                <a:lnTo>
                  <a:pt x="1639602" y="532267"/>
                </a:lnTo>
                <a:lnTo>
                  <a:pt x="1639602" y="884484"/>
                </a:lnTo>
              </a:path>
              <a:path w="1776729" h="1168400">
                <a:moveTo>
                  <a:pt x="1639602" y="884484"/>
                </a:moveTo>
                <a:lnTo>
                  <a:pt x="1639602" y="941882"/>
                </a:lnTo>
                <a:lnTo>
                  <a:pt x="1639602" y="696890"/>
                </a:lnTo>
                <a:lnTo>
                  <a:pt x="1639602" y="862656"/>
                </a:lnTo>
                <a:lnTo>
                  <a:pt x="1639602" y="566695"/>
                </a:lnTo>
                <a:lnTo>
                  <a:pt x="1639602" y="941882"/>
                </a:lnTo>
                <a:lnTo>
                  <a:pt x="1639602" y="560809"/>
                </a:lnTo>
                <a:lnTo>
                  <a:pt x="1639602" y="573123"/>
                </a:lnTo>
                <a:lnTo>
                  <a:pt x="1639602" y="536725"/>
                </a:lnTo>
                <a:lnTo>
                  <a:pt x="1639602" y="680662"/>
                </a:lnTo>
                <a:lnTo>
                  <a:pt x="1639602" y="581809"/>
                </a:lnTo>
                <a:lnTo>
                  <a:pt x="1639602" y="941882"/>
                </a:lnTo>
                <a:lnTo>
                  <a:pt x="1639602" y="864885"/>
                </a:lnTo>
                <a:lnTo>
                  <a:pt x="1640744" y="864885"/>
                </a:lnTo>
                <a:lnTo>
                  <a:pt x="1640744" y="532267"/>
                </a:lnTo>
                <a:lnTo>
                  <a:pt x="1640744" y="941882"/>
                </a:lnTo>
                <a:lnTo>
                  <a:pt x="1640744" y="694662"/>
                </a:lnTo>
                <a:lnTo>
                  <a:pt x="1640744" y="862656"/>
                </a:lnTo>
                <a:lnTo>
                  <a:pt x="1640744" y="566695"/>
                </a:lnTo>
                <a:lnTo>
                  <a:pt x="1640744" y="941882"/>
                </a:lnTo>
                <a:lnTo>
                  <a:pt x="1640744" y="560809"/>
                </a:lnTo>
                <a:lnTo>
                  <a:pt x="1640744" y="573123"/>
                </a:lnTo>
                <a:lnTo>
                  <a:pt x="1640744" y="536725"/>
                </a:lnTo>
                <a:lnTo>
                  <a:pt x="1640744" y="680662"/>
                </a:lnTo>
                <a:lnTo>
                  <a:pt x="1640744" y="550181"/>
                </a:lnTo>
                <a:lnTo>
                  <a:pt x="1640744" y="941882"/>
                </a:lnTo>
                <a:lnTo>
                  <a:pt x="1640744" y="864885"/>
                </a:lnTo>
                <a:lnTo>
                  <a:pt x="1641573" y="864885"/>
                </a:lnTo>
                <a:lnTo>
                  <a:pt x="1641573" y="532267"/>
                </a:lnTo>
                <a:lnTo>
                  <a:pt x="1641573" y="937111"/>
                </a:lnTo>
                <a:lnTo>
                  <a:pt x="1641573" y="664977"/>
                </a:lnTo>
                <a:lnTo>
                  <a:pt x="1641573" y="862656"/>
                </a:lnTo>
                <a:lnTo>
                  <a:pt x="1641573" y="566695"/>
                </a:lnTo>
                <a:lnTo>
                  <a:pt x="1641573" y="941882"/>
                </a:lnTo>
                <a:lnTo>
                  <a:pt x="1641573" y="554666"/>
                </a:lnTo>
                <a:lnTo>
                  <a:pt x="1641573" y="557181"/>
                </a:lnTo>
                <a:lnTo>
                  <a:pt x="1641573" y="536725"/>
                </a:lnTo>
                <a:lnTo>
                  <a:pt x="1641573" y="680662"/>
                </a:lnTo>
                <a:lnTo>
                  <a:pt x="1641573" y="550181"/>
                </a:lnTo>
                <a:lnTo>
                  <a:pt x="1641573" y="941882"/>
                </a:lnTo>
                <a:lnTo>
                  <a:pt x="1641573" y="864885"/>
                </a:lnTo>
                <a:lnTo>
                  <a:pt x="1642402" y="864885"/>
                </a:lnTo>
                <a:lnTo>
                  <a:pt x="1642402" y="532267"/>
                </a:lnTo>
                <a:lnTo>
                  <a:pt x="1642402" y="913883"/>
                </a:lnTo>
                <a:lnTo>
                  <a:pt x="1642402" y="664977"/>
                </a:lnTo>
                <a:lnTo>
                  <a:pt x="1642402" y="862656"/>
                </a:lnTo>
                <a:lnTo>
                  <a:pt x="1642402" y="566695"/>
                </a:lnTo>
                <a:lnTo>
                  <a:pt x="1642402" y="941882"/>
                </a:lnTo>
                <a:lnTo>
                  <a:pt x="1642402" y="542067"/>
                </a:lnTo>
                <a:lnTo>
                  <a:pt x="1642402" y="557181"/>
                </a:lnTo>
                <a:lnTo>
                  <a:pt x="1642402" y="536725"/>
                </a:lnTo>
                <a:lnTo>
                  <a:pt x="1642402" y="680662"/>
                </a:lnTo>
                <a:lnTo>
                  <a:pt x="1642402" y="550181"/>
                </a:lnTo>
                <a:lnTo>
                  <a:pt x="1642402" y="941882"/>
                </a:lnTo>
                <a:lnTo>
                  <a:pt x="1642402" y="864885"/>
                </a:lnTo>
                <a:lnTo>
                  <a:pt x="1643258" y="864885"/>
                </a:lnTo>
                <a:lnTo>
                  <a:pt x="1643258" y="532267"/>
                </a:lnTo>
                <a:lnTo>
                  <a:pt x="1643258" y="913883"/>
                </a:lnTo>
                <a:lnTo>
                  <a:pt x="1643258" y="664977"/>
                </a:lnTo>
                <a:lnTo>
                  <a:pt x="1643258" y="862656"/>
                </a:lnTo>
                <a:lnTo>
                  <a:pt x="1643258" y="566695"/>
                </a:lnTo>
                <a:lnTo>
                  <a:pt x="1643258" y="913883"/>
                </a:lnTo>
                <a:lnTo>
                  <a:pt x="1643258" y="542067"/>
                </a:lnTo>
                <a:lnTo>
                  <a:pt x="1643258" y="557181"/>
                </a:lnTo>
                <a:lnTo>
                  <a:pt x="1643258" y="536725"/>
                </a:lnTo>
                <a:lnTo>
                  <a:pt x="1643258" y="680662"/>
                </a:lnTo>
                <a:lnTo>
                  <a:pt x="1643258" y="550181"/>
                </a:lnTo>
                <a:lnTo>
                  <a:pt x="1643258" y="941882"/>
                </a:lnTo>
                <a:lnTo>
                  <a:pt x="1643258" y="833257"/>
                </a:lnTo>
                <a:lnTo>
                  <a:pt x="1644087" y="864885"/>
                </a:lnTo>
                <a:lnTo>
                  <a:pt x="1644087" y="499783"/>
                </a:lnTo>
                <a:lnTo>
                  <a:pt x="1644087" y="913883"/>
                </a:lnTo>
                <a:lnTo>
                  <a:pt x="1644087" y="664977"/>
                </a:lnTo>
                <a:lnTo>
                  <a:pt x="1644087" y="862656"/>
                </a:lnTo>
                <a:lnTo>
                  <a:pt x="1644087" y="566695"/>
                </a:lnTo>
                <a:lnTo>
                  <a:pt x="1644087" y="913883"/>
                </a:lnTo>
                <a:lnTo>
                  <a:pt x="1644087" y="542067"/>
                </a:lnTo>
                <a:lnTo>
                  <a:pt x="1644087" y="557181"/>
                </a:lnTo>
                <a:lnTo>
                  <a:pt x="1644087" y="536725"/>
                </a:lnTo>
                <a:lnTo>
                  <a:pt x="1644087" y="680662"/>
                </a:lnTo>
                <a:lnTo>
                  <a:pt x="1644087" y="550181"/>
                </a:lnTo>
                <a:lnTo>
                  <a:pt x="1644087" y="941882"/>
                </a:lnTo>
                <a:lnTo>
                  <a:pt x="1644087" y="833257"/>
                </a:lnTo>
                <a:lnTo>
                  <a:pt x="1644944" y="864885"/>
                </a:lnTo>
                <a:lnTo>
                  <a:pt x="1644944" y="499783"/>
                </a:lnTo>
                <a:lnTo>
                  <a:pt x="1644944" y="913883"/>
                </a:lnTo>
                <a:lnTo>
                  <a:pt x="1644944" y="664977"/>
                </a:lnTo>
                <a:lnTo>
                  <a:pt x="1644944" y="862656"/>
                </a:lnTo>
                <a:lnTo>
                  <a:pt x="1644944" y="566695"/>
                </a:lnTo>
                <a:lnTo>
                  <a:pt x="1644944" y="913883"/>
                </a:lnTo>
                <a:lnTo>
                  <a:pt x="1644944" y="533925"/>
                </a:lnTo>
                <a:lnTo>
                  <a:pt x="1644944" y="557181"/>
                </a:lnTo>
                <a:lnTo>
                  <a:pt x="1644944" y="536725"/>
                </a:lnTo>
                <a:lnTo>
                  <a:pt x="1644944" y="680662"/>
                </a:lnTo>
                <a:lnTo>
                  <a:pt x="1644944" y="550181"/>
                </a:lnTo>
                <a:lnTo>
                  <a:pt x="1644944" y="913883"/>
                </a:lnTo>
                <a:lnTo>
                  <a:pt x="1644944" y="833257"/>
                </a:lnTo>
                <a:lnTo>
                  <a:pt x="1646058" y="864885"/>
                </a:lnTo>
                <a:lnTo>
                  <a:pt x="1646058" y="499783"/>
                </a:lnTo>
                <a:lnTo>
                  <a:pt x="1646058" y="913883"/>
                </a:lnTo>
                <a:lnTo>
                  <a:pt x="1646058" y="664977"/>
                </a:lnTo>
                <a:lnTo>
                  <a:pt x="1646058" y="862656"/>
                </a:lnTo>
                <a:lnTo>
                  <a:pt x="1646058" y="566695"/>
                </a:lnTo>
                <a:lnTo>
                  <a:pt x="1646058" y="913883"/>
                </a:lnTo>
                <a:lnTo>
                  <a:pt x="1646058" y="528610"/>
                </a:lnTo>
                <a:lnTo>
                  <a:pt x="1646058" y="557181"/>
                </a:lnTo>
                <a:lnTo>
                  <a:pt x="1646058" y="505668"/>
                </a:lnTo>
                <a:lnTo>
                  <a:pt x="1646058" y="680662"/>
                </a:lnTo>
                <a:lnTo>
                  <a:pt x="1646058" y="550181"/>
                </a:lnTo>
                <a:lnTo>
                  <a:pt x="1646058" y="913883"/>
                </a:lnTo>
                <a:lnTo>
                  <a:pt x="1646058" y="833257"/>
                </a:lnTo>
                <a:lnTo>
                  <a:pt x="1646887" y="864885"/>
                </a:lnTo>
                <a:lnTo>
                  <a:pt x="1646887" y="499783"/>
                </a:lnTo>
                <a:lnTo>
                  <a:pt x="1646887" y="913883"/>
                </a:lnTo>
                <a:lnTo>
                  <a:pt x="1646887" y="664977"/>
                </a:lnTo>
                <a:lnTo>
                  <a:pt x="1646887" y="862656"/>
                </a:lnTo>
                <a:lnTo>
                  <a:pt x="1646887" y="566695"/>
                </a:lnTo>
                <a:lnTo>
                  <a:pt x="1646887" y="913883"/>
                </a:lnTo>
                <a:lnTo>
                  <a:pt x="1646887" y="528610"/>
                </a:lnTo>
                <a:lnTo>
                  <a:pt x="1646887" y="549895"/>
                </a:lnTo>
                <a:lnTo>
                  <a:pt x="1646887" y="505668"/>
                </a:lnTo>
                <a:lnTo>
                  <a:pt x="1646887" y="649578"/>
                </a:lnTo>
                <a:lnTo>
                  <a:pt x="1646887" y="550181"/>
                </a:lnTo>
                <a:lnTo>
                  <a:pt x="1646887" y="913883"/>
                </a:lnTo>
                <a:lnTo>
                  <a:pt x="1646887" y="833257"/>
                </a:lnTo>
                <a:lnTo>
                  <a:pt x="1647744" y="864885"/>
                </a:lnTo>
                <a:lnTo>
                  <a:pt x="1647744" y="499783"/>
                </a:lnTo>
                <a:lnTo>
                  <a:pt x="1647744" y="913883"/>
                </a:lnTo>
                <a:lnTo>
                  <a:pt x="1647744" y="664977"/>
                </a:lnTo>
                <a:lnTo>
                  <a:pt x="1647744" y="831286"/>
                </a:lnTo>
                <a:lnTo>
                  <a:pt x="1647744" y="566695"/>
                </a:lnTo>
                <a:lnTo>
                  <a:pt x="1647744" y="913883"/>
                </a:lnTo>
                <a:lnTo>
                  <a:pt x="1647744" y="528610"/>
                </a:lnTo>
                <a:lnTo>
                  <a:pt x="1647744" y="542067"/>
                </a:lnTo>
                <a:lnTo>
                  <a:pt x="1647744" y="505668"/>
                </a:lnTo>
                <a:lnTo>
                  <a:pt x="1647744" y="649578"/>
                </a:lnTo>
                <a:lnTo>
                  <a:pt x="1647744" y="550181"/>
                </a:lnTo>
                <a:lnTo>
                  <a:pt x="1647744" y="913883"/>
                </a:lnTo>
                <a:lnTo>
                  <a:pt x="1647744" y="833257"/>
                </a:lnTo>
                <a:lnTo>
                  <a:pt x="1648573" y="864885"/>
                </a:lnTo>
                <a:lnTo>
                  <a:pt x="1648573" y="499783"/>
                </a:lnTo>
                <a:lnTo>
                  <a:pt x="1648573" y="913883"/>
                </a:lnTo>
                <a:lnTo>
                  <a:pt x="1648573" y="664977"/>
                </a:lnTo>
                <a:lnTo>
                  <a:pt x="1648573" y="831286"/>
                </a:lnTo>
                <a:lnTo>
                  <a:pt x="1648573" y="544867"/>
                </a:lnTo>
                <a:lnTo>
                  <a:pt x="1648573" y="913883"/>
                </a:lnTo>
                <a:lnTo>
                  <a:pt x="1648573" y="528610"/>
                </a:lnTo>
                <a:lnTo>
                  <a:pt x="1648573" y="542067"/>
                </a:lnTo>
                <a:lnTo>
                  <a:pt x="1648573" y="505668"/>
                </a:lnTo>
                <a:lnTo>
                  <a:pt x="1648573" y="649578"/>
                </a:lnTo>
                <a:lnTo>
                  <a:pt x="1648573" y="550181"/>
                </a:lnTo>
                <a:lnTo>
                  <a:pt x="1648573" y="913883"/>
                </a:lnTo>
                <a:lnTo>
                  <a:pt x="1648573" y="833257"/>
                </a:lnTo>
                <a:lnTo>
                  <a:pt x="1649401" y="864885"/>
                </a:lnTo>
                <a:lnTo>
                  <a:pt x="1649401" y="499783"/>
                </a:lnTo>
                <a:lnTo>
                  <a:pt x="1649401" y="913883"/>
                </a:lnTo>
                <a:lnTo>
                  <a:pt x="1649401" y="664977"/>
                </a:lnTo>
                <a:lnTo>
                  <a:pt x="1649401" y="831286"/>
                </a:lnTo>
                <a:lnTo>
                  <a:pt x="1649401" y="534210"/>
                </a:lnTo>
                <a:lnTo>
                  <a:pt x="1649401" y="913883"/>
                </a:lnTo>
                <a:lnTo>
                  <a:pt x="1649401" y="528610"/>
                </a:lnTo>
                <a:lnTo>
                  <a:pt x="1649401" y="542067"/>
                </a:lnTo>
                <a:lnTo>
                  <a:pt x="1649401" y="505668"/>
                </a:lnTo>
                <a:lnTo>
                  <a:pt x="1649401" y="649578"/>
                </a:lnTo>
                <a:lnTo>
                  <a:pt x="1649401" y="550181"/>
                </a:lnTo>
                <a:lnTo>
                  <a:pt x="1649401" y="913883"/>
                </a:lnTo>
                <a:lnTo>
                  <a:pt x="1649401" y="833257"/>
                </a:lnTo>
                <a:lnTo>
                  <a:pt x="1650544" y="833257"/>
                </a:lnTo>
                <a:lnTo>
                  <a:pt x="1650544" y="499783"/>
                </a:lnTo>
                <a:lnTo>
                  <a:pt x="1650544" y="913883"/>
                </a:lnTo>
                <a:lnTo>
                  <a:pt x="1650544" y="664977"/>
                </a:lnTo>
                <a:lnTo>
                  <a:pt x="1650544" y="831286"/>
                </a:lnTo>
                <a:lnTo>
                  <a:pt x="1650544" y="534210"/>
                </a:lnTo>
                <a:lnTo>
                  <a:pt x="1650544" y="913883"/>
                </a:lnTo>
                <a:lnTo>
                  <a:pt x="1650544" y="528610"/>
                </a:lnTo>
                <a:lnTo>
                  <a:pt x="1650544" y="542067"/>
                </a:lnTo>
                <a:lnTo>
                  <a:pt x="1650544" y="505668"/>
                </a:lnTo>
                <a:lnTo>
                  <a:pt x="1650544" y="649578"/>
                </a:lnTo>
                <a:lnTo>
                  <a:pt x="1650544" y="550181"/>
                </a:lnTo>
                <a:lnTo>
                  <a:pt x="1650544" y="913883"/>
                </a:lnTo>
                <a:lnTo>
                  <a:pt x="1650544" y="833257"/>
                </a:lnTo>
                <a:lnTo>
                  <a:pt x="1651373" y="833257"/>
                </a:lnTo>
              </a:path>
              <a:path w="1776729" h="1168400">
                <a:moveTo>
                  <a:pt x="1651373" y="833257"/>
                </a:moveTo>
                <a:lnTo>
                  <a:pt x="1651373" y="499783"/>
                </a:lnTo>
                <a:lnTo>
                  <a:pt x="1651373" y="913883"/>
                </a:lnTo>
                <a:lnTo>
                  <a:pt x="1651373" y="651806"/>
                </a:lnTo>
                <a:lnTo>
                  <a:pt x="1651373" y="831286"/>
                </a:lnTo>
                <a:lnTo>
                  <a:pt x="1651373" y="534210"/>
                </a:lnTo>
                <a:lnTo>
                  <a:pt x="1651373" y="913883"/>
                </a:lnTo>
                <a:lnTo>
                  <a:pt x="1651373" y="528610"/>
                </a:lnTo>
                <a:lnTo>
                  <a:pt x="1651373" y="542067"/>
                </a:lnTo>
                <a:lnTo>
                  <a:pt x="1651373" y="505668"/>
                </a:lnTo>
                <a:lnTo>
                  <a:pt x="1651373" y="649578"/>
                </a:lnTo>
                <a:lnTo>
                  <a:pt x="1651373" y="518525"/>
                </a:lnTo>
                <a:lnTo>
                  <a:pt x="1651373" y="913883"/>
                </a:lnTo>
                <a:lnTo>
                  <a:pt x="1651373" y="833257"/>
                </a:lnTo>
                <a:lnTo>
                  <a:pt x="1652201" y="833257"/>
                </a:lnTo>
                <a:lnTo>
                  <a:pt x="1652201" y="499783"/>
                </a:lnTo>
                <a:lnTo>
                  <a:pt x="1652201" y="896798"/>
                </a:lnTo>
                <a:lnTo>
                  <a:pt x="1652201" y="632493"/>
                </a:lnTo>
                <a:lnTo>
                  <a:pt x="1652201" y="831286"/>
                </a:lnTo>
                <a:lnTo>
                  <a:pt x="1652201" y="534210"/>
                </a:lnTo>
                <a:lnTo>
                  <a:pt x="1652201" y="913883"/>
                </a:lnTo>
                <a:lnTo>
                  <a:pt x="1652201" y="522725"/>
                </a:lnTo>
                <a:lnTo>
                  <a:pt x="1652201" y="525267"/>
                </a:lnTo>
                <a:lnTo>
                  <a:pt x="1652201" y="505668"/>
                </a:lnTo>
                <a:lnTo>
                  <a:pt x="1652201" y="649578"/>
                </a:lnTo>
                <a:lnTo>
                  <a:pt x="1652201" y="518525"/>
                </a:lnTo>
                <a:lnTo>
                  <a:pt x="1652201" y="913883"/>
                </a:lnTo>
                <a:lnTo>
                  <a:pt x="1652201" y="833257"/>
                </a:lnTo>
                <a:lnTo>
                  <a:pt x="1653058" y="833257"/>
                </a:lnTo>
                <a:lnTo>
                  <a:pt x="1653058" y="499783"/>
                </a:lnTo>
                <a:lnTo>
                  <a:pt x="1653058" y="884484"/>
                </a:lnTo>
                <a:lnTo>
                  <a:pt x="1653058" y="632493"/>
                </a:lnTo>
                <a:lnTo>
                  <a:pt x="1653058" y="831286"/>
                </a:lnTo>
                <a:lnTo>
                  <a:pt x="1653058" y="534210"/>
                </a:lnTo>
                <a:lnTo>
                  <a:pt x="1653058" y="884484"/>
                </a:lnTo>
                <a:lnTo>
                  <a:pt x="1653058" y="510697"/>
                </a:lnTo>
                <a:lnTo>
                  <a:pt x="1653058" y="525267"/>
                </a:lnTo>
                <a:lnTo>
                  <a:pt x="1653058" y="505668"/>
                </a:lnTo>
                <a:lnTo>
                  <a:pt x="1653058" y="649578"/>
                </a:lnTo>
                <a:lnTo>
                  <a:pt x="1653058" y="518525"/>
                </a:lnTo>
                <a:lnTo>
                  <a:pt x="1653058" y="913883"/>
                </a:lnTo>
                <a:lnTo>
                  <a:pt x="1653058" y="829886"/>
                </a:lnTo>
                <a:lnTo>
                  <a:pt x="1653887" y="833257"/>
                </a:lnTo>
                <a:lnTo>
                  <a:pt x="1653887" y="489697"/>
                </a:lnTo>
                <a:lnTo>
                  <a:pt x="1653887" y="884484"/>
                </a:lnTo>
                <a:lnTo>
                  <a:pt x="1653887" y="632493"/>
                </a:lnTo>
                <a:lnTo>
                  <a:pt x="1653887" y="831286"/>
                </a:lnTo>
                <a:lnTo>
                  <a:pt x="1653887" y="534210"/>
                </a:lnTo>
                <a:lnTo>
                  <a:pt x="1653887" y="884484"/>
                </a:lnTo>
                <a:lnTo>
                  <a:pt x="1653887" y="510697"/>
                </a:lnTo>
                <a:lnTo>
                  <a:pt x="1653887" y="525267"/>
                </a:lnTo>
                <a:lnTo>
                  <a:pt x="1653887" y="505668"/>
                </a:lnTo>
                <a:lnTo>
                  <a:pt x="1653887" y="649578"/>
                </a:lnTo>
                <a:lnTo>
                  <a:pt x="1653887" y="518525"/>
                </a:lnTo>
                <a:lnTo>
                  <a:pt x="1653887" y="913883"/>
                </a:lnTo>
                <a:lnTo>
                  <a:pt x="1653887" y="801316"/>
                </a:lnTo>
                <a:lnTo>
                  <a:pt x="1654744" y="833257"/>
                </a:lnTo>
                <a:lnTo>
                  <a:pt x="1654744" y="467298"/>
                </a:lnTo>
                <a:lnTo>
                  <a:pt x="1654744" y="884484"/>
                </a:lnTo>
                <a:lnTo>
                  <a:pt x="1654744" y="632493"/>
                </a:lnTo>
                <a:lnTo>
                  <a:pt x="1654744" y="831286"/>
                </a:lnTo>
                <a:lnTo>
                  <a:pt x="1654744" y="534210"/>
                </a:lnTo>
                <a:lnTo>
                  <a:pt x="1654744" y="884484"/>
                </a:lnTo>
                <a:lnTo>
                  <a:pt x="1654744" y="510697"/>
                </a:lnTo>
                <a:lnTo>
                  <a:pt x="1654744" y="525267"/>
                </a:lnTo>
                <a:lnTo>
                  <a:pt x="1654744" y="505668"/>
                </a:lnTo>
                <a:lnTo>
                  <a:pt x="1654744" y="649578"/>
                </a:lnTo>
                <a:lnTo>
                  <a:pt x="1654744" y="518525"/>
                </a:lnTo>
                <a:lnTo>
                  <a:pt x="1654744" y="913883"/>
                </a:lnTo>
                <a:lnTo>
                  <a:pt x="1654744" y="801316"/>
                </a:lnTo>
                <a:lnTo>
                  <a:pt x="1655858" y="833257"/>
                </a:lnTo>
                <a:lnTo>
                  <a:pt x="1655858" y="467298"/>
                </a:lnTo>
                <a:lnTo>
                  <a:pt x="1655858" y="884484"/>
                </a:lnTo>
                <a:lnTo>
                  <a:pt x="1655858" y="632493"/>
                </a:lnTo>
                <a:lnTo>
                  <a:pt x="1655858" y="831286"/>
                </a:lnTo>
                <a:lnTo>
                  <a:pt x="1655858" y="534210"/>
                </a:lnTo>
                <a:lnTo>
                  <a:pt x="1655858" y="884484"/>
                </a:lnTo>
                <a:lnTo>
                  <a:pt x="1655858" y="496412"/>
                </a:lnTo>
                <a:lnTo>
                  <a:pt x="1655858" y="525267"/>
                </a:lnTo>
                <a:lnTo>
                  <a:pt x="1655858" y="502297"/>
                </a:lnTo>
                <a:lnTo>
                  <a:pt x="1655858" y="649578"/>
                </a:lnTo>
                <a:lnTo>
                  <a:pt x="1655858" y="518525"/>
                </a:lnTo>
                <a:lnTo>
                  <a:pt x="1655858" y="884484"/>
                </a:lnTo>
                <a:lnTo>
                  <a:pt x="1655858" y="801316"/>
                </a:lnTo>
                <a:lnTo>
                  <a:pt x="1656687" y="833257"/>
                </a:lnTo>
                <a:lnTo>
                  <a:pt x="1656687" y="467298"/>
                </a:lnTo>
                <a:lnTo>
                  <a:pt x="1656687" y="884484"/>
                </a:lnTo>
                <a:lnTo>
                  <a:pt x="1656687" y="632493"/>
                </a:lnTo>
                <a:lnTo>
                  <a:pt x="1656687" y="831286"/>
                </a:lnTo>
                <a:lnTo>
                  <a:pt x="1656687" y="534210"/>
                </a:lnTo>
                <a:lnTo>
                  <a:pt x="1656687" y="884484"/>
                </a:lnTo>
                <a:lnTo>
                  <a:pt x="1656687" y="496412"/>
                </a:lnTo>
                <a:lnTo>
                  <a:pt x="1656687" y="525267"/>
                </a:lnTo>
                <a:lnTo>
                  <a:pt x="1656687" y="474298"/>
                </a:lnTo>
                <a:lnTo>
                  <a:pt x="1656687" y="634721"/>
                </a:lnTo>
                <a:lnTo>
                  <a:pt x="1656687" y="518525"/>
                </a:lnTo>
                <a:lnTo>
                  <a:pt x="1656687" y="884484"/>
                </a:lnTo>
                <a:lnTo>
                  <a:pt x="1656687" y="801316"/>
                </a:lnTo>
                <a:lnTo>
                  <a:pt x="1657544" y="833257"/>
                </a:lnTo>
                <a:lnTo>
                  <a:pt x="1657544" y="467298"/>
                </a:lnTo>
                <a:lnTo>
                  <a:pt x="1657544" y="884484"/>
                </a:lnTo>
                <a:lnTo>
                  <a:pt x="1657544" y="632493"/>
                </a:lnTo>
                <a:lnTo>
                  <a:pt x="1657544" y="831286"/>
                </a:lnTo>
                <a:lnTo>
                  <a:pt x="1657544" y="534210"/>
                </a:lnTo>
                <a:lnTo>
                  <a:pt x="1657544" y="884484"/>
                </a:lnTo>
                <a:lnTo>
                  <a:pt x="1657544" y="496412"/>
                </a:lnTo>
                <a:lnTo>
                  <a:pt x="1657544" y="510697"/>
                </a:lnTo>
                <a:lnTo>
                  <a:pt x="1657544" y="474298"/>
                </a:lnTo>
                <a:lnTo>
                  <a:pt x="1657544" y="618207"/>
                </a:lnTo>
                <a:lnTo>
                  <a:pt x="1657544" y="518525"/>
                </a:lnTo>
                <a:lnTo>
                  <a:pt x="1657544" y="884484"/>
                </a:lnTo>
                <a:lnTo>
                  <a:pt x="1657544" y="801316"/>
                </a:lnTo>
                <a:lnTo>
                  <a:pt x="1658372" y="833257"/>
                </a:lnTo>
                <a:lnTo>
                  <a:pt x="1658372" y="467298"/>
                </a:lnTo>
                <a:lnTo>
                  <a:pt x="1658372" y="884484"/>
                </a:lnTo>
                <a:lnTo>
                  <a:pt x="1658372" y="632493"/>
                </a:lnTo>
                <a:lnTo>
                  <a:pt x="1658372" y="799658"/>
                </a:lnTo>
                <a:lnTo>
                  <a:pt x="1658372" y="518525"/>
                </a:lnTo>
                <a:lnTo>
                  <a:pt x="1658372" y="884484"/>
                </a:lnTo>
                <a:lnTo>
                  <a:pt x="1658372" y="496412"/>
                </a:lnTo>
                <a:lnTo>
                  <a:pt x="1658372" y="510697"/>
                </a:lnTo>
                <a:lnTo>
                  <a:pt x="1658372" y="474298"/>
                </a:lnTo>
                <a:lnTo>
                  <a:pt x="1658372" y="618207"/>
                </a:lnTo>
                <a:lnTo>
                  <a:pt x="1658372" y="518525"/>
                </a:lnTo>
                <a:lnTo>
                  <a:pt x="1658372" y="884484"/>
                </a:lnTo>
                <a:lnTo>
                  <a:pt x="1658372" y="801316"/>
                </a:lnTo>
                <a:lnTo>
                  <a:pt x="1659201" y="833257"/>
                </a:lnTo>
                <a:lnTo>
                  <a:pt x="1659201" y="467298"/>
                </a:lnTo>
                <a:lnTo>
                  <a:pt x="1659201" y="884484"/>
                </a:lnTo>
                <a:lnTo>
                  <a:pt x="1659201" y="632493"/>
                </a:lnTo>
                <a:lnTo>
                  <a:pt x="1659201" y="799658"/>
                </a:lnTo>
                <a:lnTo>
                  <a:pt x="1659201" y="508182"/>
                </a:lnTo>
                <a:lnTo>
                  <a:pt x="1659201" y="884484"/>
                </a:lnTo>
                <a:lnTo>
                  <a:pt x="1659201" y="496412"/>
                </a:lnTo>
                <a:lnTo>
                  <a:pt x="1659201" y="510697"/>
                </a:lnTo>
                <a:lnTo>
                  <a:pt x="1659201" y="474298"/>
                </a:lnTo>
                <a:lnTo>
                  <a:pt x="1659201" y="618207"/>
                </a:lnTo>
                <a:lnTo>
                  <a:pt x="1659201" y="518525"/>
                </a:lnTo>
                <a:lnTo>
                  <a:pt x="1659201" y="884484"/>
                </a:lnTo>
                <a:lnTo>
                  <a:pt x="1659201" y="801316"/>
                </a:lnTo>
                <a:lnTo>
                  <a:pt x="1660058" y="833257"/>
                </a:lnTo>
                <a:lnTo>
                  <a:pt x="1660058" y="467298"/>
                </a:lnTo>
                <a:lnTo>
                  <a:pt x="1660058" y="884484"/>
                </a:lnTo>
                <a:lnTo>
                  <a:pt x="1660058" y="632493"/>
                </a:lnTo>
                <a:lnTo>
                  <a:pt x="1660058" y="799658"/>
                </a:lnTo>
                <a:lnTo>
                  <a:pt x="1660058" y="503126"/>
                </a:lnTo>
                <a:lnTo>
                  <a:pt x="1660058" y="884484"/>
                </a:lnTo>
                <a:lnTo>
                  <a:pt x="1660058" y="496412"/>
                </a:lnTo>
                <a:lnTo>
                  <a:pt x="1660058" y="510697"/>
                </a:lnTo>
                <a:lnTo>
                  <a:pt x="1660058" y="474298"/>
                </a:lnTo>
                <a:lnTo>
                  <a:pt x="1660058" y="618207"/>
                </a:lnTo>
                <a:lnTo>
                  <a:pt x="1660058" y="518525"/>
                </a:lnTo>
                <a:lnTo>
                  <a:pt x="1660058" y="884484"/>
                </a:lnTo>
                <a:lnTo>
                  <a:pt x="1660058" y="801316"/>
                </a:lnTo>
                <a:lnTo>
                  <a:pt x="1661172" y="801316"/>
                </a:lnTo>
                <a:lnTo>
                  <a:pt x="1661172" y="467298"/>
                </a:lnTo>
                <a:lnTo>
                  <a:pt x="1661172" y="884484"/>
                </a:lnTo>
                <a:lnTo>
                  <a:pt x="1661172" y="632493"/>
                </a:lnTo>
                <a:lnTo>
                  <a:pt x="1661172" y="799658"/>
                </a:lnTo>
                <a:lnTo>
                  <a:pt x="1661172" y="503126"/>
                </a:lnTo>
                <a:lnTo>
                  <a:pt x="1661172" y="884484"/>
                </a:lnTo>
                <a:lnTo>
                  <a:pt x="1661172" y="496412"/>
                </a:lnTo>
                <a:lnTo>
                  <a:pt x="1661172" y="510697"/>
                </a:lnTo>
                <a:lnTo>
                  <a:pt x="1661172" y="474298"/>
                </a:lnTo>
                <a:lnTo>
                  <a:pt x="1661172" y="618207"/>
                </a:lnTo>
                <a:lnTo>
                  <a:pt x="1661172" y="505097"/>
                </a:lnTo>
                <a:lnTo>
                  <a:pt x="1661172" y="884484"/>
                </a:lnTo>
                <a:lnTo>
                  <a:pt x="1661172" y="801316"/>
                </a:lnTo>
                <a:lnTo>
                  <a:pt x="1662001" y="801316"/>
                </a:lnTo>
                <a:lnTo>
                  <a:pt x="1662001" y="467298"/>
                </a:lnTo>
                <a:lnTo>
                  <a:pt x="1662001" y="884484"/>
                </a:lnTo>
                <a:lnTo>
                  <a:pt x="1662001" y="606179"/>
                </a:lnTo>
                <a:lnTo>
                  <a:pt x="1662001" y="799658"/>
                </a:lnTo>
                <a:lnTo>
                  <a:pt x="1662001" y="503126"/>
                </a:lnTo>
                <a:lnTo>
                  <a:pt x="1662001" y="884484"/>
                </a:lnTo>
                <a:lnTo>
                  <a:pt x="1662001" y="496412"/>
                </a:lnTo>
                <a:lnTo>
                  <a:pt x="1662001" y="510697"/>
                </a:lnTo>
                <a:lnTo>
                  <a:pt x="1662001" y="474298"/>
                </a:lnTo>
                <a:lnTo>
                  <a:pt x="1662001" y="618207"/>
                </a:lnTo>
                <a:lnTo>
                  <a:pt x="1662001" y="486897"/>
                </a:lnTo>
                <a:lnTo>
                  <a:pt x="1662001" y="884484"/>
                </a:lnTo>
              </a:path>
              <a:path w="1776729" h="1168400">
                <a:moveTo>
                  <a:pt x="1662001" y="884484"/>
                </a:moveTo>
                <a:lnTo>
                  <a:pt x="1662001" y="801316"/>
                </a:lnTo>
                <a:lnTo>
                  <a:pt x="1662858" y="801316"/>
                </a:lnTo>
                <a:lnTo>
                  <a:pt x="1662858" y="467298"/>
                </a:lnTo>
                <a:lnTo>
                  <a:pt x="1662858" y="854514"/>
                </a:lnTo>
                <a:lnTo>
                  <a:pt x="1662858" y="600294"/>
                </a:lnTo>
                <a:lnTo>
                  <a:pt x="1662858" y="799658"/>
                </a:lnTo>
                <a:lnTo>
                  <a:pt x="1662858" y="503126"/>
                </a:lnTo>
                <a:lnTo>
                  <a:pt x="1662858" y="884484"/>
                </a:lnTo>
                <a:lnTo>
                  <a:pt x="1662858" y="489126"/>
                </a:lnTo>
                <a:lnTo>
                  <a:pt x="1662858" y="493068"/>
                </a:lnTo>
                <a:lnTo>
                  <a:pt x="1662858" y="474298"/>
                </a:lnTo>
                <a:lnTo>
                  <a:pt x="1662858" y="618207"/>
                </a:lnTo>
                <a:lnTo>
                  <a:pt x="1662858" y="486897"/>
                </a:lnTo>
                <a:lnTo>
                  <a:pt x="1662858" y="884484"/>
                </a:lnTo>
                <a:lnTo>
                  <a:pt x="1662858" y="801316"/>
                </a:lnTo>
                <a:lnTo>
                  <a:pt x="1663687" y="801316"/>
                </a:lnTo>
                <a:lnTo>
                  <a:pt x="1663687" y="467298"/>
                </a:lnTo>
                <a:lnTo>
                  <a:pt x="1663687" y="854514"/>
                </a:lnTo>
                <a:lnTo>
                  <a:pt x="1663687" y="600294"/>
                </a:lnTo>
                <a:lnTo>
                  <a:pt x="1663687" y="799658"/>
                </a:lnTo>
                <a:lnTo>
                  <a:pt x="1663687" y="503126"/>
                </a:lnTo>
                <a:lnTo>
                  <a:pt x="1663687" y="854514"/>
                </a:lnTo>
                <a:lnTo>
                  <a:pt x="1663687" y="479327"/>
                </a:lnTo>
                <a:lnTo>
                  <a:pt x="1663687" y="493068"/>
                </a:lnTo>
                <a:lnTo>
                  <a:pt x="1663687" y="474298"/>
                </a:lnTo>
                <a:lnTo>
                  <a:pt x="1663687" y="618207"/>
                </a:lnTo>
                <a:lnTo>
                  <a:pt x="1663687" y="486897"/>
                </a:lnTo>
                <a:lnTo>
                  <a:pt x="1663687" y="884484"/>
                </a:lnTo>
                <a:lnTo>
                  <a:pt x="1663687" y="771917"/>
                </a:lnTo>
                <a:lnTo>
                  <a:pt x="1664543" y="801316"/>
                </a:lnTo>
                <a:lnTo>
                  <a:pt x="1664543" y="443785"/>
                </a:lnTo>
                <a:lnTo>
                  <a:pt x="1664543" y="854514"/>
                </a:lnTo>
                <a:lnTo>
                  <a:pt x="1664543" y="600294"/>
                </a:lnTo>
                <a:lnTo>
                  <a:pt x="1664543" y="799658"/>
                </a:lnTo>
                <a:lnTo>
                  <a:pt x="1664543" y="503126"/>
                </a:lnTo>
                <a:lnTo>
                  <a:pt x="1664543" y="854514"/>
                </a:lnTo>
                <a:lnTo>
                  <a:pt x="1664543" y="479327"/>
                </a:lnTo>
                <a:lnTo>
                  <a:pt x="1664543" y="493068"/>
                </a:lnTo>
                <a:lnTo>
                  <a:pt x="1664543" y="474298"/>
                </a:lnTo>
                <a:lnTo>
                  <a:pt x="1664543" y="618207"/>
                </a:lnTo>
                <a:lnTo>
                  <a:pt x="1664543" y="486897"/>
                </a:lnTo>
                <a:lnTo>
                  <a:pt x="1664543" y="884484"/>
                </a:lnTo>
                <a:lnTo>
                  <a:pt x="1664543" y="771917"/>
                </a:lnTo>
                <a:lnTo>
                  <a:pt x="1665372" y="801316"/>
                </a:lnTo>
                <a:lnTo>
                  <a:pt x="1665372" y="435928"/>
                </a:lnTo>
                <a:lnTo>
                  <a:pt x="1665372" y="854514"/>
                </a:lnTo>
                <a:lnTo>
                  <a:pt x="1665372" y="600294"/>
                </a:lnTo>
                <a:lnTo>
                  <a:pt x="1665372" y="799658"/>
                </a:lnTo>
                <a:lnTo>
                  <a:pt x="1665372" y="503126"/>
                </a:lnTo>
                <a:lnTo>
                  <a:pt x="1665372" y="854514"/>
                </a:lnTo>
                <a:lnTo>
                  <a:pt x="1665372" y="476812"/>
                </a:lnTo>
                <a:lnTo>
                  <a:pt x="1665372" y="493068"/>
                </a:lnTo>
                <a:lnTo>
                  <a:pt x="1665372" y="474298"/>
                </a:lnTo>
                <a:lnTo>
                  <a:pt x="1665372" y="618207"/>
                </a:lnTo>
                <a:lnTo>
                  <a:pt x="1665372" y="486897"/>
                </a:lnTo>
                <a:lnTo>
                  <a:pt x="1665372" y="884484"/>
                </a:lnTo>
                <a:lnTo>
                  <a:pt x="1665372" y="771917"/>
                </a:lnTo>
                <a:lnTo>
                  <a:pt x="1666486" y="801316"/>
                </a:lnTo>
                <a:lnTo>
                  <a:pt x="1666486" y="435928"/>
                </a:lnTo>
                <a:lnTo>
                  <a:pt x="1666486" y="854514"/>
                </a:lnTo>
                <a:lnTo>
                  <a:pt x="1666486" y="600294"/>
                </a:lnTo>
                <a:lnTo>
                  <a:pt x="1666486" y="799658"/>
                </a:lnTo>
                <a:lnTo>
                  <a:pt x="1666486" y="503126"/>
                </a:lnTo>
                <a:lnTo>
                  <a:pt x="1666486" y="854514"/>
                </a:lnTo>
                <a:lnTo>
                  <a:pt x="1666486" y="463927"/>
                </a:lnTo>
                <a:lnTo>
                  <a:pt x="1666486" y="493068"/>
                </a:lnTo>
                <a:lnTo>
                  <a:pt x="1666486" y="461698"/>
                </a:lnTo>
                <a:lnTo>
                  <a:pt x="1666486" y="618207"/>
                </a:lnTo>
                <a:lnTo>
                  <a:pt x="1666486" y="486897"/>
                </a:lnTo>
                <a:lnTo>
                  <a:pt x="1666486" y="854514"/>
                </a:lnTo>
                <a:lnTo>
                  <a:pt x="1666486" y="771917"/>
                </a:lnTo>
                <a:lnTo>
                  <a:pt x="1667343" y="801316"/>
                </a:lnTo>
                <a:lnTo>
                  <a:pt x="1667343" y="435928"/>
                </a:lnTo>
                <a:lnTo>
                  <a:pt x="1667343" y="854514"/>
                </a:lnTo>
                <a:lnTo>
                  <a:pt x="1667343" y="600294"/>
                </a:lnTo>
                <a:lnTo>
                  <a:pt x="1667343" y="799658"/>
                </a:lnTo>
                <a:lnTo>
                  <a:pt x="1667343" y="503126"/>
                </a:lnTo>
                <a:lnTo>
                  <a:pt x="1667343" y="854514"/>
                </a:lnTo>
                <a:lnTo>
                  <a:pt x="1667343" y="463927"/>
                </a:lnTo>
                <a:lnTo>
                  <a:pt x="1667343" y="493068"/>
                </a:lnTo>
                <a:lnTo>
                  <a:pt x="1667343" y="442928"/>
                </a:lnTo>
                <a:lnTo>
                  <a:pt x="1667343" y="594408"/>
                </a:lnTo>
                <a:lnTo>
                  <a:pt x="1667343" y="486897"/>
                </a:lnTo>
                <a:lnTo>
                  <a:pt x="1667343" y="854514"/>
                </a:lnTo>
                <a:lnTo>
                  <a:pt x="1667343" y="771917"/>
                </a:lnTo>
                <a:lnTo>
                  <a:pt x="1668172" y="801316"/>
                </a:lnTo>
                <a:lnTo>
                  <a:pt x="1668172" y="435928"/>
                </a:lnTo>
                <a:lnTo>
                  <a:pt x="1668172" y="854514"/>
                </a:lnTo>
                <a:lnTo>
                  <a:pt x="1668172" y="600294"/>
                </a:lnTo>
                <a:lnTo>
                  <a:pt x="1668172" y="799658"/>
                </a:lnTo>
                <a:lnTo>
                  <a:pt x="1668172" y="503126"/>
                </a:lnTo>
                <a:lnTo>
                  <a:pt x="1668172" y="854514"/>
                </a:lnTo>
                <a:lnTo>
                  <a:pt x="1668172" y="463927"/>
                </a:lnTo>
                <a:lnTo>
                  <a:pt x="1668172" y="479327"/>
                </a:lnTo>
                <a:lnTo>
                  <a:pt x="1668172" y="442928"/>
                </a:lnTo>
                <a:lnTo>
                  <a:pt x="1668172" y="586580"/>
                </a:lnTo>
                <a:lnTo>
                  <a:pt x="1668172" y="486897"/>
                </a:lnTo>
                <a:lnTo>
                  <a:pt x="1668172" y="854514"/>
                </a:lnTo>
                <a:lnTo>
                  <a:pt x="1668172" y="771917"/>
                </a:lnTo>
                <a:lnTo>
                  <a:pt x="1669001" y="801316"/>
                </a:lnTo>
                <a:lnTo>
                  <a:pt x="1669001" y="435928"/>
                </a:lnTo>
                <a:lnTo>
                  <a:pt x="1669001" y="854514"/>
                </a:lnTo>
                <a:lnTo>
                  <a:pt x="1669001" y="600294"/>
                </a:lnTo>
                <a:lnTo>
                  <a:pt x="1669001" y="767717"/>
                </a:lnTo>
                <a:lnTo>
                  <a:pt x="1669001" y="481869"/>
                </a:lnTo>
                <a:lnTo>
                  <a:pt x="1669001" y="854514"/>
                </a:lnTo>
                <a:lnTo>
                  <a:pt x="1669001" y="463927"/>
                </a:lnTo>
                <a:lnTo>
                  <a:pt x="1669001" y="479327"/>
                </a:lnTo>
                <a:lnTo>
                  <a:pt x="1669001" y="442928"/>
                </a:lnTo>
                <a:lnTo>
                  <a:pt x="1669001" y="586580"/>
                </a:lnTo>
                <a:lnTo>
                  <a:pt x="1669001" y="486897"/>
                </a:lnTo>
                <a:lnTo>
                  <a:pt x="1669001" y="854514"/>
                </a:lnTo>
                <a:lnTo>
                  <a:pt x="1669001" y="771917"/>
                </a:lnTo>
                <a:lnTo>
                  <a:pt x="1669858" y="801316"/>
                </a:lnTo>
                <a:lnTo>
                  <a:pt x="1669858" y="435928"/>
                </a:lnTo>
                <a:lnTo>
                  <a:pt x="1669858" y="854514"/>
                </a:lnTo>
                <a:lnTo>
                  <a:pt x="1669858" y="600294"/>
                </a:lnTo>
                <a:lnTo>
                  <a:pt x="1669858" y="767717"/>
                </a:lnTo>
                <a:lnTo>
                  <a:pt x="1669858" y="472069"/>
                </a:lnTo>
                <a:lnTo>
                  <a:pt x="1669858" y="854514"/>
                </a:lnTo>
                <a:lnTo>
                  <a:pt x="1669858" y="463927"/>
                </a:lnTo>
                <a:lnTo>
                  <a:pt x="1669858" y="479327"/>
                </a:lnTo>
                <a:lnTo>
                  <a:pt x="1669858" y="442928"/>
                </a:lnTo>
                <a:lnTo>
                  <a:pt x="1669858" y="586580"/>
                </a:lnTo>
                <a:lnTo>
                  <a:pt x="1669858" y="486897"/>
                </a:lnTo>
                <a:lnTo>
                  <a:pt x="1669858" y="854514"/>
                </a:lnTo>
                <a:lnTo>
                  <a:pt x="1669858" y="771917"/>
                </a:lnTo>
                <a:lnTo>
                  <a:pt x="1670686" y="801316"/>
                </a:lnTo>
                <a:lnTo>
                  <a:pt x="1670686" y="435928"/>
                </a:lnTo>
                <a:lnTo>
                  <a:pt x="1670686" y="854514"/>
                </a:lnTo>
                <a:lnTo>
                  <a:pt x="1670686" y="600294"/>
                </a:lnTo>
                <a:lnTo>
                  <a:pt x="1670686" y="767717"/>
                </a:lnTo>
                <a:lnTo>
                  <a:pt x="1670686" y="472069"/>
                </a:lnTo>
                <a:lnTo>
                  <a:pt x="1670686" y="854514"/>
                </a:lnTo>
                <a:lnTo>
                  <a:pt x="1670686" y="463927"/>
                </a:lnTo>
                <a:lnTo>
                  <a:pt x="1670686" y="479327"/>
                </a:lnTo>
                <a:lnTo>
                  <a:pt x="1670686" y="442928"/>
                </a:lnTo>
                <a:lnTo>
                  <a:pt x="1670686" y="586580"/>
                </a:lnTo>
                <a:lnTo>
                  <a:pt x="1670686" y="486897"/>
                </a:lnTo>
                <a:lnTo>
                  <a:pt x="1670686" y="854514"/>
                </a:lnTo>
                <a:lnTo>
                  <a:pt x="1670686" y="771917"/>
                </a:lnTo>
                <a:lnTo>
                  <a:pt x="1671801" y="771917"/>
                </a:lnTo>
                <a:lnTo>
                  <a:pt x="1671801" y="435928"/>
                </a:lnTo>
                <a:lnTo>
                  <a:pt x="1671801" y="854514"/>
                </a:lnTo>
                <a:lnTo>
                  <a:pt x="1671801" y="600294"/>
                </a:lnTo>
                <a:lnTo>
                  <a:pt x="1671801" y="767717"/>
                </a:lnTo>
                <a:lnTo>
                  <a:pt x="1671801" y="472069"/>
                </a:lnTo>
                <a:lnTo>
                  <a:pt x="1671801" y="854514"/>
                </a:lnTo>
                <a:lnTo>
                  <a:pt x="1671801" y="463927"/>
                </a:lnTo>
                <a:lnTo>
                  <a:pt x="1671801" y="479327"/>
                </a:lnTo>
                <a:lnTo>
                  <a:pt x="1671801" y="442928"/>
                </a:lnTo>
                <a:lnTo>
                  <a:pt x="1671801" y="586580"/>
                </a:lnTo>
                <a:lnTo>
                  <a:pt x="1671801" y="470669"/>
                </a:lnTo>
                <a:lnTo>
                  <a:pt x="1671801" y="854514"/>
                </a:lnTo>
                <a:lnTo>
                  <a:pt x="1671801" y="771917"/>
                </a:lnTo>
                <a:lnTo>
                  <a:pt x="1672657" y="771917"/>
                </a:lnTo>
                <a:lnTo>
                  <a:pt x="1672657" y="435928"/>
                </a:lnTo>
                <a:lnTo>
                  <a:pt x="1672657" y="854514"/>
                </a:lnTo>
                <a:lnTo>
                  <a:pt x="1672657" y="573409"/>
                </a:lnTo>
                <a:lnTo>
                  <a:pt x="1672657" y="767717"/>
                </a:lnTo>
                <a:lnTo>
                  <a:pt x="1672657" y="472069"/>
                </a:lnTo>
                <a:lnTo>
                  <a:pt x="1672657" y="854514"/>
                </a:lnTo>
                <a:lnTo>
                  <a:pt x="1672657" y="463927"/>
                </a:lnTo>
                <a:lnTo>
                  <a:pt x="1672657" y="479327"/>
                </a:lnTo>
                <a:lnTo>
                  <a:pt x="1672657" y="442928"/>
                </a:lnTo>
                <a:lnTo>
                  <a:pt x="1672657" y="586580"/>
                </a:lnTo>
                <a:lnTo>
                  <a:pt x="1672657" y="454699"/>
                </a:lnTo>
                <a:lnTo>
                  <a:pt x="1672657" y="854514"/>
                </a:lnTo>
                <a:lnTo>
                  <a:pt x="1672657" y="771917"/>
                </a:lnTo>
                <a:lnTo>
                  <a:pt x="1673486" y="771917"/>
                </a:lnTo>
                <a:lnTo>
                  <a:pt x="1673486" y="435928"/>
                </a:lnTo>
                <a:lnTo>
                  <a:pt x="1673486" y="827086"/>
                </a:lnTo>
                <a:lnTo>
                  <a:pt x="1673486" y="567809"/>
                </a:lnTo>
                <a:lnTo>
                  <a:pt x="1673486" y="767717"/>
                </a:lnTo>
                <a:lnTo>
                  <a:pt x="1673486" y="472069"/>
                </a:lnTo>
                <a:lnTo>
                  <a:pt x="1673486" y="854514"/>
                </a:lnTo>
                <a:lnTo>
                  <a:pt x="1673486" y="458613"/>
                </a:lnTo>
                <a:lnTo>
                  <a:pt x="1673486" y="460870"/>
                </a:lnTo>
                <a:lnTo>
                  <a:pt x="1673486" y="442928"/>
                </a:lnTo>
                <a:lnTo>
                  <a:pt x="1673486" y="586580"/>
                </a:lnTo>
              </a:path>
              <a:path w="1776729" h="1168400">
                <a:moveTo>
                  <a:pt x="1673486" y="586580"/>
                </a:moveTo>
                <a:lnTo>
                  <a:pt x="1673486" y="454699"/>
                </a:lnTo>
                <a:lnTo>
                  <a:pt x="1673486" y="854514"/>
                </a:lnTo>
                <a:lnTo>
                  <a:pt x="1673486" y="771917"/>
                </a:lnTo>
                <a:lnTo>
                  <a:pt x="1674343" y="771917"/>
                </a:lnTo>
                <a:lnTo>
                  <a:pt x="1674343" y="435928"/>
                </a:lnTo>
                <a:lnTo>
                  <a:pt x="1674343" y="824001"/>
                </a:lnTo>
                <a:lnTo>
                  <a:pt x="1674343" y="567809"/>
                </a:lnTo>
                <a:lnTo>
                  <a:pt x="1674343" y="767717"/>
                </a:lnTo>
                <a:lnTo>
                  <a:pt x="1674343" y="472069"/>
                </a:lnTo>
                <a:lnTo>
                  <a:pt x="1674343" y="824001"/>
                </a:lnTo>
                <a:lnTo>
                  <a:pt x="1674343" y="447699"/>
                </a:lnTo>
                <a:lnTo>
                  <a:pt x="1674343" y="460870"/>
                </a:lnTo>
                <a:lnTo>
                  <a:pt x="1674343" y="442928"/>
                </a:lnTo>
                <a:lnTo>
                  <a:pt x="1674343" y="586580"/>
                </a:lnTo>
                <a:lnTo>
                  <a:pt x="1674343" y="454699"/>
                </a:lnTo>
                <a:lnTo>
                  <a:pt x="1674343" y="854514"/>
                </a:lnTo>
                <a:lnTo>
                  <a:pt x="1674343" y="752889"/>
                </a:lnTo>
                <a:lnTo>
                  <a:pt x="1675172" y="771917"/>
                </a:lnTo>
                <a:lnTo>
                  <a:pt x="1675172" y="421100"/>
                </a:lnTo>
                <a:lnTo>
                  <a:pt x="1675172" y="824001"/>
                </a:lnTo>
                <a:lnTo>
                  <a:pt x="1675172" y="567809"/>
                </a:lnTo>
                <a:lnTo>
                  <a:pt x="1675172" y="767717"/>
                </a:lnTo>
                <a:lnTo>
                  <a:pt x="1675172" y="472069"/>
                </a:lnTo>
                <a:lnTo>
                  <a:pt x="1675172" y="824001"/>
                </a:lnTo>
                <a:lnTo>
                  <a:pt x="1675172" y="447699"/>
                </a:lnTo>
                <a:lnTo>
                  <a:pt x="1675172" y="460870"/>
                </a:lnTo>
                <a:lnTo>
                  <a:pt x="1675172" y="442928"/>
                </a:lnTo>
                <a:lnTo>
                  <a:pt x="1675172" y="586580"/>
                </a:lnTo>
                <a:lnTo>
                  <a:pt x="1675172" y="454699"/>
                </a:lnTo>
                <a:lnTo>
                  <a:pt x="1675172" y="854514"/>
                </a:lnTo>
                <a:lnTo>
                  <a:pt x="1675172" y="742260"/>
                </a:lnTo>
                <a:lnTo>
                  <a:pt x="1676286" y="771917"/>
                </a:lnTo>
                <a:lnTo>
                  <a:pt x="1676286" y="404871"/>
                </a:lnTo>
                <a:lnTo>
                  <a:pt x="1676286" y="824001"/>
                </a:lnTo>
                <a:lnTo>
                  <a:pt x="1676286" y="567809"/>
                </a:lnTo>
                <a:lnTo>
                  <a:pt x="1676286" y="767717"/>
                </a:lnTo>
                <a:lnTo>
                  <a:pt x="1676286" y="472069"/>
                </a:lnTo>
                <a:lnTo>
                  <a:pt x="1676286" y="824001"/>
                </a:lnTo>
                <a:lnTo>
                  <a:pt x="1676286" y="447699"/>
                </a:lnTo>
                <a:lnTo>
                  <a:pt x="1676286" y="460870"/>
                </a:lnTo>
                <a:lnTo>
                  <a:pt x="1676286" y="442928"/>
                </a:lnTo>
                <a:lnTo>
                  <a:pt x="1676286" y="586580"/>
                </a:lnTo>
                <a:lnTo>
                  <a:pt x="1676286" y="454699"/>
                </a:lnTo>
                <a:lnTo>
                  <a:pt x="1676286" y="854514"/>
                </a:lnTo>
                <a:lnTo>
                  <a:pt x="1676286" y="742260"/>
                </a:lnTo>
                <a:lnTo>
                  <a:pt x="1677143" y="771917"/>
                </a:lnTo>
                <a:lnTo>
                  <a:pt x="1677143" y="404871"/>
                </a:lnTo>
                <a:lnTo>
                  <a:pt x="1677143" y="824001"/>
                </a:lnTo>
                <a:lnTo>
                  <a:pt x="1677143" y="567809"/>
                </a:lnTo>
                <a:lnTo>
                  <a:pt x="1677143" y="767717"/>
                </a:lnTo>
                <a:lnTo>
                  <a:pt x="1677143" y="472069"/>
                </a:lnTo>
                <a:lnTo>
                  <a:pt x="1677143" y="824001"/>
                </a:lnTo>
                <a:lnTo>
                  <a:pt x="1677143" y="431471"/>
                </a:lnTo>
                <a:lnTo>
                  <a:pt x="1677143" y="460870"/>
                </a:lnTo>
                <a:lnTo>
                  <a:pt x="1677143" y="442928"/>
                </a:lnTo>
                <a:lnTo>
                  <a:pt x="1677143" y="586580"/>
                </a:lnTo>
                <a:lnTo>
                  <a:pt x="1677143" y="454699"/>
                </a:lnTo>
                <a:lnTo>
                  <a:pt x="1677143" y="824001"/>
                </a:lnTo>
                <a:lnTo>
                  <a:pt x="1677143" y="742260"/>
                </a:lnTo>
                <a:lnTo>
                  <a:pt x="1677972" y="771917"/>
                </a:lnTo>
                <a:lnTo>
                  <a:pt x="1677972" y="404871"/>
                </a:lnTo>
                <a:lnTo>
                  <a:pt x="1677972" y="824001"/>
                </a:lnTo>
                <a:lnTo>
                  <a:pt x="1677972" y="567809"/>
                </a:lnTo>
                <a:lnTo>
                  <a:pt x="1677972" y="767717"/>
                </a:lnTo>
                <a:lnTo>
                  <a:pt x="1677972" y="472069"/>
                </a:lnTo>
                <a:lnTo>
                  <a:pt x="1677972" y="824001"/>
                </a:lnTo>
                <a:lnTo>
                  <a:pt x="1677972" y="431471"/>
                </a:lnTo>
                <a:lnTo>
                  <a:pt x="1677972" y="460870"/>
                </a:lnTo>
                <a:lnTo>
                  <a:pt x="1677972" y="411300"/>
                </a:lnTo>
                <a:lnTo>
                  <a:pt x="1677972" y="580980"/>
                </a:lnTo>
                <a:lnTo>
                  <a:pt x="1677972" y="454699"/>
                </a:lnTo>
                <a:lnTo>
                  <a:pt x="1677972" y="824001"/>
                </a:lnTo>
                <a:lnTo>
                  <a:pt x="1677972" y="742260"/>
                </a:lnTo>
                <a:lnTo>
                  <a:pt x="1678800" y="771917"/>
                </a:lnTo>
                <a:lnTo>
                  <a:pt x="1678800" y="404871"/>
                </a:lnTo>
                <a:lnTo>
                  <a:pt x="1678800" y="824001"/>
                </a:lnTo>
                <a:lnTo>
                  <a:pt x="1678800" y="567809"/>
                </a:lnTo>
                <a:lnTo>
                  <a:pt x="1678800" y="767717"/>
                </a:lnTo>
                <a:lnTo>
                  <a:pt x="1678800" y="472069"/>
                </a:lnTo>
                <a:lnTo>
                  <a:pt x="1678800" y="824001"/>
                </a:lnTo>
                <a:lnTo>
                  <a:pt x="1678800" y="431471"/>
                </a:lnTo>
                <a:lnTo>
                  <a:pt x="1678800" y="447699"/>
                </a:lnTo>
                <a:lnTo>
                  <a:pt x="1678800" y="411300"/>
                </a:lnTo>
                <a:lnTo>
                  <a:pt x="1678800" y="554924"/>
                </a:lnTo>
                <a:lnTo>
                  <a:pt x="1678800" y="454699"/>
                </a:lnTo>
                <a:lnTo>
                  <a:pt x="1678800" y="824001"/>
                </a:lnTo>
                <a:lnTo>
                  <a:pt x="1678800" y="742260"/>
                </a:lnTo>
                <a:lnTo>
                  <a:pt x="1679657" y="771917"/>
                </a:lnTo>
                <a:lnTo>
                  <a:pt x="1679657" y="404871"/>
                </a:lnTo>
                <a:lnTo>
                  <a:pt x="1679657" y="824001"/>
                </a:lnTo>
                <a:lnTo>
                  <a:pt x="1679657" y="567809"/>
                </a:lnTo>
                <a:lnTo>
                  <a:pt x="1679657" y="738060"/>
                </a:lnTo>
                <a:lnTo>
                  <a:pt x="1679657" y="468984"/>
                </a:lnTo>
                <a:lnTo>
                  <a:pt x="1679657" y="824001"/>
                </a:lnTo>
                <a:lnTo>
                  <a:pt x="1679657" y="431471"/>
                </a:lnTo>
                <a:lnTo>
                  <a:pt x="1679657" y="447699"/>
                </a:lnTo>
                <a:lnTo>
                  <a:pt x="1679657" y="411300"/>
                </a:lnTo>
                <a:lnTo>
                  <a:pt x="1679657" y="554924"/>
                </a:lnTo>
                <a:lnTo>
                  <a:pt x="1679657" y="454699"/>
                </a:lnTo>
                <a:lnTo>
                  <a:pt x="1679657" y="824001"/>
                </a:lnTo>
                <a:lnTo>
                  <a:pt x="1679657" y="742260"/>
                </a:lnTo>
                <a:lnTo>
                  <a:pt x="1680486" y="771917"/>
                </a:lnTo>
                <a:lnTo>
                  <a:pt x="1680486" y="404871"/>
                </a:lnTo>
                <a:lnTo>
                  <a:pt x="1680486" y="824001"/>
                </a:lnTo>
                <a:lnTo>
                  <a:pt x="1680486" y="567809"/>
                </a:lnTo>
                <a:lnTo>
                  <a:pt x="1680486" y="738060"/>
                </a:lnTo>
                <a:lnTo>
                  <a:pt x="1680486" y="449928"/>
                </a:lnTo>
                <a:lnTo>
                  <a:pt x="1680486" y="824001"/>
                </a:lnTo>
                <a:lnTo>
                  <a:pt x="1680486" y="431471"/>
                </a:lnTo>
                <a:lnTo>
                  <a:pt x="1680486" y="447699"/>
                </a:lnTo>
                <a:lnTo>
                  <a:pt x="1680486" y="411300"/>
                </a:lnTo>
                <a:lnTo>
                  <a:pt x="1680486" y="554924"/>
                </a:lnTo>
                <a:lnTo>
                  <a:pt x="1680486" y="454699"/>
                </a:lnTo>
                <a:lnTo>
                  <a:pt x="1680486" y="824001"/>
                </a:lnTo>
                <a:lnTo>
                  <a:pt x="1680486" y="742260"/>
                </a:lnTo>
                <a:lnTo>
                  <a:pt x="1681600" y="771917"/>
                </a:lnTo>
                <a:lnTo>
                  <a:pt x="1681600" y="404871"/>
                </a:lnTo>
                <a:lnTo>
                  <a:pt x="1681600" y="824001"/>
                </a:lnTo>
                <a:lnTo>
                  <a:pt x="1681600" y="567809"/>
                </a:lnTo>
                <a:lnTo>
                  <a:pt x="1681600" y="738060"/>
                </a:lnTo>
                <a:lnTo>
                  <a:pt x="1681600" y="440699"/>
                </a:lnTo>
                <a:lnTo>
                  <a:pt x="1681600" y="824001"/>
                </a:lnTo>
                <a:lnTo>
                  <a:pt x="1681600" y="431471"/>
                </a:lnTo>
                <a:lnTo>
                  <a:pt x="1681600" y="447699"/>
                </a:lnTo>
                <a:lnTo>
                  <a:pt x="1681600" y="411300"/>
                </a:lnTo>
                <a:lnTo>
                  <a:pt x="1681600" y="554924"/>
                </a:lnTo>
                <a:lnTo>
                  <a:pt x="1681600" y="454699"/>
                </a:lnTo>
                <a:lnTo>
                  <a:pt x="1681600" y="824001"/>
                </a:lnTo>
                <a:lnTo>
                  <a:pt x="1681600" y="742260"/>
                </a:lnTo>
                <a:lnTo>
                  <a:pt x="1682457" y="758203"/>
                </a:lnTo>
                <a:lnTo>
                  <a:pt x="1682457" y="404871"/>
                </a:lnTo>
                <a:lnTo>
                  <a:pt x="1682457" y="824001"/>
                </a:lnTo>
                <a:lnTo>
                  <a:pt x="1682457" y="567809"/>
                </a:lnTo>
                <a:lnTo>
                  <a:pt x="1682457" y="738060"/>
                </a:lnTo>
                <a:lnTo>
                  <a:pt x="1682457" y="440699"/>
                </a:lnTo>
                <a:lnTo>
                  <a:pt x="1682457" y="824001"/>
                </a:lnTo>
                <a:lnTo>
                  <a:pt x="1682457" y="431471"/>
                </a:lnTo>
                <a:lnTo>
                  <a:pt x="1682457" y="447699"/>
                </a:lnTo>
                <a:lnTo>
                  <a:pt x="1682457" y="411300"/>
                </a:lnTo>
                <a:lnTo>
                  <a:pt x="1682457" y="554924"/>
                </a:lnTo>
                <a:lnTo>
                  <a:pt x="1682457" y="454699"/>
                </a:lnTo>
                <a:lnTo>
                  <a:pt x="1682457" y="824001"/>
                </a:lnTo>
                <a:lnTo>
                  <a:pt x="1682457" y="742260"/>
                </a:lnTo>
                <a:lnTo>
                  <a:pt x="1683286" y="742260"/>
                </a:lnTo>
                <a:lnTo>
                  <a:pt x="1683286" y="404871"/>
                </a:lnTo>
                <a:lnTo>
                  <a:pt x="1683286" y="824001"/>
                </a:lnTo>
                <a:lnTo>
                  <a:pt x="1683286" y="567809"/>
                </a:lnTo>
                <a:lnTo>
                  <a:pt x="1683286" y="738060"/>
                </a:lnTo>
                <a:lnTo>
                  <a:pt x="1683286" y="440699"/>
                </a:lnTo>
                <a:lnTo>
                  <a:pt x="1683286" y="824001"/>
                </a:lnTo>
                <a:lnTo>
                  <a:pt x="1683286" y="431471"/>
                </a:lnTo>
                <a:lnTo>
                  <a:pt x="1683286" y="447699"/>
                </a:lnTo>
                <a:lnTo>
                  <a:pt x="1683286" y="411300"/>
                </a:lnTo>
                <a:lnTo>
                  <a:pt x="1683286" y="554924"/>
                </a:lnTo>
                <a:lnTo>
                  <a:pt x="1683286" y="427271"/>
                </a:lnTo>
                <a:lnTo>
                  <a:pt x="1683286" y="824001"/>
                </a:lnTo>
                <a:lnTo>
                  <a:pt x="1683286" y="742260"/>
                </a:lnTo>
                <a:lnTo>
                  <a:pt x="1684143" y="742260"/>
                </a:lnTo>
                <a:lnTo>
                  <a:pt x="1684143" y="404871"/>
                </a:lnTo>
                <a:lnTo>
                  <a:pt x="1684143" y="824001"/>
                </a:lnTo>
                <a:lnTo>
                  <a:pt x="1684143" y="537010"/>
                </a:lnTo>
                <a:lnTo>
                  <a:pt x="1684143" y="738060"/>
                </a:lnTo>
                <a:lnTo>
                  <a:pt x="1684143" y="440699"/>
                </a:lnTo>
                <a:lnTo>
                  <a:pt x="1684143" y="824001"/>
                </a:lnTo>
                <a:lnTo>
                  <a:pt x="1684143" y="431471"/>
                </a:lnTo>
                <a:lnTo>
                  <a:pt x="1684143" y="441528"/>
                </a:lnTo>
                <a:lnTo>
                  <a:pt x="1684143" y="411300"/>
                </a:lnTo>
                <a:lnTo>
                  <a:pt x="1684143" y="554924"/>
                </a:lnTo>
                <a:lnTo>
                  <a:pt x="1684143" y="422785"/>
                </a:lnTo>
                <a:lnTo>
                  <a:pt x="1684143" y="824001"/>
                </a:lnTo>
                <a:lnTo>
                  <a:pt x="1684143" y="742260"/>
                </a:lnTo>
                <a:lnTo>
                  <a:pt x="1684971" y="742260"/>
                </a:lnTo>
                <a:lnTo>
                  <a:pt x="1684971" y="404871"/>
                </a:lnTo>
                <a:lnTo>
                  <a:pt x="1684971" y="792658"/>
                </a:lnTo>
                <a:lnTo>
                  <a:pt x="1684971" y="537010"/>
                </a:lnTo>
                <a:lnTo>
                  <a:pt x="1684971" y="738060"/>
                </a:lnTo>
                <a:lnTo>
                  <a:pt x="1684971" y="440699"/>
                </a:lnTo>
                <a:lnTo>
                  <a:pt x="1684971" y="824001"/>
                </a:lnTo>
                <a:lnTo>
                  <a:pt x="1684971" y="420271"/>
                </a:lnTo>
                <a:lnTo>
                  <a:pt x="1684971" y="428385"/>
                </a:lnTo>
              </a:path>
              <a:path w="1776729" h="1168400">
                <a:moveTo>
                  <a:pt x="1684971" y="428385"/>
                </a:moveTo>
                <a:lnTo>
                  <a:pt x="1684971" y="411300"/>
                </a:lnTo>
                <a:lnTo>
                  <a:pt x="1684971" y="554924"/>
                </a:lnTo>
                <a:lnTo>
                  <a:pt x="1684971" y="422785"/>
                </a:lnTo>
                <a:lnTo>
                  <a:pt x="1684971" y="824001"/>
                </a:lnTo>
                <a:lnTo>
                  <a:pt x="1684971" y="742260"/>
                </a:lnTo>
                <a:lnTo>
                  <a:pt x="1685800" y="742260"/>
                </a:lnTo>
                <a:lnTo>
                  <a:pt x="1685800" y="404871"/>
                </a:lnTo>
                <a:lnTo>
                  <a:pt x="1685800" y="792658"/>
                </a:lnTo>
                <a:lnTo>
                  <a:pt x="1685800" y="537010"/>
                </a:lnTo>
                <a:lnTo>
                  <a:pt x="1685800" y="738060"/>
                </a:lnTo>
                <a:lnTo>
                  <a:pt x="1685800" y="440699"/>
                </a:lnTo>
                <a:lnTo>
                  <a:pt x="1685800" y="792658"/>
                </a:lnTo>
                <a:lnTo>
                  <a:pt x="1685800" y="415785"/>
                </a:lnTo>
                <a:lnTo>
                  <a:pt x="1685800" y="428385"/>
                </a:lnTo>
                <a:lnTo>
                  <a:pt x="1685800" y="411300"/>
                </a:lnTo>
                <a:lnTo>
                  <a:pt x="1685800" y="554924"/>
                </a:lnTo>
                <a:lnTo>
                  <a:pt x="1685800" y="422785"/>
                </a:lnTo>
                <a:lnTo>
                  <a:pt x="1685800" y="824001"/>
                </a:lnTo>
                <a:lnTo>
                  <a:pt x="1685800" y="714261"/>
                </a:lnTo>
                <a:lnTo>
                  <a:pt x="1686943" y="742260"/>
                </a:lnTo>
                <a:lnTo>
                  <a:pt x="1686943" y="387501"/>
                </a:lnTo>
                <a:lnTo>
                  <a:pt x="1686943" y="792658"/>
                </a:lnTo>
                <a:lnTo>
                  <a:pt x="1686943" y="537010"/>
                </a:lnTo>
                <a:lnTo>
                  <a:pt x="1686943" y="738060"/>
                </a:lnTo>
                <a:lnTo>
                  <a:pt x="1686943" y="440699"/>
                </a:lnTo>
                <a:lnTo>
                  <a:pt x="1686943" y="792658"/>
                </a:lnTo>
                <a:lnTo>
                  <a:pt x="1686943" y="415785"/>
                </a:lnTo>
                <a:lnTo>
                  <a:pt x="1686943" y="428385"/>
                </a:lnTo>
                <a:lnTo>
                  <a:pt x="1686943" y="411300"/>
                </a:lnTo>
                <a:lnTo>
                  <a:pt x="1686943" y="554924"/>
                </a:lnTo>
                <a:lnTo>
                  <a:pt x="1686943" y="422785"/>
                </a:lnTo>
                <a:lnTo>
                  <a:pt x="1686943" y="824001"/>
                </a:lnTo>
                <a:lnTo>
                  <a:pt x="1686943" y="711719"/>
                </a:lnTo>
                <a:lnTo>
                  <a:pt x="1687771" y="742260"/>
                </a:lnTo>
                <a:lnTo>
                  <a:pt x="1687771" y="373216"/>
                </a:lnTo>
                <a:lnTo>
                  <a:pt x="1687771" y="792658"/>
                </a:lnTo>
                <a:lnTo>
                  <a:pt x="1687771" y="537010"/>
                </a:lnTo>
                <a:lnTo>
                  <a:pt x="1687771" y="738060"/>
                </a:lnTo>
                <a:lnTo>
                  <a:pt x="1687771" y="440699"/>
                </a:lnTo>
                <a:lnTo>
                  <a:pt x="1687771" y="792658"/>
                </a:lnTo>
                <a:lnTo>
                  <a:pt x="1687771" y="415785"/>
                </a:lnTo>
                <a:lnTo>
                  <a:pt x="1687771" y="428385"/>
                </a:lnTo>
                <a:lnTo>
                  <a:pt x="1687771" y="411300"/>
                </a:lnTo>
                <a:lnTo>
                  <a:pt x="1687771" y="554924"/>
                </a:lnTo>
                <a:lnTo>
                  <a:pt x="1687771" y="422785"/>
                </a:lnTo>
                <a:lnTo>
                  <a:pt x="1687771" y="824001"/>
                </a:lnTo>
                <a:lnTo>
                  <a:pt x="1687771" y="711719"/>
                </a:lnTo>
                <a:lnTo>
                  <a:pt x="1688600" y="742260"/>
                </a:lnTo>
                <a:lnTo>
                  <a:pt x="1688600" y="373216"/>
                </a:lnTo>
                <a:lnTo>
                  <a:pt x="1688600" y="792658"/>
                </a:lnTo>
                <a:lnTo>
                  <a:pt x="1688600" y="537010"/>
                </a:lnTo>
                <a:lnTo>
                  <a:pt x="1688600" y="738060"/>
                </a:lnTo>
                <a:lnTo>
                  <a:pt x="1688600" y="440699"/>
                </a:lnTo>
                <a:lnTo>
                  <a:pt x="1688600" y="792658"/>
                </a:lnTo>
                <a:lnTo>
                  <a:pt x="1688600" y="400386"/>
                </a:lnTo>
                <a:lnTo>
                  <a:pt x="1688600" y="428385"/>
                </a:lnTo>
                <a:lnTo>
                  <a:pt x="1688600" y="411300"/>
                </a:lnTo>
                <a:lnTo>
                  <a:pt x="1688600" y="554924"/>
                </a:lnTo>
                <a:lnTo>
                  <a:pt x="1688600" y="422785"/>
                </a:lnTo>
                <a:lnTo>
                  <a:pt x="1688600" y="792658"/>
                </a:lnTo>
                <a:lnTo>
                  <a:pt x="1688600" y="711719"/>
                </a:lnTo>
                <a:lnTo>
                  <a:pt x="1689457" y="742260"/>
                </a:lnTo>
                <a:lnTo>
                  <a:pt x="1689457" y="373216"/>
                </a:lnTo>
                <a:lnTo>
                  <a:pt x="1689457" y="792658"/>
                </a:lnTo>
                <a:lnTo>
                  <a:pt x="1689457" y="537010"/>
                </a:lnTo>
                <a:lnTo>
                  <a:pt x="1689457" y="738060"/>
                </a:lnTo>
                <a:lnTo>
                  <a:pt x="1689457" y="440699"/>
                </a:lnTo>
                <a:lnTo>
                  <a:pt x="1689457" y="792658"/>
                </a:lnTo>
                <a:lnTo>
                  <a:pt x="1689457" y="398986"/>
                </a:lnTo>
                <a:lnTo>
                  <a:pt x="1689457" y="428385"/>
                </a:lnTo>
                <a:lnTo>
                  <a:pt x="1689457" y="379672"/>
                </a:lnTo>
                <a:lnTo>
                  <a:pt x="1689457" y="553266"/>
                </a:lnTo>
                <a:lnTo>
                  <a:pt x="1689457" y="422785"/>
                </a:lnTo>
                <a:lnTo>
                  <a:pt x="1689457" y="792658"/>
                </a:lnTo>
                <a:lnTo>
                  <a:pt x="1689457" y="711719"/>
                </a:lnTo>
                <a:lnTo>
                  <a:pt x="1690286" y="742260"/>
                </a:lnTo>
                <a:lnTo>
                  <a:pt x="1690286" y="373216"/>
                </a:lnTo>
                <a:lnTo>
                  <a:pt x="1690286" y="792658"/>
                </a:lnTo>
                <a:lnTo>
                  <a:pt x="1690286" y="537010"/>
                </a:lnTo>
                <a:lnTo>
                  <a:pt x="1690286" y="738060"/>
                </a:lnTo>
                <a:lnTo>
                  <a:pt x="1690286" y="440699"/>
                </a:lnTo>
                <a:lnTo>
                  <a:pt x="1690286" y="792658"/>
                </a:lnTo>
                <a:lnTo>
                  <a:pt x="1690286" y="398986"/>
                </a:lnTo>
                <a:lnTo>
                  <a:pt x="1690286" y="418014"/>
                </a:lnTo>
                <a:lnTo>
                  <a:pt x="1690286" y="379672"/>
                </a:lnTo>
                <a:lnTo>
                  <a:pt x="1690286" y="523011"/>
                </a:lnTo>
                <a:lnTo>
                  <a:pt x="1690286" y="422785"/>
                </a:lnTo>
                <a:lnTo>
                  <a:pt x="1690286" y="792658"/>
                </a:lnTo>
                <a:lnTo>
                  <a:pt x="1690286" y="711719"/>
                </a:lnTo>
                <a:lnTo>
                  <a:pt x="1691142" y="742260"/>
                </a:lnTo>
                <a:lnTo>
                  <a:pt x="1691142" y="373216"/>
                </a:lnTo>
                <a:lnTo>
                  <a:pt x="1691142" y="792658"/>
                </a:lnTo>
                <a:lnTo>
                  <a:pt x="1691142" y="537010"/>
                </a:lnTo>
                <a:lnTo>
                  <a:pt x="1691142" y="715090"/>
                </a:lnTo>
                <a:lnTo>
                  <a:pt x="1691142" y="440699"/>
                </a:lnTo>
                <a:lnTo>
                  <a:pt x="1691142" y="792658"/>
                </a:lnTo>
                <a:lnTo>
                  <a:pt x="1691142" y="398986"/>
                </a:lnTo>
                <a:lnTo>
                  <a:pt x="1691142" y="415785"/>
                </a:lnTo>
                <a:lnTo>
                  <a:pt x="1691142" y="379672"/>
                </a:lnTo>
                <a:lnTo>
                  <a:pt x="1691142" y="523011"/>
                </a:lnTo>
                <a:lnTo>
                  <a:pt x="1691142" y="422785"/>
                </a:lnTo>
                <a:lnTo>
                  <a:pt x="1691142" y="792658"/>
                </a:lnTo>
                <a:lnTo>
                  <a:pt x="1691142" y="711719"/>
                </a:lnTo>
                <a:lnTo>
                  <a:pt x="1692257" y="742260"/>
                </a:lnTo>
                <a:lnTo>
                  <a:pt x="1692257" y="373216"/>
                </a:lnTo>
                <a:lnTo>
                  <a:pt x="1692257" y="792658"/>
                </a:lnTo>
                <a:lnTo>
                  <a:pt x="1692257" y="537010"/>
                </a:lnTo>
                <a:lnTo>
                  <a:pt x="1692257" y="707804"/>
                </a:lnTo>
                <a:lnTo>
                  <a:pt x="1692257" y="418014"/>
                </a:lnTo>
                <a:lnTo>
                  <a:pt x="1692257" y="792658"/>
                </a:lnTo>
                <a:lnTo>
                  <a:pt x="1692257" y="398986"/>
                </a:lnTo>
                <a:lnTo>
                  <a:pt x="1692257" y="415785"/>
                </a:lnTo>
                <a:lnTo>
                  <a:pt x="1692257" y="379672"/>
                </a:lnTo>
                <a:lnTo>
                  <a:pt x="1692257" y="523011"/>
                </a:lnTo>
                <a:lnTo>
                  <a:pt x="1692257" y="422785"/>
                </a:lnTo>
                <a:lnTo>
                  <a:pt x="1692257" y="792658"/>
                </a:lnTo>
                <a:lnTo>
                  <a:pt x="1692257" y="711719"/>
                </a:lnTo>
                <a:lnTo>
                  <a:pt x="1693086" y="742260"/>
                </a:lnTo>
                <a:lnTo>
                  <a:pt x="1693086" y="373216"/>
                </a:lnTo>
                <a:lnTo>
                  <a:pt x="1693086" y="792658"/>
                </a:lnTo>
                <a:lnTo>
                  <a:pt x="1693086" y="537010"/>
                </a:lnTo>
                <a:lnTo>
                  <a:pt x="1693086" y="707804"/>
                </a:lnTo>
                <a:lnTo>
                  <a:pt x="1693086" y="409329"/>
                </a:lnTo>
                <a:lnTo>
                  <a:pt x="1693086" y="792658"/>
                </a:lnTo>
                <a:lnTo>
                  <a:pt x="1693086" y="398986"/>
                </a:lnTo>
                <a:lnTo>
                  <a:pt x="1693086" y="415785"/>
                </a:lnTo>
                <a:lnTo>
                  <a:pt x="1693086" y="379672"/>
                </a:lnTo>
                <a:lnTo>
                  <a:pt x="1693086" y="523011"/>
                </a:lnTo>
                <a:lnTo>
                  <a:pt x="1693086" y="422785"/>
                </a:lnTo>
                <a:lnTo>
                  <a:pt x="1693086" y="792658"/>
                </a:lnTo>
                <a:lnTo>
                  <a:pt x="1693086" y="711719"/>
                </a:lnTo>
                <a:lnTo>
                  <a:pt x="1693942" y="742260"/>
                </a:lnTo>
                <a:lnTo>
                  <a:pt x="1693942" y="373216"/>
                </a:lnTo>
                <a:lnTo>
                  <a:pt x="1693942" y="792658"/>
                </a:lnTo>
                <a:lnTo>
                  <a:pt x="1693942" y="537010"/>
                </a:lnTo>
                <a:lnTo>
                  <a:pt x="1693942" y="707804"/>
                </a:lnTo>
                <a:lnTo>
                  <a:pt x="1693942" y="409329"/>
                </a:lnTo>
                <a:lnTo>
                  <a:pt x="1693942" y="792658"/>
                </a:lnTo>
                <a:lnTo>
                  <a:pt x="1693942" y="398986"/>
                </a:lnTo>
                <a:lnTo>
                  <a:pt x="1693942" y="415785"/>
                </a:lnTo>
                <a:lnTo>
                  <a:pt x="1693942" y="379672"/>
                </a:lnTo>
                <a:lnTo>
                  <a:pt x="1693942" y="523011"/>
                </a:lnTo>
                <a:lnTo>
                  <a:pt x="1693942" y="422785"/>
                </a:lnTo>
                <a:lnTo>
                  <a:pt x="1693942" y="792658"/>
                </a:lnTo>
                <a:lnTo>
                  <a:pt x="1693942" y="711719"/>
                </a:lnTo>
                <a:lnTo>
                  <a:pt x="1694771" y="711719"/>
                </a:lnTo>
                <a:lnTo>
                  <a:pt x="1694771" y="373216"/>
                </a:lnTo>
                <a:lnTo>
                  <a:pt x="1694771" y="792658"/>
                </a:lnTo>
                <a:lnTo>
                  <a:pt x="1694771" y="537010"/>
                </a:lnTo>
                <a:lnTo>
                  <a:pt x="1694771" y="707804"/>
                </a:lnTo>
                <a:lnTo>
                  <a:pt x="1694771" y="409329"/>
                </a:lnTo>
                <a:lnTo>
                  <a:pt x="1694771" y="792658"/>
                </a:lnTo>
                <a:lnTo>
                  <a:pt x="1694771" y="398986"/>
                </a:lnTo>
                <a:lnTo>
                  <a:pt x="1694771" y="415785"/>
                </a:lnTo>
                <a:lnTo>
                  <a:pt x="1694771" y="379672"/>
                </a:lnTo>
                <a:lnTo>
                  <a:pt x="1694771" y="523011"/>
                </a:lnTo>
                <a:lnTo>
                  <a:pt x="1694771" y="413814"/>
                </a:lnTo>
                <a:lnTo>
                  <a:pt x="1694771" y="792658"/>
                </a:lnTo>
                <a:lnTo>
                  <a:pt x="1694771" y="711719"/>
                </a:lnTo>
                <a:lnTo>
                  <a:pt x="1695600" y="711719"/>
                </a:lnTo>
                <a:lnTo>
                  <a:pt x="1695600" y="373216"/>
                </a:lnTo>
                <a:lnTo>
                  <a:pt x="1695600" y="792658"/>
                </a:lnTo>
                <a:lnTo>
                  <a:pt x="1695600" y="523011"/>
                </a:lnTo>
                <a:lnTo>
                  <a:pt x="1695600" y="707804"/>
                </a:lnTo>
                <a:lnTo>
                  <a:pt x="1695600" y="409329"/>
                </a:lnTo>
                <a:lnTo>
                  <a:pt x="1695600" y="792658"/>
                </a:lnTo>
                <a:lnTo>
                  <a:pt x="1695600" y="398986"/>
                </a:lnTo>
                <a:lnTo>
                  <a:pt x="1695600" y="415785"/>
                </a:lnTo>
                <a:lnTo>
                  <a:pt x="1695600" y="379672"/>
                </a:lnTo>
                <a:lnTo>
                  <a:pt x="1695600" y="523011"/>
                </a:lnTo>
                <a:lnTo>
                  <a:pt x="1695600" y="390586"/>
                </a:lnTo>
                <a:lnTo>
                  <a:pt x="1695600" y="792658"/>
                </a:lnTo>
                <a:lnTo>
                  <a:pt x="1695600" y="711719"/>
                </a:lnTo>
                <a:lnTo>
                  <a:pt x="1696457" y="711719"/>
                </a:lnTo>
                <a:lnTo>
                  <a:pt x="1696457" y="373216"/>
                </a:lnTo>
                <a:lnTo>
                  <a:pt x="1696457" y="792658"/>
                </a:lnTo>
                <a:lnTo>
                  <a:pt x="1696457" y="505926"/>
                </a:lnTo>
                <a:lnTo>
                  <a:pt x="1696457" y="707804"/>
                </a:lnTo>
                <a:lnTo>
                  <a:pt x="1696457" y="409329"/>
                </a:lnTo>
                <a:lnTo>
                  <a:pt x="1696457" y="792658"/>
                </a:lnTo>
                <a:lnTo>
                  <a:pt x="1696457" y="398986"/>
                </a:lnTo>
              </a:path>
              <a:path w="1776729" h="1168400">
                <a:moveTo>
                  <a:pt x="1696457" y="398986"/>
                </a:moveTo>
                <a:lnTo>
                  <a:pt x="1696457" y="395329"/>
                </a:lnTo>
                <a:lnTo>
                  <a:pt x="1696457" y="395901"/>
                </a:lnTo>
                <a:lnTo>
                  <a:pt x="1696457" y="379672"/>
                </a:lnTo>
                <a:lnTo>
                  <a:pt x="1696457" y="523011"/>
                </a:lnTo>
                <a:lnTo>
                  <a:pt x="1696457" y="390586"/>
                </a:lnTo>
                <a:lnTo>
                  <a:pt x="1696457" y="792658"/>
                </a:lnTo>
                <a:lnTo>
                  <a:pt x="1696457" y="711719"/>
                </a:lnTo>
                <a:lnTo>
                  <a:pt x="1697571" y="711719"/>
                </a:lnTo>
                <a:lnTo>
                  <a:pt x="1697571" y="373216"/>
                </a:lnTo>
                <a:lnTo>
                  <a:pt x="1697571" y="761288"/>
                </a:lnTo>
                <a:lnTo>
                  <a:pt x="1697571" y="505926"/>
                </a:lnTo>
                <a:lnTo>
                  <a:pt x="1697571" y="707804"/>
                </a:lnTo>
                <a:lnTo>
                  <a:pt x="1697571" y="409329"/>
                </a:lnTo>
                <a:lnTo>
                  <a:pt x="1697571" y="778088"/>
                </a:lnTo>
                <a:lnTo>
                  <a:pt x="1697571" y="383872"/>
                </a:lnTo>
                <a:lnTo>
                  <a:pt x="1697571" y="395901"/>
                </a:lnTo>
                <a:lnTo>
                  <a:pt x="1697571" y="379672"/>
                </a:lnTo>
                <a:lnTo>
                  <a:pt x="1697571" y="523011"/>
                </a:lnTo>
                <a:lnTo>
                  <a:pt x="1697571" y="390586"/>
                </a:lnTo>
                <a:lnTo>
                  <a:pt x="1697571" y="792658"/>
                </a:lnTo>
                <a:lnTo>
                  <a:pt x="1697571" y="711719"/>
                </a:lnTo>
                <a:lnTo>
                  <a:pt x="1698400" y="711719"/>
                </a:lnTo>
                <a:lnTo>
                  <a:pt x="1698400" y="373216"/>
                </a:lnTo>
                <a:lnTo>
                  <a:pt x="1698400" y="761288"/>
                </a:lnTo>
                <a:lnTo>
                  <a:pt x="1698400" y="505926"/>
                </a:lnTo>
                <a:lnTo>
                  <a:pt x="1698400" y="707804"/>
                </a:lnTo>
                <a:lnTo>
                  <a:pt x="1698400" y="409329"/>
                </a:lnTo>
                <a:lnTo>
                  <a:pt x="1698400" y="761288"/>
                </a:lnTo>
                <a:lnTo>
                  <a:pt x="1698400" y="383872"/>
                </a:lnTo>
                <a:lnTo>
                  <a:pt x="1698400" y="395901"/>
                </a:lnTo>
                <a:lnTo>
                  <a:pt x="1698400" y="379672"/>
                </a:lnTo>
                <a:lnTo>
                  <a:pt x="1698400" y="523011"/>
                </a:lnTo>
                <a:lnTo>
                  <a:pt x="1698400" y="390586"/>
                </a:lnTo>
                <a:lnTo>
                  <a:pt x="1698400" y="792658"/>
                </a:lnTo>
                <a:lnTo>
                  <a:pt x="1698400" y="680920"/>
                </a:lnTo>
                <a:lnTo>
                  <a:pt x="1699257" y="711719"/>
                </a:lnTo>
                <a:lnTo>
                  <a:pt x="1699257" y="349702"/>
                </a:lnTo>
                <a:lnTo>
                  <a:pt x="1699257" y="761288"/>
                </a:lnTo>
                <a:lnTo>
                  <a:pt x="1699257" y="505926"/>
                </a:lnTo>
                <a:lnTo>
                  <a:pt x="1699257" y="707804"/>
                </a:lnTo>
                <a:lnTo>
                  <a:pt x="1699257" y="409329"/>
                </a:lnTo>
                <a:lnTo>
                  <a:pt x="1699257" y="761288"/>
                </a:lnTo>
                <a:lnTo>
                  <a:pt x="1699257" y="383872"/>
                </a:lnTo>
                <a:lnTo>
                  <a:pt x="1699257" y="395901"/>
                </a:lnTo>
                <a:lnTo>
                  <a:pt x="1699257" y="379672"/>
                </a:lnTo>
                <a:lnTo>
                  <a:pt x="1699257" y="523011"/>
                </a:lnTo>
                <a:lnTo>
                  <a:pt x="1699257" y="390586"/>
                </a:lnTo>
                <a:lnTo>
                  <a:pt x="1699257" y="792658"/>
                </a:lnTo>
                <a:lnTo>
                  <a:pt x="1699257" y="680920"/>
                </a:lnTo>
                <a:lnTo>
                  <a:pt x="1700085" y="711719"/>
                </a:lnTo>
                <a:lnTo>
                  <a:pt x="1700085" y="341588"/>
                </a:lnTo>
                <a:lnTo>
                  <a:pt x="1700085" y="761288"/>
                </a:lnTo>
                <a:lnTo>
                  <a:pt x="1700085" y="505926"/>
                </a:lnTo>
                <a:lnTo>
                  <a:pt x="1700085" y="707804"/>
                </a:lnTo>
                <a:lnTo>
                  <a:pt x="1700085" y="409329"/>
                </a:lnTo>
                <a:lnTo>
                  <a:pt x="1700085" y="761288"/>
                </a:lnTo>
                <a:lnTo>
                  <a:pt x="1700085" y="383015"/>
                </a:lnTo>
                <a:lnTo>
                  <a:pt x="1700085" y="395901"/>
                </a:lnTo>
                <a:lnTo>
                  <a:pt x="1700085" y="379672"/>
                </a:lnTo>
                <a:lnTo>
                  <a:pt x="1700085" y="523011"/>
                </a:lnTo>
                <a:lnTo>
                  <a:pt x="1700085" y="390586"/>
                </a:lnTo>
                <a:lnTo>
                  <a:pt x="1700085" y="792658"/>
                </a:lnTo>
                <a:lnTo>
                  <a:pt x="1700085" y="680920"/>
                </a:lnTo>
                <a:lnTo>
                  <a:pt x="1700942" y="711719"/>
                </a:lnTo>
                <a:lnTo>
                  <a:pt x="1700942" y="341588"/>
                </a:lnTo>
                <a:lnTo>
                  <a:pt x="1700942" y="761288"/>
                </a:lnTo>
                <a:lnTo>
                  <a:pt x="1700942" y="505926"/>
                </a:lnTo>
                <a:lnTo>
                  <a:pt x="1700942" y="707804"/>
                </a:lnTo>
                <a:lnTo>
                  <a:pt x="1700942" y="409329"/>
                </a:lnTo>
                <a:lnTo>
                  <a:pt x="1700942" y="761288"/>
                </a:lnTo>
                <a:lnTo>
                  <a:pt x="1700942" y="366216"/>
                </a:lnTo>
                <a:lnTo>
                  <a:pt x="1700942" y="395901"/>
                </a:lnTo>
                <a:lnTo>
                  <a:pt x="1700942" y="378272"/>
                </a:lnTo>
                <a:lnTo>
                  <a:pt x="1700942" y="523011"/>
                </a:lnTo>
                <a:lnTo>
                  <a:pt x="1700942" y="390586"/>
                </a:lnTo>
                <a:lnTo>
                  <a:pt x="1700942" y="761288"/>
                </a:lnTo>
                <a:lnTo>
                  <a:pt x="1700942" y="680920"/>
                </a:lnTo>
                <a:lnTo>
                  <a:pt x="1702056" y="711719"/>
                </a:lnTo>
                <a:lnTo>
                  <a:pt x="1702056" y="341588"/>
                </a:lnTo>
                <a:lnTo>
                  <a:pt x="1702056" y="761288"/>
                </a:lnTo>
                <a:lnTo>
                  <a:pt x="1702056" y="505926"/>
                </a:lnTo>
                <a:lnTo>
                  <a:pt x="1702056" y="707804"/>
                </a:lnTo>
                <a:lnTo>
                  <a:pt x="1702056" y="409329"/>
                </a:lnTo>
                <a:lnTo>
                  <a:pt x="1702056" y="761288"/>
                </a:lnTo>
                <a:lnTo>
                  <a:pt x="1702056" y="366216"/>
                </a:lnTo>
                <a:lnTo>
                  <a:pt x="1702056" y="395901"/>
                </a:lnTo>
                <a:lnTo>
                  <a:pt x="1702056" y="347731"/>
                </a:lnTo>
                <a:lnTo>
                  <a:pt x="1702056" y="519668"/>
                </a:lnTo>
                <a:lnTo>
                  <a:pt x="1702056" y="390586"/>
                </a:lnTo>
                <a:lnTo>
                  <a:pt x="1702056" y="761288"/>
                </a:lnTo>
                <a:lnTo>
                  <a:pt x="1702056" y="680920"/>
                </a:lnTo>
                <a:lnTo>
                  <a:pt x="1702885" y="711719"/>
                </a:lnTo>
                <a:lnTo>
                  <a:pt x="1702885" y="341588"/>
                </a:lnTo>
                <a:lnTo>
                  <a:pt x="1702885" y="761288"/>
                </a:lnTo>
                <a:lnTo>
                  <a:pt x="1702885" y="505926"/>
                </a:lnTo>
                <a:lnTo>
                  <a:pt x="1702885" y="707804"/>
                </a:lnTo>
                <a:lnTo>
                  <a:pt x="1702885" y="409329"/>
                </a:lnTo>
                <a:lnTo>
                  <a:pt x="1702885" y="761288"/>
                </a:lnTo>
                <a:lnTo>
                  <a:pt x="1702885" y="366216"/>
                </a:lnTo>
                <a:lnTo>
                  <a:pt x="1702885" y="385815"/>
                </a:lnTo>
                <a:lnTo>
                  <a:pt x="1702885" y="347731"/>
                </a:lnTo>
                <a:lnTo>
                  <a:pt x="1702885" y="491097"/>
                </a:lnTo>
                <a:lnTo>
                  <a:pt x="1702885" y="390586"/>
                </a:lnTo>
                <a:lnTo>
                  <a:pt x="1702885" y="761288"/>
                </a:lnTo>
                <a:lnTo>
                  <a:pt x="1702885" y="680920"/>
                </a:lnTo>
                <a:lnTo>
                  <a:pt x="1703742" y="711719"/>
                </a:lnTo>
                <a:lnTo>
                  <a:pt x="1703742" y="341588"/>
                </a:lnTo>
                <a:lnTo>
                  <a:pt x="1703742" y="761288"/>
                </a:lnTo>
                <a:lnTo>
                  <a:pt x="1703742" y="505926"/>
                </a:lnTo>
                <a:lnTo>
                  <a:pt x="1703742" y="688776"/>
                </a:lnTo>
                <a:lnTo>
                  <a:pt x="1703742" y="409329"/>
                </a:lnTo>
                <a:lnTo>
                  <a:pt x="1703742" y="761288"/>
                </a:lnTo>
                <a:lnTo>
                  <a:pt x="1703742" y="366216"/>
                </a:lnTo>
                <a:lnTo>
                  <a:pt x="1703742" y="383872"/>
                </a:lnTo>
                <a:lnTo>
                  <a:pt x="1703742" y="347731"/>
                </a:lnTo>
                <a:lnTo>
                  <a:pt x="1703742" y="491097"/>
                </a:lnTo>
                <a:lnTo>
                  <a:pt x="1703742" y="390586"/>
                </a:lnTo>
                <a:lnTo>
                  <a:pt x="1703742" y="761288"/>
                </a:lnTo>
                <a:lnTo>
                  <a:pt x="1703742" y="680920"/>
                </a:lnTo>
                <a:lnTo>
                  <a:pt x="1704571" y="711719"/>
                </a:lnTo>
                <a:lnTo>
                  <a:pt x="1704571" y="341588"/>
                </a:lnTo>
                <a:lnTo>
                  <a:pt x="1704571" y="761288"/>
                </a:lnTo>
                <a:lnTo>
                  <a:pt x="1704571" y="505926"/>
                </a:lnTo>
                <a:lnTo>
                  <a:pt x="1704571" y="677291"/>
                </a:lnTo>
                <a:lnTo>
                  <a:pt x="1704571" y="386101"/>
                </a:lnTo>
                <a:lnTo>
                  <a:pt x="1704571" y="761288"/>
                </a:lnTo>
                <a:lnTo>
                  <a:pt x="1704571" y="366216"/>
                </a:lnTo>
                <a:lnTo>
                  <a:pt x="1704571" y="383872"/>
                </a:lnTo>
                <a:lnTo>
                  <a:pt x="1704571" y="347731"/>
                </a:lnTo>
                <a:lnTo>
                  <a:pt x="1704571" y="491097"/>
                </a:lnTo>
                <a:lnTo>
                  <a:pt x="1704571" y="390586"/>
                </a:lnTo>
                <a:lnTo>
                  <a:pt x="1704571" y="761288"/>
                </a:lnTo>
                <a:lnTo>
                  <a:pt x="1704571" y="680920"/>
                </a:lnTo>
                <a:lnTo>
                  <a:pt x="1705400" y="711719"/>
                </a:lnTo>
                <a:lnTo>
                  <a:pt x="1705400" y="341588"/>
                </a:lnTo>
                <a:lnTo>
                  <a:pt x="1705400" y="761288"/>
                </a:lnTo>
                <a:lnTo>
                  <a:pt x="1705400" y="505926"/>
                </a:lnTo>
                <a:lnTo>
                  <a:pt x="1705400" y="677291"/>
                </a:lnTo>
                <a:lnTo>
                  <a:pt x="1705400" y="377701"/>
                </a:lnTo>
                <a:lnTo>
                  <a:pt x="1705400" y="761288"/>
                </a:lnTo>
                <a:lnTo>
                  <a:pt x="1705400" y="366216"/>
                </a:lnTo>
                <a:lnTo>
                  <a:pt x="1705400" y="383872"/>
                </a:lnTo>
                <a:lnTo>
                  <a:pt x="1705400" y="347731"/>
                </a:lnTo>
                <a:lnTo>
                  <a:pt x="1705400" y="491097"/>
                </a:lnTo>
                <a:lnTo>
                  <a:pt x="1705400" y="390586"/>
                </a:lnTo>
                <a:lnTo>
                  <a:pt x="1705400" y="761288"/>
                </a:lnTo>
                <a:lnTo>
                  <a:pt x="1705400" y="680920"/>
                </a:lnTo>
                <a:lnTo>
                  <a:pt x="1706256" y="711719"/>
                </a:lnTo>
                <a:lnTo>
                  <a:pt x="1706256" y="341588"/>
                </a:lnTo>
                <a:lnTo>
                  <a:pt x="1706256" y="761288"/>
                </a:lnTo>
                <a:lnTo>
                  <a:pt x="1706256" y="505926"/>
                </a:lnTo>
                <a:lnTo>
                  <a:pt x="1706256" y="677291"/>
                </a:lnTo>
                <a:lnTo>
                  <a:pt x="1706256" y="377701"/>
                </a:lnTo>
                <a:lnTo>
                  <a:pt x="1706256" y="761288"/>
                </a:lnTo>
                <a:lnTo>
                  <a:pt x="1706256" y="366216"/>
                </a:lnTo>
                <a:lnTo>
                  <a:pt x="1706256" y="383872"/>
                </a:lnTo>
                <a:lnTo>
                  <a:pt x="1706256" y="347731"/>
                </a:lnTo>
                <a:lnTo>
                  <a:pt x="1706256" y="491097"/>
                </a:lnTo>
                <a:lnTo>
                  <a:pt x="1706256" y="390586"/>
                </a:lnTo>
                <a:lnTo>
                  <a:pt x="1706256" y="761288"/>
                </a:lnTo>
                <a:lnTo>
                  <a:pt x="1706256" y="680920"/>
                </a:lnTo>
                <a:lnTo>
                  <a:pt x="1707371" y="683176"/>
                </a:lnTo>
                <a:lnTo>
                  <a:pt x="1707371" y="341588"/>
                </a:lnTo>
                <a:lnTo>
                  <a:pt x="1707371" y="761288"/>
                </a:lnTo>
                <a:lnTo>
                  <a:pt x="1707371" y="505926"/>
                </a:lnTo>
                <a:lnTo>
                  <a:pt x="1707371" y="677291"/>
                </a:lnTo>
                <a:lnTo>
                  <a:pt x="1707371" y="377701"/>
                </a:lnTo>
                <a:lnTo>
                  <a:pt x="1707371" y="761288"/>
                </a:lnTo>
                <a:lnTo>
                  <a:pt x="1707371" y="366216"/>
                </a:lnTo>
                <a:lnTo>
                  <a:pt x="1707371" y="383872"/>
                </a:lnTo>
                <a:lnTo>
                  <a:pt x="1707371" y="347731"/>
                </a:lnTo>
                <a:lnTo>
                  <a:pt x="1707371" y="491097"/>
                </a:lnTo>
                <a:lnTo>
                  <a:pt x="1707371" y="390586"/>
                </a:lnTo>
                <a:lnTo>
                  <a:pt x="1707371" y="761288"/>
                </a:lnTo>
                <a:lnTo>
                  <a:pt x="1707371" y="680920"/>
                </a:lnTo>
                <a:lnTo>
                  <a:pt x="1708199" y="680920"/>
                </a:lnTo>
                <a:lnTo>
                  <a:pt x="1708199" y="341588"/>
                </a:lnTo>
                <a:lnTo>
                  <a:pt x="1708199" y="761288"/>
                </a:lnTo>
                <a:lnTo>
                  <a:pt x="1708199" y="504268"/>
                </a:lnTo>
                <a:lnTo>
                  <a:pt x="1708199" y="677291"/>
                </a:lnTo>
                <a:lnTo>
                  <a:pt x="1708199" y="377701"/>
                </a:lnTo>
                <a:lnTo>
                  <a:pt x="1708199" y="761288"/>
                </a:lnTo>
                <a:lnTo>
                  <a:pt x="1708199" y="729660"/>
                </a:lnTo>
              </a:path>
              <a:path w="1776729" h="1168400">
                <a:moveTo>
                  <a:pt x="1708199" y="729660"/>
                </a:moveTo>
                <a:lnTo>
                  <a:pt x="1708199" y="366216"/>
                </a:lnTo>
                <a:lnTo>
                  <a:pt x="1708199" y="383872"/>
                </a:lnTo>
                <a:lnTo>
                  <a:pt x="1708199" y="347731"/>
                </a:lnTo>
                <a:lnTo>
                  <a:pt x="1708199" y="491097"/>
                </a:lnTo>
                <a:lnTo>
                  <a:pt x="1708199" y="447984"/>
                </a:lnTo>
                <a:lnTo>
                  <a:pt x="1708199" y="772773"/>
                </a:lnTo>
                <a:lnTo>
                  <a:pt x="1708199" y="680920"/>
                </a:lnTo>
                <a:lnTo>
                  <a:pt x="1709056" y="680920"/>
                </a:lnTo>
                <a:lnTo>
                  <a:pt x="1709056" y="341588"/>
                </a:lnTo>
                <a:lnTo>
                  <a:pt x="1709056" y="761288"/>
                </a:lnTo>
                <a:lnTo>
                  <a:pt x="1709056" y="474583"/>
                </a:lnTo>
                <a:lnTo>
                  <a:pt x="1709056" y="677291"/>
                </a:lnTo>
                <a:lnTo>
                  <a:pt x="1709056" y="377701"/>
                </a:lnTo>
                <a:lnTo>
                  <a:pt x="1709056" y="761288"/>
                </a:lnTo>
                <a:lnTo>
                  <a:pt x="1709056" y="366216"/>
                </a:lnTo>
                <a:lnTo>
                  <a:pt x="1709056" y="375472"/>
                </a:lnTo>
                <a:lnTo>
                  <a:pt x="1709056" y="347731"/>
                </a:lnTo>
                <a:lnTo>
                  <a:pt x="1709056" y="491097"/>
                </a:lnTo>
                <a:lnTo>
                  <a:pt x="1709056" y="447984"/>
                </a:lnTo>
                <a:lnTo>
                  <a:pt x="1709056" y="772773"/>
                </a:lnTo>
                <a:lnTo>
                  <a:pt x="1709056" y="680920"/>
                </a:lnTo>
                <a:lnTo>
                  <a:pt x="1709885" y="680920"/>
                </a:lnTo>
                <a:lnTo>
                  <a:pt x="1709885" y="341588"/>
                </a:lnTo>
                <a:lnTo>
                  <a:pt x="1709885" y="729660"/>
                </a:lnTo>
                <a:lnTo>
                  <a:pt x="1709885" y="474583"/>
                </a:lnTo>
                <a:lnTo>
                  <a:pt x="1709885" y="677291"/>
                </a:lnTo>
                <a:lnTo>
                  <a:pt x="1709885" y="377701"/>
                </a:lnTo>
                <a:lnTo>
                  <a:pt x="1709885" y="761288"/>
                </a:lnTo>
                <a:lnTo>
                  <a:pt x="1709885" y="366216"/>
                </a:lnTo>
                <a:lnTo>
                  <a:pt x="1709885" y="770259"/>
                </a:lnTo>
                <a:lnTo>
                  <a:pt x="1709885" y="347731"/>
                </a:lnTo>
                <a:lnTo>
                  <a:pt x="1709885" y="491097"/>
                </a:lnTo>
                <a:lnTo>
                  <a:pt x="1709885" y="447984"/>
                </a:lnTo>
                <a:lnTo>
                  <a:pt x="1709885" y="772773"/>
                </a:lnTo>
                <a:lnTo>
                  <a:pt x="1709885" y="680920"/>
                </a:lnTo>
                <a:lnTo>
                  <a:pt x="1710742" y="680920"/>
                </a:lnTo>
                <a:lnTo>
                  <a:pt x="1710742" y="341588"/>
                </a:lnTo>
                <a:lnTo>
                  <a:pt x="1710742" y="729660"/>
                </a:lnTo>
                <a:lnTo>
                  <a:pt x="1710742" y="474583"/>
                </a:lnTo>
                <a:lnTo>
                  <a:pt x="1710742" y="677291"/>
                </a:lnTo>
                <a:lnTo>
                  <a:pt x="1710742" y="377701"/>
                </a:lnTo>
                <a:lnTo>
                  <a:pt x="1710742" y="732175"/>
                </a:lnTo>
                <a:lnTo>
                  <a:pt x="1710742" y="366216"/>
                </a:lnTo>
                <a:lnTo>
                  <a:pt x="1710742" y="770259"/>
                </a:lnTo>
                <a:lnTo>
                  <a:pt x="1710742" y="347731"/>
                </a:lnTo>
                <a:lnTo>
                  <a:pt x="1710742" y="491097"/>
                </a:lnTo>
                <a:lnTo>
                  <a:pt x="1710742" y="447984"/>
                </a:lnTo>
                <a:lnTo>
                  <a:pt x="1710742" y="772773"/>
                </a:lnTo>
                <a:lnTo>
                  <a:pt x="1710742" y="660777"/>
                </a:lnTo>
                <a:lnTo>
                  <a:pt x="1711571" y="680920"/>
                </a:lnTo>
                <a:lnTo>
                  <a:pt x="1711571" y="334874"/>
                </a:lnTo>
                <a:lnTo>
                  <a:pt x="1711571" y="729660"/>
                </a:lnTo>
                <a:lnTo>
                  <a:pt x="1711571" y="474583"/>
                </a:lnTo>
                <a:lnTo>
                  <a:pt x="1711571" y="677291"/>
                </a:lnTo>
                <a:lnTo>
                  <a:pt x="1711571" y="377701"/>
                </a:lnTo>
                <a:lnTo>
                  <a:pt x="1711571" y="732175"/>
                </a:lnTo>
                <a:lnTo>
                  <a:pt x="1711571" y="366216"/>
                </a:lnTo>
                <a:lnTo>
                  <a:pt x="1711571" y="770259"/>
                </a:lnTo>
                <a:lnTo>
                  <a:pt x="1711571" y="347731"/>
                </a:lnTo>
                <a:lnTo>
                  <a:pt x="1711571" y="491097"/>
                </a:lnTo>
                <a:lnTo>
                  <a:pt x="1711571" y="447984"/>
                </a:lnTo>
                <a:lnTo>
                  <a:pt x="1711571" y="772773"/>
                </a:lnTo>
                <a:lnTo>
                  <a:pt x="1711571" y="649863"/>
                </a:lnTo>
                <a:lnTo>
                  <a:pt x="1712685" y="680920"/>
                </a:lnTo>
                <a:lnTo>
                  <a:pt x="1712685" y="751489"/>
                </a:lnTo>
                <a:lnTo>
                  <a:pt x="1712685" y="461698"/>
                </a:lnTo>
                <a:lnTo>
                  <a:pt x="1712685" y="729660"/>
                </a:lnTo>
                <a:lnTo>
                  <a:pt x="1712685" y="474583"/>
                </a:lnTo>
                <a:lnTo>
                  <a:pt x="1712685" y="677291"/>
                </a:lnTo>
                <a:lnTo>
                  <a:pt x="1712685" y="377701"/>
                </a:lnTo>
                <a:lnTo>
                  <a:pt x="1712685" y="732175"/>
                </a:lnTo>
                <a:lnTo>
                  <a:pt x="1712685" y="364816"/>
                </a:lnTo>
                <a:lnTo>
                  <a:pt x="1712685" y="770259"/>
                </a:lnTo>
                <a:lnTo>
                  <a:pt x="1712685" y="347731"/>
                </a:lnTo>
                <a:lnTo>
                  <a:pt x="1712685" y="491097"/>
                </a:lnTo>
                <a:lnTo>
                  <a:pt x="1712685" y="447984"/>
                </a:lnTo>
                <a:lnTo>
                  <a:pt x="1712685" y="772773"/>
                </a:lnTo>
                <a:lnTo>
                  <a:pt x="1712685" y="649863"/>
                </a:lnTo>
                <a:lnTo>
                  <a:pt x="1713542" y="680920"/>
                </a:lnTo>
                <a:lnTo>
                  <a:pt x="1713542" y="751489"/>
                </a:lnTo>
                <a:lnTo>
                  <a:pt x="1713542" y="461698"/>
                </a:lnTo>
                <a:lnTo>
                  <a:pt x="1713542" y="729660"/>
                </a:lnTo>
                <a:lnTo>
                  <a:pt x="1713542" y="474583"/>
                </a:lnTo>
                <a:lnTo>
                  <a:pt x="1713542" y="677291"/>
                </a:lnTo>
                <a:lnTo>
                  <a:pt x="1713542" y="377701"/>
                </a:lnTo>
                <a:lnTo>
                  <a:pt x="1713542" y="732175"/>
                </a:lnTo>
                <a:lnTo>
                  <a:pt x="1713542" y="348302"/>
                </a:lnTo>
                <a:lnTo>
                  <a:pt x="1713542" y="770259"/>
                </a:lnTo>
                <a:lnTo>
                  <a:pt x="1713542" y="347731"/>
                </a:lnTo>
                <a:lnTo>
                  <a:pt x="1713542" y="491097"/>
                </a:lnTo>
                <a:lnTo>
                  <a:pt x="1713542" y="447984"/>
                </a:lnTo>
                <a:lnTo>
                  <a:pt x="1713542" y="772773"/>
                </a:lnTo>
                <a:lnTo>
                  <a:pt x="1713542" y="649863"/>
                </a:lnTo>
                <a:lnTo>
                  <a:pt x="1714370" y="680920"/>
                </a:lnTo>
                <a:lnTo>
                  <a:pt x="1714370" y="751489"/>
                </a:lnTo>
                <a:lnTo>
                  <a:pt x="1714370" y="461698"/>
                </a:lnTo>
                <a:lnTo>
                  <a:pt x="1714370" y="729660"/>
                </a:lnTo>
                <a:lnTo>
                  <a:pt x="1714370" y="474583"/>
                </a:lnTo>
                <a:lnTo>
                  <a:pt x="1714370" y="677291"/>
                </a:lnTo>
                <a:lnTo>
                  <a:pt x="1714370" y="377701"/>
                </a:lnTo>
                <a:lnTo>
                  <a:pt x="1714370" y="732175"/>
                </a:lnTo>
                <a:lnTo>
                  <a:pt x="1714370" y="729660"/>
                </a:lnTo>
                <a:lnTo>
                  <a:pt x="1714370" y="770259"/>
                </a:lnTo>
                <a:lnTo>
                  <a:pt x="1714370" y="331503"/>
                </a:lnTo>
                <a:lnTo>
                  <a:pt x="1714370" y="491097"/>
                </a:lnTo>
                <a:lnTo>
                  <a:pt x="1714370" y="447984"/>
                </a:lnTo>
                <a:lnTo>
                  <a:pt x="1714370" y="772773"/>
                </a:lnTo>
                <a:lnTo>
                  <a:pt x="1714370" y="649863"/>
                </a:lnTo>
                <a:lnTo>
                  <a:pt x="1715199" y="680920"/>
                </a:lnTo>
                <a:lnTo>
                  <a:pt x="1715199" y="751489"/>
                </a:lnTo>
                <a:lnTo>
                  <a:pt x="1715199" y="461698"/>
                </a:lnTo>
                <a:lnTo>
                  <a:pt x="1715199" y="729660"/>
                </a:lnTo>
                <a:lnTo>
                  <a:pt x="1715199" y="474583"/>
                </a:lnTo>
                <a:lnTo>
                  <a:pt x="1715199" y="677291"/>
                </a:lnTo>
                <a:lnTo>
                  <a:pt x="1715199" y="377701"/>
                </a:lnTo>
                <a:lnTo>
                  <a:pt x="1715199" y="732175"/>
                </a:lnTo>
                <a:lnTo>
                  <a:pt x="1715199" y="729660"/>
                </a:lnTo>
                <a:lnTo>
                  <a:pt x="1715199" y="770259"/>
                </a:lnTo>
                <a:lnTo>
                  <a:pt x="1715199" y="363416"/>
                </a:lnTo>
                <a:lnTo>
                  <a:pt x="1715199" y="825400"/>
                </a:lnTo>
                <a:lnTo>
                  <a:pt x="1715199" y="447984"/>
                </a:lnTo>
                <a:lnTo>
                  <a:pt x="1715199" y="772773"/>
                </a:lnTo>
                <a:lnTo>
                  <a:pt x="1715199" y="649863"/>
                </a:lnTo>
                <a:lnTo>
                  <a:pt x="1716056" y="680920"/>
                </a:lnTo>
                <a:lnTo>
                  <a:pt x="1716056" y="751489"/>
                </a:lnTo>
                <a:lnTo>
                  <a:pt x="1716056" y="461698"/>
                </a:lnTo>
                <a:lnTo>
                  <a:pt x="1716056" y="729660"/>
                </a:lnTo>
                <a:lnTo>
                  <a:pt x="1716056" y="474583"/>
                </a:lnTo>
                <a:lnTo>
                  <a:pt x="1716056" y="677291"/>
                </a:lnTo>
                <a:lnTo>
                  <a:pt x="1716056" y="377701"/>
                </a:lnTo>
                <a:lnTo>
                  <a:pt x="1716056" y="732175"/>
                </a:lnTo>
                <a:lnTo>
                  <a:pt x="1716056" y="729660"/>
                </a:lnTo>
                <a:lnTo>
                  <a:pt x="1716056" y="770259"/>
                </a:lnTo>
                <a:lnTo>
                  <a:pt x="1716056" y="749803"/>
                </a:lnTo>
                <a:lnTo>
                  <a:pt x="1716056" y="825400"/>
                </a:lnTo>
                <a:lnTo>
                  <a:pt x="1716056" y="447984"/>
                </a:lnTo>
                <a:lnTo>
                  <a:pt x="1716056" y="772773"/>
                </a:lnTo>
                <a:lnTo>
                  <a:pt x="1716056" y="649863"/>
                </a:lnTo>
                <a:lnTo>
                  <a:pt x="1716885" y="680920"/>
                </a:lnTo>
                <a:lnTo>
                  <a:pt x="1716885" y="751489"/>
                </a:lnTo>
                <a:lnTo>
                  <a:pt x="1716885" y="461698"/>
                </a:lnTo>
                <a:lnTo>
                  <a:pt x="1716885" y="729660"/>
                </a:lnTo>
                <a:lnTo>
                  <a:pt x="1716885" y="474583"/>
                </a:lnTo>
                <a:lnTo>
                  <a:pt x="1716885" y="770517"/>
                </a:lnTo>
                <a:lnTo>
                  <a:pt x="1716885" y="729660"/>
                </a:lnTo>
                <a:lnTo>
                  <a:pt x="1716885" y="770259"/>
                </a:lnTo>
                <a:lnTo>
                  <a:pt x="1716885" y="749803"/>
                </a:lnTo>
                <a:lnTo>
                  <a:pt x="1716885" y="825400"/>
                </a:lnTo>
                <a:lnTo>
                  <a:pt x="1716885" y="447984"/>
                </a:lnTo>
                <a:lnTo>
                  <a:pt x="1716885" y="772773"/>
                </a:lnTo>
                <a:lnTo>
                  <a:pt x="1716885" y="649863"/>
                </a:lnTo>
                <a:lnTo>
                  <a:pt x="1717999" y="680920"/>
                </a:lnTo>
                <a:lnTo>
                  <a:pt x="1717999" y="751489"/>
                </a:lnTo>
                <a:lnTo>
                  <a:pt x="1717999" y="461698"/>
                </a:lnTo>
                <a:lnTo>
                  <a:pt x="1717999" y="729660"/>
                </a:lnTo>
                <a:lnTo>
                  <a:pt x="1717999" y="474583"/>
                </a:lnTo>
                <a:lnTo>
                  <a:pt x="1717999" y="770517"/>
                </a:lnTo>
                <a:lnTo>
                  <a:pt x="1717999" y="729660"/>
                </a:lnTo>
                <a:lnTo>
                  <a:pt x="1717999" y="770259"/>
                </a:lnTo>
                <a:lnTo>
                  <a:pt x="1717999" y="749803"/>
                </a:lnTo>
                <a:lnTo>
                  <a:pt x="1717999" y="825400"/>
                </a:lnTo>
                <a:lnTo>
                  <a:pt x="1717999" y="649863"/>
                </a:lnTo>
                <a:lnTo>
                  <a:pt x="1718856" y="680920"/>
                </a:lnTo>
                <a:lnTo>
                  <a:pt x="1718856" y="751489"/>
                </a:lnTo>
                <a:lnTo>
                  <a:pt x="1718856" y="439870"/>
                </a:lnTo>
                <a:lnTo>
                  <a:pt x="1718856" y="729660"/>
                </a:lnTo>
                <a:lnTo>
                  <a:pt x="1718856" y="474583"/>
                </a:lnTo>
                <a:lnTo>
                  <a:pt x="1718856" y="770517"/>
                </a:lnTo>
                <a:lnTo>
                  <a:pt x="1718856" y="729660"/>
                </a:lnTo>
                <a:lnTo>
                  <a:pt x="1718856" y="770259"/>
                </a:lnTo>
                <a:lnTo>
                  <a:pt x="1718856" y="749803"/>
                </a:lnTo>
                <a:lnTo>
                  <a:pt x="1718856" y="825400"/>
                </a:lnTo>
                <a:lnTo>
                  <a:pt x="1718856" y="684291"/>
                </a:lnTo>
              </a:path>
              <a:path w="1776729" h="1168400">
                <a:moveTo>
                  <a:pt x="1718856" y="684291"/>
                </a:moveTo>
                <a:lnTo>
                  <a:pt x="1718856" y="649863"/>
                </a:lnTo>
                <a:lnTo>
                  <a:pt x="1719685" y="678691"/>
                </a:lnTo>
                <a:lnTo>
                  <a:pt x="1719685" y="925654"/>
                </a:lnTo>
                <a:lnTo>
                  <a:pt x="1719685" y="474583"/>
                </a:lnTo>
                <a:lnTo>
                  <a:pt x="1719685" y="770517"/>
                </a:lnTo>
                <a:lnTo>
                  <a:pt x="1719685" y="732175"/>
                </a:lnTo>
                <a:lnTo>
                  <a:pt x="1719685" y="942453"/>
                </a:lnTo>
                <a:lnTo>
                  <a:pt x="1719685" y="756803"/>
                </a:lnTo>
                <a:lnTo>
                  <a:pt x="1719685" y="770259"/>
                </a:lnTo>
                <a:lnTo>
                  <a:pt x="1719685" y="749803"/>
                </a:lnTo>
                <a:lnTo>
                  <a:pt x="1719685" y="825400"/>
                </a:lnTo>
                <a:lnTo>
                  <a:pt x="1719685" y="649863"/>
                </a:lnTo>
                <a:lnTo>
                  <a:pt x="1720541" y="917512"/>
                </a:lnTo>
                <a:lnTo>
                  <a:pt x="1720541" y="751489"/>
                </a:lnTo>
                <a:lnTo>
                  <a:pt x="1720541" y="925654"/>
                </a:lnTo>
                <a:lnTo>
                  <a:pt x="1720541" y="473184"/>
                </a:lnTo>
                <a:lnTo>
                  <a:pt x="1720541" y="770517"/>
                </a:lnTo>
                <a:lnTo>
                  <a:pt x="1720541" y="732175"/>
                </a:lnTo>
                <a:lnTo>
                  <a:pt x="1720541" y="942453"/>
                </a:lnTo>
                <a:lnTo>
                  <a:pt x="1720541" y="756803"/>
                </a:lnTo>
                <a:lnTo>
                  <a:pt x="1720541" y="770259"/>
                </a:lnTo>
                <a:lnTo>
                  <a:pt x="1720541" y="749803"/>
                </a:lnTo>
                <a:lnTo>
                  <a:pt x="1720541" y="825400"/>
                </a:lnTo>
                <a:lnTo>
                  <a:pt x="1720541" y="649863"/>
                </a:lnTo>
                <a:lnTo>
                  <a:pt x="1721370" y="917512"/>
                </a:lnTo>
                <a:lnTo>
                  <a:pt x="1721370" y="751489"/>
                </a:lnTo>
                <a:lnTo>
                  <a:pt x="1721370" y="925654"/>
                </a:lnTo>
                <a:lnTo>
                  <a:pt x="1721370" y="729660"/>
                </a:lnTo>
                <a:lnTo>
                  <a:pt x="1721370" y="814201"/>
                </a:lnTo>
                <a:lnTo>
                  <a:pt x="1721370" y="646492"/>
                </a:lnTo>
                <a:lnTo>
                  <a:pt x="1721370" y="770517"/>
                </a:lnTo>
                <a:lnTo>
                  <a:pt x="1721370" y="732175"/>
                </a:lnTo>
                <a:lnTo>
                  <a:pt x="1721370" y="942453"/>
                </a:lnTo>
                <a:lnTo>
                  <a:pt x="1721370" y="756803"/>
                </a:lnTo>
                <a:lnTo>
                  <a:pt x="1721370" y="770259"/>
                </a:lnTo>
                <a:lnTo>
                  <a:pt x="1721370" y="749803"/>
                </a:lnTo>
                <a:lnTo>
                  <a:pt x="1721370" y="825400"/>
                </a:lnTo>
                <a:lnTo>
                  <a:pt x="1721370" y="649863"/>
                </a:lnTo>
                <a:lnTo>
                  <a:pt x="1722199" y="917512"/>
                </a:lnTo>
                <a:lnTo>
                  <a:pt x="1722199" y="751489"/>
                </a:lnTo>
                <a:lnTo>
                  <a:pt x="1722199" y="943568"/>
                </a:lnTo>
                <a:lnTo>
                  <a:pt x="1722199" y="646492"/>
                </a:lnTo>
                <a:lnTo>
                  <a:pt x="1722199" y="949996"/>
                </a:lnTo>
                <a:lnTo>
                  <a:pt x="1722199" y="756803"/>
                </a:lnTo>
                <a:lnTo>
                  <a:pt x="1722199" y="767459"/>
                </a:lnTo>
                <a:lnTo>
                  <a:pt x="1722199" y="749803"/>
                </a:lnTo>
                <a:lnTo>
                  <a:pt x="1722199" y="825400"/>
                </a:lnTo>
                <a:lnTo>
                  <a:pt x="1722199" y="649863"/>
                </a:lnTo>
                <a:lnTo>
                  <a:pt x="1723341" y="917512"/>
                </a:lnTo>
                <a:lnTo>
                  <a:pt x="1723341" y="751489"/>
                </a:lnTo>
                <a:lnTo>
                  <a:pt x="1723341" y="943568"/>
                </a:lnTo>
                <a:lnTo>
                  <a:pt x="1723341" y="646492"/>
                </a:lnTo>
                <a:lnTo>
                  <a:pt x="1723341" y="949996"/>
                </a:lnTo>
                <a:lnTo>
                  <a:pt x="1723341" y="756803"/>
                </a:lnTo>
                <a:lnTo>
                  <a:pt x="1723341" y="767459"/>
                </a:lnTo>
                <a:lnTo>
                  <a:pt x="1723341" y="749803"/>
                </a:lnTo>
                <a:lnTo>
                  <a:pt x="1723341" y="825400"/>
                </a:lnTo>
                <a:lnTo>
                  <a:pt x="1723341" y="668320"/>
                </a:lnTo>
                <a:lnTo>
                  <a:pt x="1723341" y="899312"/>
                </a:lnTo>
                <a:lnTo>
                  <a:pt x="1724170" y="917512"/>
                </a:lnTo>
                <a:lnTo>
                  <a:pt x="1724170" y="743374"/>
                </a:lnTo>
                <a:lnTo>
                  <a:pt x="1724170" y="943568"/>
                </a:lnTo>
                <a:lnTo>
                  <a:pt x="1724170" y="646492"/>
                </a:lnTo>
                <a:lnTo>
                  <a:pt x="1724170" y="949996"/>
                </a:lnTo>
                <a:lnTo>
                  <a:pt x="1724170" y="756803"/>
                </a:lnTo>
                <a:lnTo>
                  <a:pt x="1724170" y="767459"/>
                </a:lnTo>
                <a:lnTo>
                  <a:pt x="1724170" y="749803"/>
                </a:lnTo>
                <a:lnTo>
                  <a:pt x="1724170" y="825400"/>
                </a:lnTo>
                <a:lnTo>
                  <a:pt x="1724170" y="729660"/>
                </a:lnTo>
                <a:lnTo>
                  <a:pt x="1724170" y="916969"/>
                </a:lnTo>
                <a:lnTo>
                  <a:pt x="1724170" y="899312"/>
                </a:lnTo>
                <a:lnTo>
                  <a:pt x="1724999" y="917512"/>
                </a:lnTo>
                <a:lnTo>
                  <a:pt x="1724999" y="743374"/>
                </a:lnTo>
                <a:lnTo>
                  <a:pt x="1724999" y="943568"/>
                </a:lnTo>
                <a:lnTo>
                  <a:pt x="1724999" y="646492"/>
                </a:lnTo>
                <a:lnTo>
                  <a:pt x="1724999" y="949996"/>
                </a:lnTo>
                <a:lnTo>
                  <a:pt x="1724999" y="756803"/>
                </a:lnTo>
                <a:lnTo>
                  <a:pt x="1724999" y="767459"/>
                </a:lnTo>
                <a:lnTo>
                  <a:pt x="1724999" y="749803"/>
                </a:lnTo>
                <a:lnTo>
                  <a:pt x="1724999" y="825400"/>
                </a:lnTo>
                <a:lnTo>
                  <a:pt x="1724999" y="702490"/>
                </a:lnTo>
                <a:lnTo>
                  <a:pt x="1724999" y="916969"/>
                </a:lnTo>
                <a:lnTo>
                  <a:pt x="1724999" y="899312"/>
                </a:lnTo>
                <a:lnTo>
                  <a:pt x="1725856" y="917512"/>
                </a:lnTo>
                <a:lnTo>
                  <a:pt x="1725856" y="743374"/>
                </a:lnTo>
                <a:lnTo>
                  <a:pt x="1725856" y="943568"/>
                </a:lnTo>
                <a:lnTo>
                  <a:pt x="1725856" y="646492"/>
                </a:lnTo>
                <a:lnTo>
                  <a:pt x="1725856" y="949996"/>
                </a:lnTo>
                <a:lnTo>
                  <a:pt x="1725856" y="754003"/>
                </a:lnTo>
                <a:lnTo>
                  <a:pt x="1725856" y="767459"/>
                </a:lnTo>
                <a:lnTo>
                  <a:pt x="1725856" y="747003"/>
                </a:lnTo>
                <a:lnTo>
                  <a:pt x="1725856" y="825400"/>
                </a:lnTo>
                <a:lnTo>
                  <a:pt x="1725856" y="702490"/>
                </a:lnTo>
                <a:lnTo>
                  <a:pt x="1725856" y="916969"/>
                </a:lnTo>
                <a:lnTo>
                  <a:pt x="1725856" y="899312"/>
                </a:lnTo>
                <a:lnTo>
                  <a:pt x="1726684" y="917512"/>
                </a:lnTo>
                <a:lnTo>
                  <a:pt x="1726684" y="743374"/>
                </a:lnTo>
                <a:lnTo>
                  <a:pt x="1726684" y="943568"/>
                </a:lnTo>
                <a:lnTo>
                  <a:pt x="1726684" y="629693"/>
                </a:lnTo>
                <a:lnTo>
                  <a:pt x="1726684" y="949996"/>
                </a:lnTo>
                <a:lnTo>
                  <a:pt x="1726684" y="754003"/>
                </a:lnTo>
                <a:lnTo>
                  <a:pt x="1726684" y="767459"/>
                </a:lnTo>
                <a:lnTo>
                  <a:pt x="1726684" y="747003"/>
                </a:lnTo>
                <a:lnTo>
                  <a:pt x="1726684" y="815601"/>
                </a:lnTo>
                <a:lnTo>
                  <a:pt x="1726684" y="702490"/>
                </a:lnTo>
                <a:lnTo>
                  <a:pt x="1726684" y="916969"/>
                </a:lnTo>
                <a:lnTo>
                  <a:pt x="1726684" y="899312"/>
                </a:lnTo>
                <a:lnTo>
                  <a:pt x="1727799" y="917512"/>
                </a:lnTo>
                <a:lnTo>
                  <a:pt x="1727799" y="743374"/>
                </a:lnTo>
                <a:lnTo>
                  <a:pt x="1727799" y="943568"/>
                </a:lnTo>
                <a:lnTo>
                  <a:pt x="1727799" y="615408"/>
                </a:lnTo>
                <a:lnTo>
                  <a:pt x="1727799" y="949996"/>
                </a:lnTo>
                <a:lnTo>
                  <a:pt x="1727799" y="754003"/>
                </a:lnTo>
                <a:lnTo>
                  <a:pt x="1727799" y="767459"/>
                </a:lnTo>
                <a:lnTo>
                  <a:pt x="1727799" y="747003"/>
                </a:lnTo>
                <a:lnTo>
                  <a:pt x="1727799" y="815601"/>
                </a:lnTo>
                <a:lnTo>
                  <a:pt x="1727799" y="702490"/>
                </a:lnTo>
                <a:lnTo>
                  <a:pt x="1727799" y="916969"/>
                </a:lnTo>
                <a:lnTo>
                  <a:pt x="1727799" y="899312"/>
                </a:lnTo>
                <a:lnTo>
                  <a:pt x="1728656" y="917512"/>
                </a:lnTo>
                <a:lnTo>
                  <a:pt x="1728656" y="743374"/>
                </a:lnTo>
                <a:lnTo>
                  <a:pt x="1728656" y="943568"/>
                </a:lnTo>
                <a:lnTo>
                  <a:pt x="1728656" y="615408"/>
                </a:lnTo>
                <a:lnTo>
                  <a:pt x="1728656" y="949996"/>
                </a:lnTo>
                <a:lnTo>
                  <a:pt x="1728656" y="754003"/>
                </a:lnTo>
                <a:lnTo>
                  <a:pt x="1728656" y="767459"/>
                </a:lnTo>
                <a:lnTo>
                  <a:pt x="1728656" y="747003"/>
                </a:lnTo>
                <a:lnTo>
                  <a:pt x="1728656" y="815601"/>
                </a:lnTo>
                <a:lnTo>
                  <a:pt x="1728656" y="702490"/>
                </a:lnTo>
                <a:lnTo>
                  <a:pt x="1728656" y="916969"/>
                </a:lnTo>
                <a:lnTo>
                  <a:pt x="1728656" y="899312"/>
                </a:lnTo>
                <a:lnTo>
                  <a:pt x="1729484" y="917512"/>
                </a:lnTo>
                <a:lnTo>
                  <a:pt x="1729484" y="743374"/>
                </a:lnTo>
                <a:lnTo>
                  <a:pt x="1729484" y="943568"/>
                </a:lnTo>
                <a:lnTo>
                  <a:pt x="1729484" y="615408"/>
                </a:lnTo>
                <a:lnTo>
                  <a:pt x="1729484" y="949996"/>
                </a:lnTo>
                <a:lnTo>
                  <a:pt x="1729484" y="754003"/>
                </a:lnTo>
                <a:lnTo>
                  <a:pt x="1729484" y="767459"/>
                </a:lnTo>
                <a:lnTo>
                  <a:pt x="1729484" y="747003"/>
                </a:lnTo>
                <a:lnTo>
                  <a:pt x="1729484" y="815601"/>
                </a:lnTo>
                <a:lnTo>
                  <a:pt x="1729484" y="702490"/>
                </a:lnTo>
                <a:lnTo>
                  <a:pt x="1729484" y="916969"/>
                </a:lnTo>
                <a:lnTo>
                  <a:pt x="1729484" y="899312"/>
                </a:lnTo>
                <a:lnTo>
                  <a:pt x="1730341" y="913054"/>
                </a:lnTo>
                <a:lnTo>
                  <a:pt x="1730341" y="743374"/>
                </a:lnTo>
                <a:lnTo>
                  <a:pt x="1730341" y="943568"/>
                </a:lnTo>
                <a:lnTo>
                  <a:pt x="1730341" y="615408"/>
                </a:lnTo>
                <a:lnTo>
                  <a:pt x="1730341" y="767717"/>
                </a:lnTo>
              </a:path>
              <a:path w="1776729" h="1168400">
                <a:moveTo>
                  <a:pt x="1730341" y="767717"/>
                </a:moveTo>
                <a:lnTo>
                  <a:pt x="1730341" y="767717"/>
                </a:lnTo>
                <a:lnTo>
                  <a:pt x="1730341" y="949996"/>
                </a:lnTo>
                <a:lnTo>
                  <a:pt x="1730341" y="754003"/>
                </a:lnTo>
                <a:lnTo>
                  <a:pt x="1730341" y="767459"/>
                </a:lnTo>
                <a:lnTo>
                  <a:pt x="1730341" y="747003"/>
                </a:lnTo>
                <a:lnTo>
                  <a:pt x="1730341" y="815601"/>
                </a:lnTo>
                <a:lnTo>
                  <a:pt x="1730341" y="702490"/>
                </a:lnTo>
                <a:lnTo>
                  <a:pt x="1730341" y="916969"/>
                </a:lnTo>
                <a:lnTo>
                  <a:pt x="1730341" y="899312"/>
                </a:lnTo>
                <a:lnTo>
                  <a:pt x="1731170" y="913054"/>
                </a:lnTo>
                <a:lnTo>
                  <a:pt x="1731170" y="743374"/>
                </a:lnTo>
                <a:lnTo>
                  <a:pt x="1731170" y="943568"/>
                </a:lnTo>
                <a:lnTo>
                  <a:pt x="1731170" y="615408"/>
                </a:lnTo>
                <a:lnTo>
                  <a:pt x="1731170" y="949996"/>
                </a:lnTo>
                <a:lnTo>
                  <a:pt x="1731170" y="754003"/>
                </a:lnTo>
                <a:lnTo>
                  <a:pt x="1731170" y="767459"/>
                </a:lnTo>
                <a:lnTo>
                  <a:pt x="1731170" y="747003"/>
                </a:lnTo>
                <a:lnTo>
                  <a:pt x="1731170" y="815601"/>
                </a:lnTo>
                <a:lnTo>
                  <a:pt x="1731170" y="702490"/>
                </a:lnTo>
                <a:lnTo>
                  <a:pt x="1731170" y="916969"/>
                </a:lnTo>
                <a:lnTo>
                  <a:pt x="1731170" y="899312"/>
                </a:lnTo>
                <a:lnTo>
                  <a:pt x="1731999" y="913054"/>
                </a:lnTo>
                <a:lnTo>
                  <a:pt x="1731999" y="743374"/>
                </a:lnTo>
                <a:lnTo>
                  <a:pt x="1731999" y="938797"/>
                </a:lnTo>
                <a:lnTo>
                  <a:pt x="1731999" y="615408"/>
                </a:lnTo>
                <a:lnTo>
                  <a:pt x="1731999" y="949996"/>
                </a:lnTo>
                <a:lnTo>
                  <a:pt x="1731999" y="754003"/>
                </a:lnTo>
                <a:lnTo>
                  <a:pt x="1731999" y="767459"/>
                </a:lnTo>
                <a:lnTo>
                  <a:pt x="1731999" y="747003"/>
                </a:lnTo>
                <a:lnTo>
                  <a:pt x="1731999" y="815601"/>
                </a:lnTo>
                <a:lnTo>
                  <a:pt x="1731999" y="702490"/>
                </a:lnTo>
                <a:lnTo>
                  <a:pt x="1731999" y="916969"/>
                </a:lnTo>
                <a:lnTo>
                  <a:pt x="1731999" y="899312"/>
                </a:lnTo>
                <a:lnTo>
                  <a:pt x="1733141" y="913054"/>
                </a:lnTo>
                <a:lnTo>
                  <a:pt x="1733141" y="743374"/>
                </a:lnTo>
                <a:lnTo>
                  <a:pt x="1733141" y="938797"/>
                </a:lnTo>
                <a:lnTo>
                  <a:pt x="1733141" y="615408"/>
                </a:lnTo>
                <a:lnTo>
                  <a:pt x="1733141" y="944968"/>
                </a:lnTo>
                <a:lnTo>
                  <a:pt x="1733141" y="754003"/>
                </a:lnTo>
                <a:lnTo>
                  <a:pt x="1733141" y="767459"/>
                </a:lnTo>
                <a:lnTo>
                  <a:pt x="1733141" y="747003"/>
                </a:lnTo>
                <a:lnTo>
                  <a:pt x="1733141" y="815601"/>
                </a:lnTo>
                <a:lnTo>
                  <a:pt x="1733141" y="702490"/>
                </a:lnTo>
                <a:lnTo>
                  <a:pt x="1733141" y="916969"/>
                </a:lnTo>
                <a:lnTo>
                  <a:pt x="1733141" y="899312"/>
                </a:lnTo>
                <a:lnTo>
                  <a:pt x="1733970" y="913054"/>
                </a:lnTo>
                <a:lnTo>
                  <a:pt x="1733970" y="955596"/>
                </a:lnTo>
                <a:lnTo>
                  <a:pt x="1733970" y="800772"/>
                </a:lnTo>
                <a:lnTo>
                  <a:pt x="1733970" y="938797"/>
                </a:lnTo>
                <a:lnTo>
                  <a:pt x="1733970" y="615408"/>
                </a:lnTo>
                <a:lnTo>
                  <a:pt x="1733970" y="944968"/>
                </a:lnTo>
                <a:lnTo>
                  <a:pt x="1733970" y="754003"/>
                </a:lnTo>
                <a:lnTo>
                  <a:pt x="1733970" y="767459"/>
                </a:lnTo>
                <a:lnTo>
                  <a:pt x="1733970" y="747003"/>
                </a:lnTo>
                <a:lnTo>
                  <a:pt x="1733970" y="815601"/>
                </a:lnTo>
                <a:lnTo>
                  <a:pt x="1733970" y="702490"/>
                </a:lnTo>
                <a:lnTo>
                  <a:pt x="1733970" y="912483"/>
                </a:lnTo>
                <a:lnTo>
                  <a:pt x="1733970" y="895113"/>
                </a:lnTo>
                <a:lnTo>
                  <a:pt x="1734799" y="913054"/>
                </a:lnTo>
                <a:lnTo>
                  <a:pt x="1734799" y="955596"/>
                </a:lnTo>
                <a:lnTo>
                  <a:pt x="1734799" y="800772"/>
                </a:lnTo>
                <a:lnTo>
                  <a:pt x="1734799" y="938797"/>
                </a:lnTo>
                <a:lnTo>
                  <a:pt x="1734799" y="615408"/>
                </a:lnTo>
                <a:lnTo>
                  <a:pt x="1734799" y="944968"/>
                </a:lnTo>
                <a:lnTo>
                  <a:pt x="1734799" y="754003"/>
                </a:lnTo>
                <a:lnTo>
                  <a:pt x="1734799" y="767459"/>
                </a:lnTo>
                <a:lnTo>
                  <a:pt x="1734799" y="747003"/>
                </a:lnTo>
                <a:lnTo>
                  <a:pt x="1734799" y="815601"/>
                </a:lnTo>
                <a:lnTo>
                  <a:pt x="1734799" y="702490"/>
                </a:lnTo>
                <a:lnTo>
                  <a:pt x="1734799" y="912483"/>
                </a:lnTo>
                <a:lnTo>
                  <a:pt x="1734799" y="895113"/>
                </a:lnTo>
                <a:lnTo>
                  <a:pt x="1735655" y="913054"/>
                </a:lnTo>
                <a:lnTo>
                  <a:pt x="1735655" y="955596"/>
                </a:lnTo>
                <a:lnTo>
                  <a:pt x="1735655" y="800772"/>
                </a:lnTo>
                <a:lnTo>
                  <a:pt x="1735655" y="938797"/>
                </a:lnTo>
                <a:lnTo>
                  <a:pt x="1735655" y="615408"/>
                </a:lnTo>
                <a:lnTo>
                  <a:pt x="1735655" y="944968"/>
                </a:lnTo>
                <a:lnTo>
                  <a:pt x="1735655" y="754003"/>
                </a:lnTo>
                <a:lnTo>
                  <a:pt x="1735655" y="767459"/>
                </a:lnTo>
                <a:lnTo>
                  <a:pt x="1735655" y="747003"/>
                </a:lnTo>
                <a:lnTo>
                  <a:pt x="1735655" y="815601"/>
                </a:lnTo>
                <a:lnTo>
                  <a:pt x="1735655" y="769974"/>
                </a:lnTo>
                <a:lnTo>
                  <a:pt x="1735655" y="935168"/>
                </a:lnTo>
                <a:lnTo>
                  <a:pt x="1735655" y="895113"/>
                </a:lnTo>
                <a:lnTo>
                  <a:pt x="1736484" y="913054"/>
                </a:lnTo>
                <a:lnTo>
                  <a:pt x="1736484" y="955596"/>
                </a:lnTo>
                <a:lnTo>
                  <a:pt x="1736484" y="800772"/>
                </a:lnTo>
                <a:lnTo>
                  <a:pt x="1736484" y="938797"/>
                </a:lnTo>
                <a:lnTo>
                  <a:pt x="1736484" y="615408"/>
                </a:lnTo>
                <a:lnTo>
                  <a:pt x="1736484" y="944968"/>
                </a:lnTo>
                <a:lnTo>
                  <a:pt x="1736484" y="754003"/>
                </a:lnTo>
                <a:lnTo>
                  <a:pt x="1736484" y="767459"/>
                </a:lnTo>
                <a:lnTo>
                  <a:pt x="1736484" y="747003"/>
                </a:lnTo>
                <a:lnTo>
                  <a:pt x="1736484" y="797116"/>
                </a:lnTo>
                <a:lnTo>
                  <a:pt x="1736484" y="769974"/>
                </a:lnTo>
                <a:lnTo>
                  <a:pt x="1736484" y="935168"/>
                </a:lnTo>
                <a:lnTo>
                  <a:pt x="1736484" y="895113"/>
                </a:lnTo>
                <a:lnTo>
                  <a:pt x="1737341" y="913054"/>
                </a:lnTo>
                <a:lnTo>
                  <a:pt x="1737341" y="955596"/>
                </a:lnTo>
                <a:lnTo>
                  <a:pt x="1737341" y="800772"/>
                </a:lnTo>
                <a:lnTo>
                  <a:pt x="1737341" y="938797"/>
                </a:lnTo>
                <a:lnTo>
                  <a:pt x="1737341" y="583780"/>
                </a:lnTo>
                <a:lnTo>
                  <a:pt x="1737341" y="944968"/>
                </a:lnTo>
                <a:lnTo>
                  <a:pt x="1737341" y="754003"/>
                </a:lnTo>
                <a:lnTo>
                  <a:pt x="1737341" y="767459"/>
                </a:lnTo>
                <a:lnTo>
                  <a:pt x="1737341" y="747003"/>
                </a:lnTo>
                <a:lnTo>
                  <a:pt x="1737341" y="797116"/>
                </a:lnTo>
                <a:lnTo>
                  <a:pt x="1737341" y="769974"/>
                </a:lnTo>
                <a:lnTo>
                  <a:pt x="1737341" y="935168"/>
                </a:lnTo>
                <a:lnTo>
                  <a:pt x="1737341" y="895113"/>
                </a:lnTo>
                <a:lnTo>
                  <a:pt x="1738455" y="913054"/>
                </a:lnTo>
                <a:lnTo>
                  <a:pt x="1738455" y="955596"/>
                </a:lnTo>
                <a:lnTo>
                  <a:pt x="1738455" y="800772"/>
                </a:lnTo>
                <a:lnTo>
                  <a:pt x="1738455" y="938797"/>
                </a:lnTo>
                <a:lnTo>
                  <a:pt x="1738455" y="583780"/>
                </a:lnTo>
                <a:lnTo>
                  <a:pt x="1738455" y="944968"/>
                </a:lnTo>
                <a:lnTo>
                  <a:pt x="1738455" y="754003"/>
                </a:lnTo>
                <a:lnTo>
                  <a:pt x="1738455" y="767459"/>
                </a:lnTo>
                <a:lnTo>
                  <a:pt x="1738455" y="747003"/>
                </a:lnTo>
                <a:lnTo>
                  <a:pt x="1738455" y="785373"/>
                </a:lnTo>
                <a:lnTo>
                  <a:pt x="1738455" y="771088"/>
                </a:lnTo>
                <a:lnTo>
                  <a:pt x="1738455" y="1134504"/>
                </a:lnTo>
                <a:lnTo>
                  <a:pt x="1738455" y="895113"/>
                </a:lnTo>
                <a:lnTo>
                  <a:pt x="1739284" y="913054"/>
                </a:lnTo>
                <a:lnTo>
                  <a:pt x="1739284" y="955596"/>
                </a:lnTo>
                <a:lnTo>
                  <a:pt x="1739284" y="782859"/>
                </a:lnTo>
                <a:lnTo>
                  <a:pt x="1739284" y="938797"/>
                </a:lnTo>
                <a:lnTo>
                  <a:pt x="1739284" y="583780"/>
                </a:lnTo>
                <a:lnTo>
                  <a:pt x="1739284" y="944968"/>
                </a:lnTo>
                <a:lnTo>
                  <a:pt x="1739284" y="754003"/>
                </a:lnTo>
                <a:lnTo>
                  <a:pt x="1739284" y="767459"/>
                </a:lnTo>
                <a:lnTo>
                  <a:pt x="1739284" y="747003"/>
                </a:lnTo>
                <a:lnTo>
                  <a:pt x="1739284" y="785373"/>
                </a:lnTo>
                <a:lnTo>
                  <a:pt x="1739284" y="765488"/>
                </a:lnTo>
                <a:lnTo>
                  <a:pt x="1739284" y="1134504"/>
                </a:lnTo>
                <a:lnTo>
                  <a:pt x="1739284" y="895113"/>
                </a:lnTo>
                <a:lnTo>
                  <a:pt x="1740141" y="913054"/>
                </a:lnTo>
                <a:lnTo>
                  <a:pt x="1740141" y="955596"/>
                </a:lnTo>
                <a:lnTo>
                  <a:pt x="1740141" y="768574"/>
                </a:lnTo>
                <a:lnTo>
                  <a:pt x="1740141" y="938797"/>
                </a:lnTo>
                <a:lnTo>
                  <a:pt x="1740141" y="583780"/>
                </a:lnTo>
                <a:lnTo>
                  <a:pt x="1740141" y="944968"/>
                </a:lnTo>
                <a:lnTo>
                  <a:pt x="1740141" y="754003"/>
                </a:lnTo>
                <a:lnTo>
                  <a:pt x="1740141" y="1134504"/>
                </a:lnTo>
                <a:lnTo>
                  <a:pt x="1740141" y="747003"/>
                </a:lnTo>
                <a:lnTo>
                  <a:pt x="1740141" y="785373"/>
                </a:lnTo>
                <a:lnTo>
                  <a:pt x="1740141" y="765488"/>
                </a:lnTo>
                <a:lnTo>
                  <a:pt x="1740141" y="1134504"/>
                </a:lnTo>
                <a:lnTo>
                  <a:pt x="1740141" y="895113"/>
                </a:lnTo>
                <a:lnTo>
                  <a:pt x="1740970" y="883913"/>
                </a:lnTo>
                <a:lnTo>
                  <a:pt x="1740970" y="955596"/>
                </a:lnTo>
                <a:lnTo>
                  <a:pt x="1740970" y="768574"/>
                </a:lnTo>
                <a:lnTo>
                  <a:pt x="1740970" y="938797"/>
                </a:lnTo>
                <a:lnTo>
                  <a:pt x="1740970" y="583780"/>
                </a:lnTo>
                <a:lnTo>
                  <a:pt x="1740970" y="944968"/>
                </a:lnTo>
                <a:lnTo>
                  <a:pt x="1740970" y="754003"/>
                </a:lnTo>
                <a:lnTo>
                  <a:pt x="1740970" y="1134504"/>
                </a:lnTo>
                <a:lnTo>
                  <a:pt x="1740970" y="747003"/>
                </a:lnTo>
                <a:lnTo>
                  <a:pt x="1740970" y="785373"/>
                </a:lnTo>
                <a:lnTo>
                  <a:pt x="1740970" y="765488"/>
                </a:lnTo>
                <a:lnTo>
                  <a:pt x="1740970" y="1134504"/>
                </a:lnTo>
              </a:path>
              <a:path w="1776729" h="1168400">
                <a:moveTo>
                  <a:pt x="1740970" y="1134504"/>
                </a:moveTo>
                <a:lnTo>
                  <a:pt x="1740970" y="895113"/>
                </a:lnTo>
                <a:lnTo>
                  <a:pt x="1741798" y="883913"/>
                </a:lnTo>
                <a:lnTo>
                  <a:pt x="1741798" y="955596"/>
                </a:lnTo>
                <a:lnTo>
                  <a:pt x="1741798" y="768574"/>
                </a:lnTo>
                <a:lnTo>
                  <a:pt x="1741798" y="938797"/>
                </a:lnTo>
                <a:lnTo>
                  <a:pt x="1741798" y="583780"/>
                </a:lnTo>
                <a:lnTo>
                  <a:pt x="1741798" y="944968"/>
                </a:lnTo>
                <a:lnTo>
                  <a:pt x="1741798" y="754003"/>
                </a:lnTo>
                <a:lnTo>
                  <a:pt x="1741798" y="1134504"/>
                </a:lnTo>
                <a:lnTo>
                  <a:pt x="1741798" y="747003"/>
                </a:lnTo>
                <a:lnTo>
                  <a:pt x="1741798" y="785373"/>
                </a:lnTo>
                <a:lnTo>
                  <a:pt x="1741798" y="765488"/>
                </a:lnTo>
                <a:lnTo>
                  <a:pt x="1741798" y="1134504"/>
                </a:lnTo>
                <a:lnTo>
                  <a:pt x="1741798" y="895113"/>
                </a:lnTo>
                <a:lnTo>
                  <a:pt x="1742655" y="883913"/>
                </a:lnTo>
                <a:lnTo>
                  <a:pt x="1742655" y="955596"/>
                </a:lnTo>
                <a:lnTo>
                  <a:pt x="1742655" y="768574"/>
                </a:lnTo>
                <a:lnTo>
                  <a:pt x="1742655" y="911083"/>
                </a:lnTo>
                <a:lnTo>
                  <a:pt x="1742655" y="583780"/>
                </a:lnTo>
                <a:lnTo>
                  <a:pt x="1742655" y="944968"/>
                </a:lnTo>
                <a:lnTo>
                  <a:pt x="1742655" y="754003"/>
                </a:lnTo>
                <a:lnTo>
                  <a:pt x="1742655" y="1134504"/>
                </a:lnTo>
                <a:lnTo>
                  <a:pt x="1742655" y="747003"/>
                </a:lnTo>
                <a:lnTo>
                  <a:pt x="1742655" y="785373"/>
                </a:lnTo>
                <a:lnTo>
                  <a:pt x="1742655" y="765488"/>
                </a:lnTo>
                <a:lnTo>
                  <a:pt x="1742655" y="1134504"/>
                </a:lnTo>
                <a:lnTo>
                  <a:pt x="1742655" y="895113"/>
                </a:lnTo>
                <a:lnTo>
                  <a:pt x="1743769" y="883913"/>
                </a:lnTo>
                <a:lnTo>
                  <a:pt x="1743769" y="955596"/>
                </a:lnTo>
                <a:lnTo>
                  <a:pt x="1743769" y="768574"/>
                </a:lnTo>
                <a:lnTo>
                  <a:pt x="1743769" y="911083"/>
                </a:lnTo>
                <a:lnTo>
                  <a:pt x="1743769" y="583780"/>
                </a:lnTo>
                <a:lnTo>
                  <a:pt x="1743769" y="944968"/>
                </a:lnTo>
                <a:lnTo>
                  <a:pt x="1743769" y="909969"/>
                </a:lnTo>
                <a:lnTo>
                  <a:pt x="1743769" y="1134504"/>
                </a:lnTo>
                <a:lnTo>
                  <a:pt x="1743769" y="756803"/>
                </a:lnTo>
                <a:lnTo>
                  <a:pt x="1743769" y="1134504"/>
                </a:lnTo>
                <a:lnTo>
                  <a:pt x="1743769" y="765488"/>
                </a:lnTo>
                <a:lnTo>
                  <a:pt x="1743769" y="1134504"/>
                </a:lnTo>
                <a:lnTo>
                  <a:pt x="1743769" y="864056"/>
                </a:lnTo>
                <a:lnTo>
                  <a:pt x="1744598" y="883913"/>
                </a:lnTo>
                <a:lnTo>
                  <a:pt x="1744598" y="935454"/>
                </a:lnTo>
                <a:lnTo>
                  <a:pt x="1744598" y="768574"/>
                </a:lnTo>
                <a:lnTo>
                  <a:pt x="1744598" y="911083"/>
                </a:lnTo>
                <a:lnTo>
                  <a:pt x="1744598" y="583780"/>
                </a:lnTo>
                <a:lnTo>
                  <a:pt x="1744598" y="944968"/>
                </a:lnTo>
                <a:lnTo>
                  <a:pt x="1744598" y="909969"/>
                </a:lnTo>
                <a:lnTo>
                  <a:pt x="1744598" y="1134504"/>
                </a:lnTo>
                <a:lnTo>
                  <a:pt x="1744598" y="765488"/>
                </a:lnTo>
                <a:lnTo>
                  <a:pt x="1744598" y="1134504"/>
                </a:lnTo>
                <a:lnTo>
                  <a:pt x="1744598" y="864056"/>
                </a:lnTo>
                <a:lnTo>
                  <a:pt x="1745455" y="883913"/>
                </a:lnTo>
                <a:lnTo>
                  <a:pt x="1745455" y="930683"/>
                </a:lnTo>
                <a:lnTo>
                  <a:pt x="1745455" y="768574"/>
                </a:lnTo>
                <a:lnTo>
                  <a:pt x="1745455" y="911083"/>
                </a:lnTo>
                <a:lnTo>
                  <a:pt x="1745455" y="583780"/>
                </a:lnTo>
                <a:lnTo>
                  <a:pt x="1745455" y="1134504"/>
                </a:lnTo>
                <a:lnTo>
                  <a:pt x="1745455" y="909969"/>
                </a:lnTo>
                <a:lnTo>
                  <a:pt x="1745455" y="1134504"/>
                </a:lnTo>
                <a:lnTo>
                  <a:pt x="1745455" y="765488"/>
                </a:lnTo>
                <a:lnTo>
                  <a:pt x="1745455" y="1134504"/>
                </a:lnTo>
                <a:lnTo>
                  <a:pt x="1745455" y="864056"/>
                </a:lnTo>
                <a:lnTo>
                  <a:pt x="1746284" y="883913"/>
                </a:lnTo>
                <a:lnTo>
                  <a:pt x="1746284" y="930683"/>
                </a:lnTo>
                <a:lnTo>
                  <a:pt x="1746284" y="768574"/>
                </a:lnTo>
                <a:lnTo>
                  <a:pt x="1746284" y="911083"/>
                </a:lnTo>
                <a:lnTo>
                  <a:pt x="1746284" y="583780"/>
                </a:lnTo>
                <a:lnTo>
                  <a:pt x="1746284" y="1134504"/>
                </a:lnTo>
                <a:lnTo>
                  <a:pt x="1746284" y="909969"/>
                </a:lnTo>
                <a:lnTo>
                  <a:pt x="1746284" y="1134504"/>
                </a:lnTo>
                <a:lnTo>
                  <a:pt x="1746284" y="765488"/>
                </a:lnTo>
                <a:lnTo>
                  <a:pt x="1746284" y="1134504"/>
                </a:lnTo>
                <a:lnTo>
                  <a:pt x="1746284" y="864056"/>
                </a:lnTo>
                <a:lnTo>
                  <a:pt x="1747141" y="883913"/>
                </a:lnTo>
                <a:lnTo>
                  <a:pt x="1747141" y="930683"/>
                </a:lnTo>
                <a:lnTo>
                  <a:pt x="1747141" y="768574"/>
                </a:lnTo>
                <a:lnTo>
                  <a:pt x="1747141" y="911083"/>
                </a:lnTo>
                <a:lnTo>
                  <a:pt x="1747141" y="574523"/>
                </a:lnTo>
                <a:lnTo>
                  <a:pt x="1747141" y="1134504"/>
                </a:lnTo>
                <a:lnTo>
                  <a:pt x="1747141" y="909969"/>
                </a:lnTo>
                <a:lnTo>
                  <a:pt x="1747141" y="1134504"/>
                </a:lnTo>
                <a:lnTo>
                  <a:pt x="1747141" y="754288"/>
                </a:lnTo>
                <a:lnTo>
                  <a:pt x="1747141" y="1134504"/>
                </a:lnTo>
                <a:lnTo>
                  <a:pt x="1747141" y="864056"/>
                </a:lnTo>
                <a:lnTo>
                  <a:pt x="1747969" y="883913"/>
                </a:lnTo>
                <a:lnTo>
                  <a:pt x="1747969" y="930683"/>
                </a:lnTo>
                <a:lnTo>
                  <a:pt x="1747969" y="768574"/>
                </a:lnTo>
                <a:lnTo>
                  <a:pt x="1747969" y="911083"/>
                </a:lnTo>
                <a:lnTo>
                  <a:pt x="1747969" y="552410"/>
                </a:lnTo>
                <a:lnTo>
                  <a:pt x="1747969" y="1134504"/>
                </a:lnTo>
                <a:lnTo>
                  <a:pt x="1747969" y="909969"/>
                </a:lnTo>
                <a:lnTo>
                  <a:pt x="1747969" y="1134504"/>
                </a:lnTo>
                <a:lnTo>
                  <a:pt x="1747969" y="754288"/>
                </a:lnTo>
                <a:lnTo>
                  <a:pt x="1747969" y="1134504"/>
                </a:lnTo>
                <a:lnTo>
                  <a:pt x="1747969" y="864056"/>
                </a:lnTo>
                <a:lnTo>
                  <a:pt x="1749084" y="883913"/>
                </a:lnTo>
                <a:lnTo>
                  <a:pt x="1749084" y="930683"/>
                </a:lnTo>
                <a:lnTo>
                  <a:pt x="1749084" y="768574"/>
                </a:lnTo>
                <a:lnTo>
                  <a:pt x="1749084" y="911083"/>
                </a:lnTo>
                <a:lnTo>
                  <a:pt x="1749084" y="552410"/>
                </a:lnTo>
                <a:lnTo>
                  <a:pt x="1749084" y="1134504"/>
                </a:lnTo>
                <a:lnTo>
                  <a:pt x="1749084" y="909969"/>
                </a:lnTo>
                <a:lnTo>
                  <a:pt x="1749084" y="1134504"/>
                </a:lnTo>
                <a:lnTo>
                  <a:pt x="1749084" y="733289"/>
                </a:lnTo>
                <a:lnTo>
                  <a:pt x="1749084" y="1101191"/>
                </a:lnTo>
                <a:lnTo>
                  <a:pt x="1749084" y="864056"/>
                </a:lnTo>
                <a:lnTo>
                  <a:pt x="1749940" y="883913"/>
                </a:lnTo>
                <a:lnTo>
                  <a:pt x="1749940" y="930683"/>
                </a:lnTo>
                <a:lnTo>
                  <a:pt x="1749940" y="741689"/>
                </a:lnTo>
                <a:lnTo>
                  <a:pt x="1749940" y="911083"/>
                </a:lnTo>
                <a:lnTo>
                  <a:pt x="1749940" y="552410"/>
                </a:lnTo>
                <a:lnTo>
                  <a:pt x="1749940" y="1134504"/>
                </a:lnTo>
                <a:lnTo>
                  <a:pt x="1749940" y="909969"/>
                </a:lnTo>
                <a:lnTo>
                  <a:pt x="1749940" y="1134504"/>
                </a:lnTo>
                <a:lnTo>
                  <a:pt x="1749940" y="1101191"/>
                </a:lnTo>
                <a:lnTo>
                  <a:pt x="1749940" y="1134504"/>
                </a:lnTo>
                <a:lnTo>
                  <a:pt x="1749940" y="733289"/>
                </a:lnTo>
                <a:lnTo>
                  <a:pt x="1749940" y="1101191"/>
                </a:lnTo>
                <a:lnTo>
                  <a:pt x="1749940" y="864056"/>
                </a:lnTo>
                <a:lnTo>
                  <a:pt x="1750769" y="857599"/>
                </a:lnTo>
                <a:lnTo>
                  <a:pt x="1750769" y="930683"/>
                </a:lnTo>
                <a:lnTo>
                  <a:pt x="1750769" y="738889"/>
                </a:lnTo>
                <a:lnTo>
                  <a:pt x="1750769" y="911083"/>
                </a:lnTo>
                <a:lnTo>
                  <a:pt x="1750769" y="552410"/>
                </a:lnTo>
                <a:lnTo>
                  <a:pt x="1750769" y="1134504"/>
                </a:lnTo>
                <a:lnTo>
                  <a:pt x="1750769" y="881113"/>
                </a:lnTo>
                <a:lnTo>
                  <a:pt x="1750769" y="1134504"/>
                </a:lnTo>
                <a:lnTo>
                  <a:pt x="1750769" y="1101191"/>
                </a:lnTo>
                <a:lnTo>
                  <a:pt x="1750769" y="1134504"/>
                </a:lnTo>
                <a:lnTo>
                  <a:pt x="1750769" y="733289"/>
                </a:lnTo>
                <a:lnTo>
                  <a:pt x="1750769" y="1101191"/>
                </a:lnTo>
                <a:lnTo>
                  <a:pt x="1750769" y="864056"/>
                </a:lnTo>
                <a:lnTo>
                  <a:pt x="1751598" y="853971"/>
                </a:lnTo>
                <a:lnTo>
                  <a:pt x="1751598" y="930683"/>
                </a:lnTo>
                <a:lnTo>
                  <a:pt x="1751598" y="738889"/>
                </a:lnTo>
                <a:lnTo>
                  <a:pt x="1751598" y="911083"/>
                </a:lnTo>
                <a:lnTo>
                  <a:pt x="1751598" y="552410"/>
                </a:lnTo>
                <a:lnTo>
                  <a:pt x="1751598" y="1134504"/>
                </a:lnTo>
                <a:lnTo>
                  <a:pt x="1751598" y="881113"/>
                </a:lnTo>
                <a:lnTo>
                  <a:pt x="1751598" y="1134504"/>
                </a:lnTo>
                <a:lnTo>
                  <a:pt x="1751598" y="1101191"/>
                </a:lnTo>
                <a:lnTo>
                  <a:pt x="1751598" y="1134504"/>
                </a:lnTo>
                <a:lnTo>
                  <a:pt x="1751598" y="733289"/>
                </a:lnTo>
                <a:lnTo>
                  <a:pt x="1751598" y="1101191"/>
                </a:lnTo>
                <a:lnTo>
                  <a:pt x="1751598" y="864056"/>
                </a:lnTo>
                <a:lnTo>
                  <a:pt x="1752455" y="853971"/>
                </a:lnTo>
                <a:lnTo>
                  <a:pt x="1752455" y="930683"/>
                </a:lnTo>
                <a:lnTo>
                  <a:pt x="1752455" y="738889"/>
                </a:lnTo>
                <a:lnTo>
                  <a:pt x="1752455" y="898198"/>
                </a:lnTo>
                <a:lnTo>
                  <a:pt x="1752455" y="552410"/>
                </a:lnTo>
                <a:lnTo>
                  <a:pt x="1752455" y="1134504"/>
                </a:lnTo>
                <a:lnTo>
                  <a:pt x="1752455" y="881113"/>
                </a:lnTo>
                <a:lnTo>
                  <a:pt x="1752455" y="1134504"/>
                </a:lnTo>
                <a:lnTo>
                  <a:pt x="1752455" y="1101191"/>
                </a:lnTo>
                <a:lnTo>
                  <a:pt x="1752455" y="1134504"/>
                </a:lnTo>
                <a:lnTo>
                  <a:pt x="1752455" y="733289"/>
                </a:lnTo>
                <a:lnTo>
                  <a:pt x="1752455" y="1101191"/>
                </a:lnTo>
                <a:lnTo>
                  <a:pt x="1752455" y="864056"/>
                </a:lnTo>
                <a:lnTo>
                  <a:pt x="1753569" y="853971"/>
                </a:lnTo>
                <a:lnTo>
                  <a:pt x="1753569" y="930683"/>
                </a:lnTo>
                <a:lnTo>
                  <a:pt x="1753569" y="738889"/>
                </a:lnTo>
                <a:lnTo>
                  <a:pt x="1753569" y="881970"/>
                </a:lnTo>
                <a:lnTo>
                  <a:pt x="1753569" y="552410"/>
                </a:lnTo>
                <a:lnTo>
                  <a:pt x="1753569" y="1134504"/>
                </a:lnTo>
                <a:lnTo>
                  <a:pt x="1753569" y="881113"/>
                </a:lnTo>
                <a:lnTo>
                  <a:pt x="1753569" y="1134504"/>
                </a:lnTo>
                <a:lnTo>
                  <a:pt x="1753569" y="754288"/>
                </a:lnTo>
              </a:path>
              <a:path w="1776729" h="1168400">
                <a:moveTo>
                  <a:pt x="1753569" y="754288"/>
                </a:moveTo>
                <a:lnTo>
                  <a:pt x="1753569" y="733289"/>
                </a:lnTo>
                <a:lnTo>
                  <a:pt x="1753569" y="1101191"/>
                </a:lnTo>
                <a:lnTo>
                  <a:pt x="1753569" y="864056"/>
                </a:lnTo>
                <a:lnTo>
                  <a:pt x="1754398" y="853971"/>
                </a:lnTo>
                <a:lnTo>
                  <a:pt x="1754398" y="921168"/>
                </a:lnTo>
                <a:lnTo>
                  <a:pt x="1754398" y="738889"/>
                </a:lnTo>
                <a:lnTo>
                  <a:pt x="1754398" y="881970"/>
                </a:lnTo>
                <a:lnTo>
                  <a:pt x="1754398" y="552410"/>
                </a:lnTo>
                <a:lnTo>
                  <a:pt x="1754398" y="1134504"/>
                </a:lnTo>
                <a:lnTo>
                  <a:pt x="1754398" y="881113"/>
                </a:lnTo>
                <a:lnTo>
                  <a:pt x="1754398" y="1134504"/>
                </a:lnTo>
                <a:lnTo>
                  <a:pt x="1754398" y="733289"/>
                </a:lnTo>
                <a:lnTo>
                  <a:pt x="1754398" y="1101191"/>
                </a:lnTo>
                <a:lnTo>
                  <a:pt x="1754398" y="832686"/>
                </a:lnTo>
                <a:lnTo>
                  <a:pt x="1755255" y="853971"/>
                </a:lnTo>
                <a:lnTo>
                  <a:pt x="1755255" y="899598"/>
                </a:lnTo>
                <a:lnTo>
                  <a:pt x="1755255" y="738889"/>
                </a:lnTo>
                <a:lnTo>
                  <a:pt x="1755255" y="881970"/>
                </a:lnTo>
                <a:lnTo>
                  <a:pt x="1755255" y="552410"/>
                </a:lnTo>
                <a:lnTo>
                  <a:pt x="1755255" y="1134504"/>
                </a:lnTo>
                <a:lnTo>
                  <a:pt x="1755255" y="881113"/>
                </a:lnTo>
                <a:lnTo>
                  <a:pt x="1755255" y="1101191"/>
                </a:lnTo>
                <a:lnTo>
                  <a:pt x="1755255" y="733289"/>
                </a:lnTo>
                <a:lnTo>
                  <a:pt x="1755255" y="1101191"/>
                </a:lnTo>
                <a:lnTo>
                  <a:pt x="1755255" y="832686"/>
                </a:lnTo>
                <a:lnTo>
                  <a:pt x="1756083" y="853971"/>
                </a:lnTo>
                <a:lnTo>
                  <a:pt x="1756083" y="899598"/>
                </a:lnTo>
                <a:lnTo>
                  <a:pt x="1756083" y="738889"/>
                </a:lnTo>
                <a:lnTo>
                  <a:pt x="1756083" y="881970"/>
                </a:lnTo>
                <a:lnTo>
                  <a:pt x="1756083" y="552410"/>
                </a:lnTo>
                <a:lnTo>
                  <a:pt x="1756083" y="1134504"/>
                </a:lnTo>
                <a:lnTo>
                  <a:pt x="1756083" y="881113"/>
                </a:lnTo>
                <a:lnTo>
                  <a:pt x="1756083" y="1101191"/>
                </a:lnTo>
                <a:lnTo>
                  <a:pt x="1756083" y="733289"/>
                </a:lnTo>
                <a:lnTo>
                  <a:pt x="1756083" y="1101191"/>
                </a:lnTo>
                <a:lnTo>
                  <a:pt x="1756083" y="832686"/>
                </a:lnTo>
                <a:lnTo>
                  <a:pt x="1756940" y="853971"/>
                </a:lnTo>
                <a:lnTo>
                  <a:pt x="1756940" y="899598"/>
                </a:lnTo>
                <a:lnTo>
                  <a:pt x="1756940" y="738889"/>
                </a:lnTo>
                <a:lnTo>
                  <a:pt x="1756940" y="881970"/>
                </a:lnTo>
                <a:lnTo>
                  <a:pt x="1756940" y="552410"/>
                </a:lnTo>
                <a:lnTo>
                  <a:pt x="1756940" y="1134504"/>
                </a:lnTo>
                <a:lnTo>
                  <a:pt x="1756940" y="881113"/>
                </a:lnTo>
                <a:lnTo>
                  <a:pt x="1756940" y="1101191"/>
                </a:lnTo>
                <a:lnTo>
                  <a:pt x="1756940" y="725718"/>
                </a:lnTo>
                <a:lnTo>
                  <a:pt x="1756940" y="1101191"/>
                </a:lnTo>
                <a:lnTo>
                  <a:pt x="1756940" y="832686"/>
                </a:lnTo>
                <a:lnTo>
                  <a:pt x="1757769" y="853971"/>
                </a:lnTo>
                <a:lnTo>
                  <a:pt x="1757769" y="899598"/>
                </a:lnTo>
                <a:lnTo>
                  <a:pt x="1757769" y="738889"/>
                </a:lnTo>
                <a:lnTo>
                  <a:pt x="1757769" y="881970"/>
                </a:lnTo>
                <a:lnTo>
                  <a:pt x="1757769" y="523867"/>
                </a:lnTo>
                <a:lnTo>
                  <a:pt x="1757769" y="1134504"/>
                </a:lnTo>
                <a:lnTo>
                  <a:pt x="1757769" y="881113"/>
                </a:lnTo>
                <a:lnTo>
                  <a:pt x="1757769" y="1101191"/>
                </a:lnTo>
                <a:lnTo>
                  <a:pt x="1757769" y="723204"/>
                </a:lnTo>
                <a:lnTo>
                  <a:pt x="1757769" y="1101191"/>
                </a:lnTo>
                <a:lnTo>
                  <a:pt x="1757769" y="832686"/>
                </a:lnTo>
                <a:lnTo>
                  <a:pt x="1758883" y="853971"/>
                </a:lnTo>
                <a:lnTo>
                  <a:pt x="1758883" y="899598"/>
                </a:lnTo>
                <a:lnTo>
                  <a:pt x="1758883" y="738889"/>
                </a:lnTo>
                <a:lnTo>
                  <a:pt x="1758883" y="881970"/>
                </a:lnTo>
                <a:lnTo>
                  <a:pt x="1758883" y="520496"/>
                </a:lnTo>
                <a:lnTo>
                  <a:pt x="1758883" y="1134504"/>
                </a:lnTo>
                <a:lnTo>
                  <a:pt x="1758883" y="881113"/>
                </a:lnTo>
                <a:lnTo>
                  <a:pt x="1758883" y="1101191"/>
                </a:lnTo>
                <a:lnTo>
                  <a:pt x="1758883" y="713404"/>
                </a:lnTo>
                <a:lnTo>
                  <a:pt x="1758883" y="1101191"/>
                </a:lnTo>
                <a:lnTo>
                  <a:pt x="1758883" y="832686"/>
                </a:lnTo>
                <a:lnTo>
                  <a:pt x="1759740" y="853971"/>
                </a:lnTo>
                <a:lnTo>
                  <a:pt x="1759740" y="899598"/>
                </a:lnTo>
                <a:lnTo>
                  <a:pt x="1759740" y="731318"/>
                </a:lnTo>
                <a:lnTo>
                  <a:pt x="1759740" y="881970"/>
                </a:lnTo>
                <a:lnTo>
                  <a:pt x="1759740" y="520496"/>
                </a:lnTo>
                <a:lnTo>
                  <a:pt x="1759740" y="1134504"/>
                </a:lnTo>
                <a:lnTo>
                  <a:pt x="1759740" y="881113"/>
                </a:lnTo>
                <a:lnTo>
                  <a:pt x="1759740" y="1101191"/>
                </a:lnTo>
                <a:lnTo>
                  <a:pt x="1759740" y="701090"/>
                </a:lnTo>
                <a:lnTo>
                  <a:pt x="1759740" y="1034279"/>
                </a:lnTo>
                <a:lnTo>
                  <a:pt x="1759740" y="832686"/>
                </a:lnTo>
                <a:lnTo>
                  <a:pt x="1760569" y="853971"/>
                </a:lnTo>
                <a:lnTo>
                  <a:pt x="1760569" y="899598"/>
                </a:lnTo>
                <a:lnTo>
                  <a:pt x="1760569" y="708919"/>
                </a:lnTo>
                <a:lnTo>
                  <a:pt x="1760569" y="881970"/>
                </a:lnTo>
                <a:lnTo>
                  <a:pt x="1760569" y="520496"/>
                </a:lnTo>
                <a:lnTo>
                  <a:pt x="1760569" y="1101191"/>
                </a:lnTo>
                <a:lnTo>
                  <a:pt x="1760569" y="865713"/>
                </a:lnTo>
                <a:lnTo>
                  <a:pt x="1760569" y="1101191"/>
                </a:lnTo>
                <a:lnTo>
                  <a:pt x="1760569" y="1034279"/>
                </a:lnTo>
                <a:lnTo>
                  <a:pt x="1760569" y="1101191"/>
                </a:lnTo>
                <a:lnTo>
                  <a:pt x="1760569" y="701090"/>
                </a:lnTo>
                <a:lnTo>
                  <a:pt x="1760569" y="1034279"/>
                </a:lnTo>
                <a:lnTo>
                  <a:pt x="1760569" y="832686"/>
                </a:lnTo>
                <a:lnTo>
                  <a:pt x="1761398" y="823457"/>
                </a:lnTo>
                <a:lnTo>
                  <a:pt x="1761398" y="899598"/>
                </a:lnTo>
                <a:lnTo>
                  <a:pt x="1761398" y="708919"/>
                </a:lnTo>
                <a:lnTo>
                  <a:pt x="1761398" y="881970"/>
                </a:lnTo>
                <a:lnTo>
                  <a:pt x="1761398" y="520496"/>
                </a:lnTo>
                <a:lnTo>
                  <a:pt x="1761398" y="1101191"/>
                </a:lnTo>
                <a:lnTo>
                  <a:pt x="1761398" y="851456"/>
                </a:lnTo>
                <a:lnTo>
                  <a:pt x="1761398" y="1101191"/>
                </a:lnTo>
                <a:lnTo>
                  <a:pt x="1761398" y="1034279"/>
                </a:lnTo>
                <a:lnTo>
                  <a:pt x="1761398" y="1101191"/>
                </a:lnTo>
                <a:lnTo>
                  <a:pt x="1761398" y="701090"/>
                </a:lnTo>
                <a:lnTo>
                  <a:pt x="1761398" y="1000966"/>
                </a:lnTo>
                <a:lnTo>
                  <a:pt x="1761398" y="832686"/>
                </a:lnTo>
                <a:lnTo>
                  <a:pt x="1762254" y="823457"/>
                </a:lnTo>
                <a:lnTo>
                  <a:pt x="1762254" y="899598"/>
                </a:lnTo>
                <a:lnTo>
                  <a:pt x="1762254" y="708919"/>
                </a:lnTo>
                <a:lnTo>
                  <a:pt x="1762254" y="881970"/>
                </a:lnTo>
                <a:lnTo>
                  <a:pt x="1762254" y="520496"/>
                </a:lnTo>
                <a:lnTo>
                  <a:pt x="1762254" y="1101191"/>
                </a:lnTo>
                <a:lnTo>
                  <a:pt x="1762254" y="851456"/>
                </a:lnTo>
                <a:lnTo>
                  <a:pt x="1762254" y="1101191"/>
                </a:lnTo>
                <a:lnTo>
                  <a:pt x="1762254" y="1034279"/>
                </a:lnTo>
                <a:lnTo>
                  <a:pt x="1762254" y="1101191"/>
                </a:lnTo>
                <a:lnTo>
                  <a:pt x="1762254" y="701090"/>
                </a:lnTo>
                <a:lnTo>
                  <a:pt x="1762254" y="1000966"/>
                </a:lnTo>
                <a:lnTo>
                  <a:pt x="1762254" y="832686"/>
                </a:lnTo>
                <a:lnTo>
                  <a:pt x="1763083" y="823457"/>
                </a:lnTo>
                <a:lnTo>
                  <a:pt x="1763083" y="899598"/>
                </a:lnTo>
                <a:lnTo>
                  <a:pt x="1763083" y="708919"/>
                </a:lnTo>
                <a:lnTo>
                  <a:pt x="1763083" y="852285"/>
                </a:lnTo>
                <a:lnTo>
                  <a:pt x="1763083" y="520496"/>
                </a:lnTo>
                <a:lnTo>
                  <a:pt x="1763083" y="1101191"/>
                </a:lnTo>
                <a:lnTo>
                  <a:pt x="1763083" y="851456"/>
                </a:lnTo>
                <a:lnTo>
                  <a:pt x="1763083" y="1101191"/>
                </a:lnTo>
                <a:lnTo>
                  <a:pt x="1763083" y="1034279"/>
                </a:lnTo>
                <a:lnTo>
                  <a:pt x="1763083" y="1101191"/>
                </a:lnTo>
                <a:lnTo>
                  <a:pt x="1763083" y="701090"/>
                </a:lnTo>
                <a:lnTo>
                  <a:pt x="1763083" y="1000966"/>
                </a:lnTo>
                <a:lnTo>
                  <a:pt x="1763083" y="832686"/>
                </a:lnTo>
                <a:lnTo>
                  <a:pt x="1764198" y="823457"/>
                </a:lnTo>
                <a:lnTo>
                  <a:pt x="1764198" y="899598"/>
                </a:lnTo>
                <a:lnTo>
                  <a:pt x="1764198" y="708919"/>
                </a:lnTo>
                <a:lnTo>
                  <a:pt x="1764198" y="852285"/>
                </a:lnTo>
                <a:lnTo>
                  <a:pt x="1764198" y="520496"/>
                </a:lnTo>
                <a:lnTo>
                  <a:pt x="1764198" y="1101191"/>
                </a:lnTo>
                <a:lnTo>
                  <a:pt x="1764198" y="851456"/>
                </a:lnTo>
                <a:lnTo>
                  <a:pt x="1764198" y="1101191"/>
                </a:lnTo>
                <a:lnTo>
                  <a:pt x="1764198" y="701090"/>
                </a:lnTo>
                <a:lnTo>
                  <a:pt x="1764198" y="1000966"/>
                </a:lnTo>
                <a:lnTo>
                  <a:pt x="1764198" y="806915"/>
                </a:lnTo>
                <a:lnTo>
                  <a:pt x="1765054" y="823457"/>
                </a:lnTo>
                <a:lnTo>
                  <a:pt x="1765054" y="891198"/>
                </a:lnTo>
                <a:lnTo>
                  <a:pt x="1765054" y="708919"/>
                </a:lnTo>
                <a:lnTo>
                  <a:pt x="1765054" y="852285"/>
                </a:lnTo>
                <a:lnTo>
                  <a:pt x="1765054" y="520496"/>
                </a:lnTo>
                <a:lnTo>
                  <a:pt x="1765054" y="1101191"/>
                </a:lnTo>
                <a:lnTo>
                  <a:pt x="1765054" y="851456"/>
                </a:lnTo>
                <a:lnTo>
                  <a:pt x="1765054" y="1067592"/>
                </a:lnTo>
                <a:lnTo>
                  <a:pt x="1765054" y="701090"/>
                </a:lnTo>
                <a:lnTo>
                  <a:pt x="1765054" y="1000966"/>
                </a:lnTo>
                <a:lnTo>
                  <a:pt x="1765054" y="800772"/>
                </a:lnTo>
                <a:lnTo>
                  <a:pt x="1765883" y="823457"/>
                </a:lnTo>
                <a:lnTo>
                  <a:pt x="1765883" y="867970"/>
                </a:lnTo>
                <a:lnTo>
                  <a:pt x="1765883" y="708919"/>
                </a:lnTo>
                <a:lnTo>
                  <a:pt x="1765883" y="852285"/>
                </a:lnTo>
                <a:lnTo>
                  <a:pt x="1765883" y="520496"/>
                </a:lnTo>
                <a:lnTo>
                  <a:pt x="1765883" y="1101191"/>
                </a:lnTo>
                <a:lnTo>
                  <a:pt x="1765883" y="851456"/>
                </a:lnTo>
                <a:lnTo>
                  <a:pt x="1765883" y="1067592"/>
                </a:lnTo>
                <a:lnTo>
                  <a:pt x="1765883" y="701090"/>
                </a:lnTo>
                <a:lnTo>
                  <a:pt x="1765883" y="1000966"/>
                </a:lnTo>
                <a:lnTo>
                  <a:pt x="1765883" y="867685"/>
                </a:lnTo>
              </a:path>
              <a:path w="1776729" h="1168400">
                <a:moveTo>
                  <a:pt x="1765883" y="867685"/>
                </a:moveTo>
                <a:lnTo>
                  <a:pt x="1765883" y="800772"/>
                </a:lnTo>
                <a:lnTo>
                  <a:pt x="1766740" y="823457"/>
                </a:lnTo>
                <a:lnTo>
                  <a:pt x="1766740" y="867970"/>
                </a:lnTo>
                <a:lnTo>
                  <a:pt x="1766740" y="708919"/>
                </a:lnTo>
                <a:lnTo>
                  <a:pt x="1766740" y="852285"/>
                </a:lnTo>
                <a:lnTo>
                  <a:pt x="1766740" y="520496"/>
                </a:lnTo>
                <a:lnTo>
                  <a:pt x="1766740" y="1101191"/>
                </a:lnTo>
                <a:lnTo>
                  <a:pt x="1766740" y="851456"/>
                </a:lnTo>
                <a:lnTo>
                  <a:pt x="1766740" y="1067592"/>
                </a:lnTo>
                <a:lnTo>
                  <a:pt x="1766740" y="701090"/>
                </a:lnTo>
                <a:lnTo>
                  <a:pt x="1766740" y="1000966"/>
                </a:lnTo>
                <a:lnTo>
                  <a:pt x="1766740" y="800772"/>
                </a:lnTo>
                <a:lnTo>
                  <a:pt x="1767569" y="823457"/>
                </a:lnTo>
                <a:lnTo>
                  <a:pt x="1767569" y="867970"/>
                </a:lnTo>
                <a:lnTo>
                  <a:pt x="1767569" y="708919"/>
                </a:lnTo>
                <a:lnTo>
                  <a:pt x="1767569" y="852285"/>
                </a:lnTo>
                <a:lnTo>
                  <a:pt x="1767569" y="515468"/>
                </a:lnTo>
                <a:lnTo>
                  <a:pt x="1767569" y="1101191"/>
                </a:lnTo>
                <a:lnTo>
                  <a:pt x="1767569" y="851456"/>
                </a:lnTo>
                <a:lnTo>
                  <a:pt x="1767569" y="1067592"/>
                </a:lnTo>
                <a:lnTo>
                  <a:pt x="1767569" y="691576"/>
                </a:lnTo>
                <a:lnTo>
                  <a:pt x="1767569" y="1000966"/>
                </a:lnTo>
                <a:lnTo>
                  <a:pt x="1767569" y="800772"/>
                </a:lnTo>
                <a:lnTo>
                  <a:pt x="1768397" y="823457"/>
                </a:lnTo>
                <a:lnTo>
                  <a:pt x="1768397" y="867970"/>
                </a:lnTo>
                <a:lnTo>
                  <a:pt x="1768397" y="708919"/>
                </a:lnTo>
                <a:lnTo>
                  <a:pt x="1768397" y="852285"/>
                </a:lnTo>
                <a:lnTo>
                  <a:pt x="1768397" y="488583"/>
                </a:lnTo>
                <a:lnTo>
                  <a:pt x="1768397" y="1101191"/>
                </a:lnTo>
                <a:lnTo>
                  <a:pt x="1768397" y="851456"/>
                </a:lnTo>
                <a:lnTo>
                  <a:pt x="1768397" y="1067592"/>
                </a:lnTo>
                <a:lnTo>
                  <a:pt x="1768397" y="691576"/>
                </a:lnTo>
                <a:lnTo>
                  <a:pt x="1768397" y="1000966"/>
                </a:lnTo>
                <a:lnTo>
                  <a:pt x="1768397" y="800772"/>
                </a:lnTo>
                <a:lnTo>
                  <a:pt x="1769540" y="823457"/>
                </a:lnTo>
                <a:lnTo>
                  <a:pt x="1769540" y="867970"/>
                </a:lnTo>
                <a:lnTo>
                  <a:pt x="1769540" y="708919"/>
                </a:lnTo>
                <a:lnTo>
                  <a:pt x="1769540" y="852285"/>
                </a:lnTo>
                <a:lnTo>
                  <a:pt x="1769540" y="488583"/>
                </a:lnTo>
                <a:lnTo>
                  <a:pt x="1769540" y="1101191"/>
                </a:lnTo>
                <a:lnTo>
                  <a:pt x="1769540" y="851456"/>
                </a:lnTo>
                <a:lnTo>
                  <a:pt x="1769540" y="1067592"/>
                </a:lnTo>
                <a:lnTo>
                  <a:pt x="1769540" y="671120"/>
                </a:lnTo>
                <a:lnTo>
                  <a:pt x="1769540" y="981652"/>
                </a:lnTo>
                <a:lnTo>
                  <a:pt x="1769540" y="800772"/>
                </a:lnTo>
                <a:lnTo>
                  <a:pt x="1770369" y="823457"/>
                </a:lnTo>
                <a:lnTo>
                  <a:pt x="1770369" y="867970"/>
                </a:lnTo>
                <a:lnTo>
                  <a:pt x="1770369" y="687376"/>
                </a:lnTo>
                <a:lnTo>
                  <a:pt x="1770369" y="852285"/>
                </a:lnTo>
                <a:lnTo>
                  <a:pt x="1770369" y="488583"/>
                </a:lnTo>
                <a:lnTo>
                  <a:pt x="1770369" y="1101191"/>
                </a:lnTo>
                <a:lnTo>
                  <a:pt x="1770369" y="851456"/>
                </a:lnTo>
                <a:lnTo>
                  <a:pt x="1770369" y="1067592"/>
                </a:lnTo>
                <a:lnTo>
                  <a:pt x="1770369" y="671120"/>
                </a:lnTo>
                <a:lnTo>
                  <a:pt x="1770369" y="981652"/>
                </a:lnTo>
                <a:lnTo>
                  <a:pt x="1770369" y="800772"/>
                </a:lnTo>
                <a:lnTo>
                  <a:pt x="1771197" y="810572"/>
                </a:lnTo>
                <a:lnTo>
                  <a:pt x="1771197" y="867970"/>
                </a:lnTo>
                <a:lnTo>
                  <a:pt x="1771197" y="678120"/>
                </a:lnTo>
                <a:lnTo>
                  <a:pt x="1771197" y="852285"/>
                </a:lnTo>
                <a:lnTo>
                  <a:pt x="1771197" y="488583"/>
                </a:lnTo>
                <a:lnTo>
                  <a:pt x="1771197" y="1067592"/>
                </a:lnTo>
                <a:lnTo>
                  <a:pt x="1771197" y="820915"/>
                </a:lnTo>
                <a:lnTo>
                  <a:pt x="1771197" y="1034279"/>
                </a:lnTo>
                <a:lnTo>
                  <a:pt x="1771197" y="981652"/>
                </a:lnTo>
                <a:lnTo>
                  <a:pt x="1771197" y="1067592"/>
                </a:lnTo>
                <a:lnTo>
                  <a:pt x="1771197" y="671120"/>
                </a:lnTo>
                <a:lnTo>
                  <a:pt x="1771197" y="981652"/>
                </a:lnTo>
                <a:lnTo>
                  <a:pt x="1771197" y="800772"/>
                </a:lnTo>
                <a:lnTo>
                  <a:pt x="1772054" y="792373"/>
                </a:lnTo>
                <a:lnTo>
                  <a:pt x="1772054" y="867970"/>
                </a:lnTo>
                <a:lnTo>
                  <a:pt x="1772054" y="678120"/>
                </a:lnTo>
                <a:lnTo>
                  <a:pt x="1772054" y="852285"/>
                </a:lnTo>
                <a:lnTo>
                  <a:pt x="1772054" y="488583"/>
                </a:lnTo>
                <a:lnTo>
                  <a:pt x="1772054" y="1067592"/>
                </a:lnTo>
                <a:lnTo>
                  <a:pt x="1772054" y="820915"/>
                </a:lnTo>
                <a:lnTo>
                  <a:pt x="1772054" y="1034279"/>
                </a:lnTo>
                <a:lnTo>
                  <a:pt x="1772054" y="981652"/>
                </a:lnTo>
                <a:lnTo>
                  <a:pt x="1772054" y="1067592"/>
                </a:lnTo>
                <a:lnTo>
                  <a:pt x="1772054" y="671120"/>
                </a:lnTo>
                <a:lnTo>
                  <a:pt x="1772054" y="969881"/>
                </a:lnTo>
                <a:lnTo>
                  <a:pt x="1772054" y="800772"/>
                </a:lnTo>
                <a:lnTo>
                  <a:pt x="1772883" y="792373"/>
                </a:lnTo>
                <a:lnTo>
                  <a:pt x="1772883" y="867970"/>
                </a:lnTo>
                <a:lnTo>
                  <a:pt x="1772883" y="678120"/>
                </a:lnTo>
                <a:lnTo>
                  <a:pt x="1772883" y="852285"/>
                </a:lnTo>
                <a:lnTo>
                  <a:pt x="1772883" y="488583"/>
                </a:lnTo>
                <a:lnTo>
                  <a:pt x="1772883" y="1067592"/>
                </a:lnTo>
                <a:lnTo>
                  <a:pt x="1772883" y="820915"/>
                </a:lnTo>
                <a:lnTo>
                  <a:pt x="1772883" y="1034279"/>
                </a:lnTo>
                <a:lnTo>
                  <a:pt x="1772883" y="981652"/>
                </a:lnTo>
                <a:lnTo>
                  <a:pt x="1772883" y="1067592"/>
                </a:lnTo>
                <a:lnTo>
                  <a:pt x="1772883" y="671120"/>
                </a:lnTo>
                <a:lnTo>
                  <a:pt x="1772883" y="969881"/>
                </a:lnTo>
                <a:lnTo>
                  <a:pt x="1772883" y="800772"/>
                </a:lnTo>
                <a:lnTo>
                  <a:pt x="1773740" y="792373"/>
                </a:lnTo>
                <a:lnTo>
                  <a:pt x="1773740" y="867970"/>
                </a:lnTo>
                <a:lnTo>
                  <a:pt x="1773740" y="678120"/>
                </a:lnTo>
                <a:lnTo>
                  <a:pt x="1773740" y="821772"/>
                </a:lnTo>
                <a:lnTo>
                  <a:pt x="1773740" y="488583"/>
                </a:lnTo>
                <a:lnTo>
                  <a:pt x="1773740" y="1067592"/>
                </a:lnTo>
                <a:lnTo>
                  <a:pt x="1773740" y="820915"/>
                </a:lnTo>
                <a:lnTo>
                  <a:pt x="1773740" y="1067592"/>
                </a:lnTo>
                <a:lnTo>
                  <a:pt x="1773740" y="671120"/>
                </a:lnTo>
                <a:lnTo>
                  <a:pt x="1773740" y="969881"/>
                </a:lnTo>
                <a:lnTo>
                  <a:pt x="1773740" y="800772"/>
                </a:lnTo>
                <a:lnTo>
                  <a:pt x="1774854" y="792373"/>
                </a:lnTo>
                <a:lnTo>
                  <a:pt x="1774854" y="867970"/>
                </a:lnTo>
                <a:lnTo>
                  <a:pt x="1774854" y="678120"/>
                </a:lnTo>
                <a:lnTo>
                  <a:pt x="1774854" y="821772"/>
                </a:lnTo>
                <a:lnTo>
                  <a:pt x="1774854" y="488583"/>
                </a:lnTo>
                <a:lnTo>
                  <a:pt x="1774854" y="1067592"/>
                </a:lnTo>
                <a:lnTo>
                  <a:pt x="1774854" y="820915"/>
                </a:lnTo>
                <a:lnTo>
                  <a:pt x="1774854" y="1067592"/>
                </a:lnTo>
                <a:lnTo>
                  <a:pt x="1774854" y="671120"/>
                </a:lnTo>
                <a:lnTo>
                  <a:pt x="1774854" y="969881"/>
                </a:lnTo>
                <a:lnTo>
                  <a:pt x="1774854" y="768574"/>
                </a:lnTo>
                <a:lnTo>
                  <a:pt x="1775683" y="792373"/>
                </a:lnTo>
                <a:lnTo>
                  <a:pt x="1775683" y="839400"/>
                </a:lnTo>
                <a:lnTo>
                  <a:pt x="1775683" y="678120"/>
                </a:lnTo>
                <a:lnTo>
                  <a:pt x="1775683" y="821772"/>
                </a:lnTo>
                <a:lnTo>
                  <a:pt x="1775683" y="488583"/>
                </a:lnTo>
                <a:lnTo>
                  <a:pt x="1775683" y="1067592"/>
                </a:lnTo>
                <a:lnTo>
                  <a:pt x="1775683" y="820915"/>
                </a:lnTo>
                <a:lnTo>
                  <a:pt x="1775683" y="981652"/>
                </a:lnTo>
                <a:lnTo>
                  <a:pt x="1775683" y="671120"/>
                </a:lnTo>
                <a:lnTo>
                  <a:pt x="1775683" y="969881"/>
                </a:lnTo>
                <a:lnTo>
                  <a:pt x="1775683" y="768574"/>
                </a:lnTo>
                <a:lnTo>
                  <a:pt x="1776540" y="792373"/>
                </a:lnTo>
              </a:path>
              <a:path w="1776729" h="1168400">
                <a:moveTo>
                  <a:pt x="0" y="0"/>
                </a:moveTo>
                <a:lnTo>
                  <a:pt x="1776540" y="0"/>
                </a:lnTo>
                <a:lnTo>
                  <a:pt x="1776540" y="1167846"/>
                </a:lnTo>
                <a:lnTo>
                  <a:pt x="0" y="116784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84251" y="1032935"/>
            <a:ext cx="289560" cy="7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5" dirty="0">
                <a:latin typeface="Microsoft Sans Serif"/>
                <a:cs typeface="Microsoft Sans Serif"/>
              </a:rPr>
              <a:t>TCPVsWindow</a:t>
            </a:r>
            <a:endParaRPr sz="3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9</a:t>
            </a:fld>
            <a:r>
              <a:rPr spc="75" dirty="0"/>
              <a:t>/11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46404" y="2495389"/>
            <a:ext cx="4667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3:</a:t>
            </a:r>
            <a:r>
              <a:rPr sz="1000" b="1" spc="3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Изменение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размера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окна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TCP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всех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источниках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при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Georgia"/>
                <a:cs typeface="Georgia"/>
              </a:rPr>
              <a:t>N=20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509</Words>
  <Application>Microsoft Office PowerPoint</Application>
  <PresentationFormat>Произвольный</PresentationFormat>
  <Paragraphs>98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Calibri</vt:lpstr>
      <vt:lpstr>Cambria</vt:lpstr>
      <vt:lpstr>Consolas</vt:lpstr>
      <vt:lpstr>Courier New</vt:lpstr>
      <vt:lpstr>Georgia</vt:lpstr>
      <vt:lpstr>Microsoft Sans Serif</vt:lpstr>
      <vt:lpstr>Trebuchet MS</vt:lpstr>
      <vt:lpstr>Office Theme</vt:lpstr>
      <vt:lpstr>Презентация PowerPoint</vt:lpstr>
      <vt:lpstr>Презентация PowerPoint</vt:lpstr>
      <vt:lpstr>Задание</vt:lpstr>
      <vt:lpstr>Задание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По мере выполнения работы, я приобрел практические навыки по  работе с NS-2.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4</dc:title>
  <dc:creator>Тагиев Б. А.</dc:creator>
  <cp:lastModifiedBy>Магомед Мажитов</cp:lastModifiedBy>
  <cp:revision>3</cp:revision>
  <dcterms:created xsi:type="dcterms:W3CDTF">2024-04-21T00:14:33Z</dcterms:created>
  <dcterms:modified xsi:type="dcterms:W3CDTF">2024-04-21T00:56:20Z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2023-05-06T00:00:00Z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2024-04-21T00:00:00Z</vt:filetime>
  </property>
</Properties>
</file>