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6a4058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6a4058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6a4058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6a4058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6a4058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6a4058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6a4058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6a4058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6a4058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6a4058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6a4058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6a4058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75" y="4227575"/>
            <a:ext cx="1000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echartivity\AppData\Local\Microsoft\Windows\INetCache\Content.Word\20210205_emu061_logo_v0.03.png"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91109"/>
            <a:ext cx="2246025" cy="25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268625" y="837775"/>
            <a:ext cx="510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Roboto"/>
                <a:ea typeface="Roboto"/>
                <a:cs typeface="Roboto"/>
                <a:sym typeface="Roboto"/>
              </a:rPr>
              <a:t>PRESENTACIÓN</a:t>
            </a:r>
            <a:r>
              <a:rPr b="1" lang="es" sz="2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2500">
                <a:latin typeface="Roboto"/>
                <a:ea typeface="Roboto"/>
                <a:cs typeface="Roboto"/>
                <a:sym typeface="Roboto"/>
              </a:rPr>
              <a:t>TÉCNICA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813425" y="1407175"/>
            <a:ext cx="299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Rodolfo Gallardo, Marcelo Goncevatt, Mario De La Torre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PRESENTACIÓN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DEL PROYECTO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6975"/>
            <a:ext cx="51561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75" y="4421625"/>
            <a:ext cx="783075" cy="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4520900"/>
            <a:ext cx="629900" cy="5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TECNOLOGÍAS UTILIZADAS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575" y="437975"/>
            <a:ext cx="846325" cy="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675" y="1589575"/>
            <a:ext cx="1623425" cy="1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089" y="3260550"/>
            <a:ext cx="1560986" cy="1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4463" y="1637122"/>
            <a:ext cx="1528325" cy="1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7326" y="3419175"/>
            <a:ext cx="1560975" cy="15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0500" y="1589575"/>
            <a:ext cx="1528324" cy="1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0550" y="3419175"/>
            <a:ext cx="1703874" cy="147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800" y="3553950"/>
            <a:ext cx="1395024" cy="13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COLOR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520900"/>
            <a:ext cx="629900" cy="5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75" y="1195672"/>
            <a:ext cx="3653551" cy="2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TIPOGRAFÍA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520900"/>
            <a:ext cx="629900" cy="5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400" y="1211962"/>
            <a:ext cx="4081575" cy="27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84050" y="1949400"/>
            <a:ext cx="7575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PROYECTO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329875"/>
            <a:ext cx="845575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025" y="3371500"/>
            <a:ext cx="14573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904575" y="14553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GRACIAS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904525" y="274557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AHORA EMPIEZAN LAS PREGUNTAS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329875"/>
            <a:ext cx="845575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025" y="3371500"/>
            <a:ext cx="14573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