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9144000" cy="5143500" type="screen16x9"/>
  <p:notesSz cx="6858000" cy="9144000"/>
  <p:embeddedFontLst>
    <p:embeddedFont>
      <p:font typeface="Nunito" charset="0"/>
      <p:regular r:id="rId11"/>
      <p:bold r:id="rId12"/>
      <p:italic r:id="rId13"/>
      <p:boldItalic r:id="rId14"/>
    </p:embeddedFont>
    <p:embeddedFont>
      <p:font typeface="Merriweather" charset="0"/>
      <p:regular r:id="rId15"/>
      <p:bold r:id="rId16"/>
      <p:italic r:id="rId17"/>
      <p:boldItalic r:id="rId18"/>
    </p:embeddedFont>
    <p:embeddedFont>
      <p:font typeface="Roboto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-720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8952039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d26a40583a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d26a40583a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d26a40583a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d26a40583a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d26a40583a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d26a40583a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d26a40583a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d26a40583a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d26a40583a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d26a40583a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d26a40583a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d26a40583a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>
            <a:spLocks noGrp="1"/>
          </p:cNvSpPr>
          <p:nvPr>
            <p:ph type="title" hasCustomPrompt="1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>
            <a:spLocks noGrp="1"/>
          </p:cNvSpPr>
          <p:nvPr>
            <p:ph type="body" idx="1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avLst/>
            <a:gdLst/>
            <a:ahLst/>
            <a:cxnLst/>
            <a:rect l="l" t="t" r="r" b="b"/>
            <a:pathLst>
              <a:path w="172545" h="175975" extrusionOk="0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avLst/>
            <a:gdLst/>
            <a:ahLst/>
            <a:cxnLst/>
            <a:rect l="l" t="t" r="r" b="b"/>
            <a:pathLst>
              <a:path w="172676" h="175824" extrusionOk="0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2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ubTitle" idx="1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2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body" idx="1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radig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02675" y="4227575"/>
            <a:ext cx="1000125" cy="88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3" descr="C:\Users\techartivity\AppData\Local\Microsoft\Windows\INetCache\Content.Word\20210205_emu061_logo_v0.03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491109"/>
            <a:ext cx="2246025" cy="2595425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3"/>
          <p:cNvSpPr txBox="1"/>
          <p:nvPr/>
        </p:nvSpPr>
        <p:spPr>
          <a:xfrm>
            <a:off x="3268625" y="837775"/>
            <a:ext cx="51012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 b="1">
                <a:latin typeface="Roboto"/>
                <a:ea typeface="Roboto"/>
                <a:cs typeface="Roboto"/>
                <a:sym typeface="Roboto"/>
              </a:rPr>
              <a:t>PRESENTACIÓN TÉCNICA</a:t>
            </a:r>
            <a:endParaRPr sz="25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" name="Google Shape;67;p13"/>
          <p:cNvSpPr txBox="1"/>
          <p:nvPr/>
        </p:nvSpPr>
        <p:spPr>
          <a:xfrm>
            <a:off x="3813425" y="1407175"/>
            <a:ext cx="29928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Roboto"/>
                <a:ea typeface="Roboto"/>
                <a:cs typeface="Roboto"/>
                <a:sym typeface="Roboto"/>
              </a:rPr>
              <a:t>Rodolfo Gallardo, Marcelo Goncevatt, Mario De La Torre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Nunito"/>
                <a:ea typeface="Nunito"/>
                <a:cs typeface="Nunito"/>
                <a:sym typeface="Nunito"/>
              </a:rPr>
              <a:t>PRESENTACIÓN DEL PROYECTO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73" name="Google Shape;7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356975"/>
            <a:ext cx="5156100" cy="274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0275" y="4421625"/>
            <a:ext cx="783075" cy="693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9025" y="4520900"/>
            <a:ext cx="629900" cy="55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Nunito"/>
                <a:ea typeface="Nunito"/>
                <a:cs typeface="Nunito"/>
                <a:sym typeface="Nunito"/>
              </a:rPr>
              <a:t>TECNOLOGÍAS UTILIZADAS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81" name="Google Shape;8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71575" y="437975"/>
            <a:ext cx="846325" cy="74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90675" y="1589575"/>
            <a:ext cx="1623425" cy="162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14089" y="3260550"/>
            <a:ext cx="1560986" cy="162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864463" y="1637122"/>
            <a:ext cx="1528325" cy="1528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947326" y="3419175"/>
            <a:ext cx="1560975" cy="156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970500" y="1589575"/>
            <a:ext cx="1528324" cy="1528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380550" y="3419175"/>
            <a:ext cx="1703874" cy="1476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5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97800" y="3553950"/>
            <a:ext cx="1395024" cy="139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Nunito"/>
                <a:ea typeface="Nunito"/>
                <a:cs typeface="Nunito"/>
                <a:sym typeface="Nunito"/>
              </a:rPr>
              <a:t>COLOR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94" name="Google Shape;9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025" y="4520900"/>
            <a:ext cx="629900" cy="55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13575" y="1195672"/>
            <a:ext cx="3653551" cy="240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latin typeface="Nunito"/>
                <a:ea typeface="Nunito"/>
                <a:cs typeface="Nunito"/>
                <a:sym typeface="Nunito"/>
              </a:rPr>
              <a:t>TIPOGRAFÍA</a:t>
            </a:r>
            <a:endParaRPr dirty="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01" name="Google Shape;10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025" y="4520900"/>
            <a:ext cx="629900" cy="55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62400" y="1211962"/>
            <a:ext cx="4081575" cy="271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8"/>
          <p:cNvSpPr txBox="1">
            <a:spLocks noGrp="1"/>
          </p:cNvSpPr>
          <p:nvPr>
            <p:ph type="title"/>
          </p:nvPr>
        </p:nvSpPr>
        <p:spPr>
          <a:xfrm>
            <a:off x="784050" y="1949400"/>
            <a:ext cx="7575900" cy="12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EL PROYECTO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8" name="Google Shape;10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025" y="4329875"/>
            <a:ext cx="845575" cy="748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74025" y="3371500"/>
            <a:ext cx="1457325" cy="162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93957"/>
            <a:ext cx="7449416" cy="49456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Google Shape;100;p17"/>
          <p:cNvSpPr txBox="1">
            <a:spLocks/>
          </p:cNvSpPr>
          <p:nvPr/>
        </p:nvSpPr>
        <p:spPr>
          <a:xfrm>
            <a:off x="93881" y="121546"/>
            <a:ext cx="1452529" cy="250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Font typeface="Merriweather"/>
              <a:buNone/>
              <a:defRPr sz="10000" b="0" i="0" u="none" strike="noStrike" cap="non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Font typeface="Merriweather"/>
              <a:buNone/>
              <a:defRPr sz="10000" b="0" i="0" u="none" strike="noStrike" cap="non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Font typeface="Merriweather"/>
              <a:buNone/>
              <a:defRPr sz="10000" b="0" i="0" u="none" strike="noStrike" cap="non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Font typeface="Merriweather"/>
              <a:buNone/>
              <a:defRPr sz="10000" b="0" i="0" u="none" strike="noStrike" cap="non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Font typeface="Merriweather"/>
              <a:buNone/>
              <a:defRPr sz="10000" b="0" i="0" u="none" strike="noStrike" cap="non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Font typeface="Merriweather"/>
              <a:buNone/>
              <a:defRPr sz="10000" b="0" i="0" u="none" strike="noStrike" cap="non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Font typeface="Merriweather"/>
              <a:buNone/>
              <a:defRPr sz="10000" b="0" i="0" u="none" strike="noStrike" cap="non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Font typeface="Merriweather"/>
              <a:buNone/>
              <a:defRPr sz="10000" b="0" i="0" u="none" strike="noStrike" cap="non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Font typeface="Merriweather"/>
              <a:buNone/>
              <a:defRPr sz="10000" b="0" i="0" u="none" strike="noStrike" cap="non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r>
              <a:rPr lang="es-ES" sz="2800" dirty="0" smtClean="0">
                <a:latin typeface="Nunito"/>
                <a:ea typeface="Nunito"/>
                <a:cs typeface="Nunito"/>
                <a:sym typeface="Nunito"/>
              </a:rPr>
              <a:t>BASE</a:t>
            </a:r>
          </a:p>
          <a:p>
            <a:r>
              <a:rPr lang="es-ES" sz="2800" dirty="0" smtClean="0">
                <a:latin typeface="Nunito"/>
                <a:ea typeface="Nunito"/>
                <a:cs typeface="Nunito"/>
                <a:sym typeface="Nunito"/>
              </a:rPr>
              <a:t>DE</a:t>
            </a:r>
          </a:p>
          <a:p>
            <a:r>
              <a:rPr lang="es-ES" sz="2800" dirty="0" smtClean="0">
                <a:latin typeface="Nunito"/>
                <a:ea typeface="Nunito"/>
                <a:cs typeface="Nunito"/>
                <a:sym typeface="Nunito"/>
              </a:rPr>
              <a:t>DATOS</a:t>
            </a:r>
          </a:p>
        </p:txBody>
      </p:sp>
    </p:spTree>
    <p:extLst>
      <p:ext uri="{BB962C8B-B14F-4D97-AF65-F5344CB8AC3E}">
        <p14:creationId xmlns:p14="http://schemas.microsoft.com/office/powerpoint/2010/main" val="7543893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9"/>
          <p:cNvSpPr txBox="1">
            <a:spLocks noGrp="1"/>
          </p:cNvSpPr>
          <p:nvPr>
            <p:ph type="title"/>
          </p:nvPr>
        </p:nvSpPr>
        <p:spPr>
          <a:xfrm>
            <a:off x="1904575" y="1455325"/>
            <a:ext cx="5334900" cy="12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GRACIAS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" name="Google Shape;115;p19"/>
          <p:cNvSpPr txBox="1">
            <a:spLocks noGrp="1"/>
          </p:cNvSpPr>
          <p:nvPr>
            <p:ph type="body" idx="1"/>
          </p:nvPr>
        </p:nvSpPr>
        <p:spPr>
          <a:xfrm>
            <a:off x="1904525" y="2745575"/>
            <a:ext cx="5334900" cy="94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s">
                <a:latin typeface="Nunito"/>
                <a:ea typeface="Nunito"/>
                <a:cs typeface="Nunito"/>
                <a:sym typeface="Nunito"/>
              </a:rPr>
              <a:t>AHORA EMPIEZAN LAS PREGUNTAS 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16" name="Google Shape;11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025" y="4329875"/>
            <a:ext cx="845575" cy="748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74025" y="3371500"/>
            <a:ext cx="1457325" cy="162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29</Words>
  <Application>Microsoft Office PowerPoint</Application>
  <PresentationFormat>Presentación en pantalla (16:9)</PresentationFormat>
  <Paragraphs>12</Paragraphs>
  <Slides>8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3" baseType="lpstr">
      <vt:lpstr>Arial</vt:lpstr>
      <vt:lpstr>Nunito</vt:lpstr>
      <vt:lpstr>Merriweather</vt:lpstr>
      <vt:lpstr>Roboto</vt:lpstr>
      <vt:lpstr>Paradigm</vt:lpstr>
      <vt:lpstr>Presentación de PowerPoint</vt:lpstr>
      <vt:lpstr>PRESENTACIÓN DEL PROYECTO</vt:lpstr>
      <vt:lpstr>TECNOLOGÍAS UTILIZADAS</vt:lpstr>
      <vt:lpstr>COLOR</vt:lpstr>
      <vt:lpstr>TIPOGRAFÍA</vt:lpstr>
      <vt:lpstr>EL PROYECTO</vt:lpstr>
      <vt:lpstr>Presentación de PowerPoint</vt:lpstr>
      <vt:lpstr>GRACIAS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lastModifiedBy>cep</cp:lastModifiedBy>
  <cp:revision>3</cp:revision>
  <dcterms:modified xsi:type="dcterms:W3CDTF">2021-04-16T10:02:46Z</dcterms:modified>
</cp:coreProperties>
</file>