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4" r:id="rId3"/>
    <p:sldId id="275" r:id="rId4"/>
    <p:sldId id="276" r:id="rId5"/>
    <p:sldId id="277" r:id="rId6"/>
    <p:sldId id="278" r:id="rId7"/>
    <p:sldId id="285" r:id="rId8"/>
    <p:sldId id="279" r:id="rId9"/>
    <p:sldId id="280" r:id="rId10"/>
    <p:sldId id="281" r:id="rId11"/>
    <p:sldId id="282" r:id="rId12"/>
    <p:sldId id="283" r:id="rId13"/>
    <p:sldId id="284" r:id="rId14"/>
  </p:sldIdLst>
  <p:sldSz cx="9906000" cy="6858000" type="A4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808"/>
    <a:srgbClr val="07A0C3"/>
    <a:srgbClr val="DD1C1A"/>
    <a:srgbClr val="C2E8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howGuides="1">
      <p:cViewPr varScale="1">
        <p:scale>
          <a:sx n="111" d="100"/>
          <a:sy n="111" d="100"/>
        </p:scale>
        <p:origin x="1194" y="78"/>
      </p:cViewPr>
      <p:guideLst>
        <p:guide orient="horz" pos="2160"/>
        <p:guide pos="312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81" d="100"/>
          <a:sy n="81" d="100"/>
        </p:scale>
        <p:origin x="391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FA9F1E-0939-4A49-BF3E-6B26E82DE8A5}" type="datetimeFigureOut">
              <a:rPr kumimoji="1" lang="ja-JP" altLang="en-US" smtClean="0"/>
              <a:t>2017/6/26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504E4-0FA8-4C47-A550-1D6A92350A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71686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3AC898-A239-494B-AED4-124F47CB6197}" type="datetimeFigureOut">
              <a:rPr kumimoji="1" lang="ja-JP" altLang="en-US" smtClean="0"/>
              <a:t>2017/6/26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3013"/>
            <a:ext cx="48450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7537B4-C45A-4E5B-8706-C57D5ABD77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3387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1352600" y="3789064"/>
            <a:ext cx="8553400" cy="216000"/>
          </a:xfrm>
          <a:prstGeom prst="rect">
            <a:avLst/>
          </a:prstGeom>
          <a:solidFill>
            <a:srgbClr val="07A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352600" y="4005072"/>
            <a:ext cx="720000" cy="72000"/>
          </a:xfrm>
          <a:prstGeom prst="rect">
            <a:avLst/>
          </a:prstGeom>
          <a:solidFill>
            <a:srgbClr val="C2E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2072680" y="4005072"/>
            <a:ext cx="720000" cy="72000"/>
          </a:xfrm>
          <a:prstGeom prst="rect">
            <a:avLst/>
          </a:prstGeom>
          <a:solidFill>
            <a:srgbClr val="F0C8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2792760" y="4005072"/>
            <a:ext cx="720000" cy="72000"/>
          </a:xfrm>
          <a:prstGeom prst="rect">
            <a:avLst/>
          </a:prstGeom>
          <a:solidFill>
            <a:srgbClr val="DD1C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3512840" y="4005072"/>
            <a:ext cx="720000" cy="72000"/>
          </a:xfrm>
          <a:prstGeom prst="rect">
            <a:avLst/>
          </a:prstGeom>
          <a:solidFill>
            <a:srgbClr val="C2E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4233000" y="4005072"/>
            <a:ext cx="720000" cy="72000"/>
          </a:xfrm>
          <a:prstGeom prst="rect">
            <a:avLst/>
          </a:prstGeom>
          <a:solidFill>
            <a:srgbClr val="F0C8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4953000" y="4005072"/>
            <a:ext cx="720000" cy="72000"/>
          </a:xfrm>
          <a:prstGeom prst="rect">
            <a:avLst/>
          </a:prstGeom>
          <a:solidFill>
            <a:srgbClr val="DD1C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5673080" y="4005072"/>
            <a:ext cx="720000" cy="72000"/>
          </a:xfrm>
          <a:prstGeom prst="rect">
            <a:avLst/>
          </a:prstGeom>
          <a:solidFill>
            <a:srgbClr val="C2E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6393160" y="4005072"/>
            <a:ext cx="720000" cy="72000"/>
          </a:xfrm>
          <a:prstGeom prst="rect">
            <a:avLst/>
          </a:prstGeom>
          <a:solidFill>
            <a:srgbClr val="F0C8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7113240" y="4005072"/>
            <a:ext cx="720000" cy="72000"/>
          </a:xfrm>
          <a:prstGeom prst="rect">
            <a:avLst/>
          </a:prstGeom>
          <a:solidFill>
            <a:srgbClr val="DD1C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7833320" y="4005072"/>
            <a:ext cx="720000" cy="72000"/>
          </a:xfrm>
          <a:prstGeom prst="rect">
            <a:avLst/>
          </a:prstGeom>
          <a:solidFill>
            <a:srgbClr val="C2E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8553400" y="4005072"/>
            <a:ext cx="720000" cy="72000"/>
          </a:xfrm>
          <a:prstGeom prst="rect">
            <a:avLst/>
          </a:prstGeom>
          <a:solidFill>
            <a:srgbClr val="F0C8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9273480" y="4005064"/>
            <a:ext cx="632520" cy="72008"/>
          </a:xfrm>
          <a:prstGeom prst="rect">
            <a:avLst/>
          </a:prstGeom>
          <a:solidFill>
            <a:srgbClr val="DD1C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2600" y="2853040"/>
            <a:ext cx="7920880" cy="936000"/>
          </a:xfrm>
        </p:spPr>
        <p:txBody>
          <a:bodyPr tIns="0" anchor="b" anchorCtr="0">
            <a:normAutofit/>
          </a:bodyPr>
          <a:lstStyle>
            <a:lvl1pPr algn="l">
              <a:defRPr sz="36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2600" y="2204928"/>
            <a:ext cx="7920880" cy="576000"/>
          </a:xfrm>
        </p:spPr>
        <p:txBody>
          <a:bodyPr anchor="b" anchorCtr="0"/>
          <a:lstStyle>
            <a:lvl1pPr marL="0" indent="0" algn="l">
              <a:buNone/>
              <a:defRPr sz="2400" baseline="0"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>
          <a:xfrm>
            <a:off x="4952305" y="4868863"/>
            <a:ext cx="3601095" cy="1080418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buNone/>
              <a:defRPr sz="1600" baseline="0">
                <a:latin typeface="+mj-lt"/>
                <a:ea typeface="+mj-ea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kumimoji="1" lang="ja-JP" altLang="en-US" dirty="0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2145000" y="6624270"/>
            <a:ext cx="5616000" cy="216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algn="ctr"/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Copyright© 2017 NTT </a:t>
            </a:r>
            <a:r>
              <a:rPr lang="en-US" altLang="ja-JP" sz="800" dirty="0" err="1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TechnoCross</a:t>
            </a:r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 Corporation</a:t>
            </a:r>
          </a:p>
        </p:txBody>
      </p:sp>
      <p:pic>
        <p:nvPicPr>
          <p:cNvPr id="26" name="図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46" y="6309320"/>
            <a:ext cx="208895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648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もく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424608" y="116696"/>
            <a:ext cx="7848872" cy="576000"/>
          </a:xfrm>
        </p:spPr>
        <p:txBody>
          <a:bodyPr/>
          <a:lstStyle/>
          <a:p>
            <a:r>
              <a:rPr kumimoji="1" lang="ja-JP" altLang="en-US" dirty="0"/>
              <a:t>もくじの見出しを入力</a:t>
            </a:r>
          </a:p>
        </p:txBody>
      </p:sp>
      <p:sp>
        <p:nvSpPr>
          <p:cNvPr id="4" name="正方形/長方形 3"/>
          <p:cNvSpPr/>
          <p:nvPr userDrawn="1"/>
        </p:nvSpPr>
        <p:spPr>
          <a:xfrm>
            <a:off x="0" y="0"/>
            <a:ext cx="1351976" cy="6858000"/>
          </a:xfrm>
          <a:prstGeom prst="rect">
            <a:avLst/>
          </a:prstGeom>
          <a:solidFill>
            <a:srgbClr val="07A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1" hasCustomPrompt="1"/>
          </p:nvPr>
        </p:nvSpPr>
        <p:spPr>
          <a:xfrm>
            <a:off x="1424608" y="764704"/>
            <a:ext cx="7848872" cy="5688632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kumimoji="1" lang="ja-JP" altLang="en-US" dirty="0"/>
              <a:t>もくじの第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テキスト ボックス 8"/>
          <p:cNvSpPr txBox="1"/>
          <p:nvPr userDrawn="1"/>
        </p:nvSpPr>
        <p:spPr>
          <a:xfrm>
            <a:off x="8553400" y="6597376"/>
            <a:ext cx="720080" cy="216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EECAF037-1DEF-42AB-987C-717AB0F444BC}" type="slidenum">
              <a:rPr kumimoji="1" lang="ja-JP" altLang="en-US" sz="1200" smtClean="0">
                <a:latin typeface="+mn-lt"/>
              </a:rPr>
              <a:pPr algn="r"/>
              <a:t>‹#›</a:t>
            </a:fld>
            <a:endParaRPr kumimoji="1" lang="ja-JP" altLang="en-US" sz="1200" dirty="0">
              <a:latin typeface="+mn-lt"/>
            </a:endParaRPr>
          </a:p>
        </p:txBody>
      </p:sp>
      <p:grpSp>
        <p:nvGrpSpPr>
          <p:cNvPr id="3" name="グループ化 2"/>
          <p:cNvGrpSpPr/>
          <p:nvPr userDrawn="1"/>
        </p:nvGrpSpPr>
        <p:grpSpPr>
          <a:xfrm>
            <a:off x="1352600" y="692696"/>
            <a:ext cx="8558118" cy="36000"/>
            <a:chOff x="2072760" y="692696"/>
            <a:chExt cx="8558118" cy="36000"/>
          </a:xfrm>
        </p:grpSpPr>
        <p:sp>
          <p:nvSpPr>
            <p:cNvPr id="11" name="正方形/長方形 10"/>
            <p:cNvSpPr/>
            <p:nvPr userDrawn="1"/>
          </p:nvSpPr>
          <p:spPr>
            <a:xfrm>
              <a:off x="2072760" y="692696"/>
              <a:ext cx="720000" cy="36000"/>
            </a:xfrm>
            <a:prstGeom prst="rect">
              <a:avLst/>
            </a:prstGeom>
            <a:solidFill>
              <a:srgbClr val="C2E8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 userDrawn="1"/>
          </p:nvSpPr>
          <p:spPr>
            <a:xfrm>
              <a:off x="2792840" y="692696"/>
              <a:ext cx="720000" cy="36000"/>
            </a:xfrm>
            <a:prstGeom prst="rect">
              <a:avLst/>
            </a:prstGeom>
            <a:solidFill>
              <a:srgbClr val="F0C8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 userDrawn="1"/>
          </p:nvSpPr>
          <p:spPr>
            <a:xfrm>
              <a:off x="3512920" y="692696"/>
              <a:ext cx="720000" cy="36000"/>
            </a:xfrm>
            <a:prstGeom prst="rect">
              <a:avLst/>
            </a:prstGeom>
            <a:solidFill>
              <a:srgbClr val="DD1C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 userDrawn="1"/>
          </p:nvSpPr>
          <p:spPr>
            <a:xfrm>
              <a:off x="4233000" y="692696"/>
              <a:ext cx="720000" cy="36000"/>
            </a:xfrm>
            <a:prstGeom prst="rect">
              <a:avLst/>
            </a:prstGeom>
            <a:solidFill>
              <a:srgbClr val="C2E8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/>
            <p:cNvSpPr/>
            <p:nvPr userDrawn="1"/>
          </p:nvSpPr>
          <p:spPr>
            <a:xfrm>
              <a:off x="4953080" y="692696"/>
              <a:ext cx="720000" cy="36000"/>
            </a:xfrm>
            <a:prstGeom prst="rect">
              <a:avLst/>
            </a:prstGeom>
            <a:solidFill>
              <a:srgbClr val="F0C8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 userDrawn="1"/>
          </p:nvSpPr>
          <p:spPr>
            <a:xfrm>
              <a:off x="5673160" y="692696"/>
              <a:ext cx="720000" cy="36000"/>
            </a:xfrm>
            <a:prstGeom prst="rect">
              <a:avLst/>
            </a:prstGeom>
            <a:solidFill>
              <a:srgbClr val="DD1C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 userDrawn="1"/>
          </p:nvSpPr>
          <p:spPr>
            <a:xfrm>
              <a:off x="6393240" y="692696"/>
              <a:ext cx="720000" cy="36000"/>
            </a:xfrm>
            <a:prstGeom prst="rect">
              <a:avLst/>
            </a:prstGeom>
            <a:solidFill>
              <a:srgbClr val="C2E8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/>
            <p:cNvSpPr/>
            <p:nvPr userDrawn="1"/>
          </p:nvSpPr>
          <p:spPr>
            <a:xfrm>
              <a:off x="7113320" y="692696"/>
              <a:ext cx="720000" cy="36000"/>
            </a:xfrm>
            <a:prstGeom prst="rect">
              <a:avLst/>
            </a:prstGeom>
            <a:solidFill>
              <a:srgbClr val="F0C8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/>
            <p:cNvSpPr/>
            <p:nvPr userDrawn="1"/>
          </p:nvSpPr>
          <p:spPr>
            <a:xfrm>
              <a:off x="7833400" y="692696"/>
              <a:ext cx="720000" cy="36000"/>
            </a:xfrm>
            <a:prstGeom prst="rect">
              <a:avLst/>
            </a:prstGeom>
            <a:solidFill>
              <a:srgbClr val="DD1C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/>
            <p:cNvSpPr/>
            <p:nvPr userDrawn="1"/>
          </p:nvSpPr>
          <p:spPr>
            <a:xfrm>
              <a:off x="8553480" y="692696"/>
              <a:ext cx="720000" cy="36000"/>
            </a:xfrm>
            <a:prstGeom prst="rect">
              <a:avLst/>
            </a:prstGeom>
            <a:solidFill>
              <a:srgbClr val="C2E8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/>
            <p:cNvSpPr/>
            <p:nvPr userDrawn="1"/>
          </p:nvSpPr>
          <p:spPr>
            <a:xfrm>
              <a:off x="9268762" y="692696"/>
              <a:ext cx="720000" cy="36000"/>
            </a:xfrm>
            <a:prstGeom prst="rect">
              <a:avLst/>
            </a:prstGeom>
            <a:solidFill>
              <a:srgbClr val="F0C8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/>
            <p:cNvSpPr/>
            <p:nvPr userDrawn="1"/>
          </p:nvSpPr>
          <p:spPr>
            <a:xfrm>
              <a:off x="9993640" y="692696"/>
              <a:ext cx="637238" cy="36000"/>
            </a:xfrm>
            <a:prstGeom prst="rect">
              <a:avLst/>
            </a:prstGeom>
            <a:solidFill>
              <a:srgbClr val="DD1C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4" name="正方形/長方形 23"/>
          <p:cNvSpPr/>
          <p:nvPr userDrawn="1"/>
        </p:nvSpPr>
        <p:spPr>
          <a:xfrm>
            <a:off x="2145000" y="6624270"/>
            <a:ext cx="5616000" cy="216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algn="ctr"/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Copyright© 2017 NTT </a:t>
            </a:r>
            <a:r>
              <a:rPr lang="en-US" altLang="ja-JP" sz="800" dirty="0" err="1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TechnoCross</a:t>
            </a:r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 Corporation</a:t>
            </a:r>
          </a:p>
        </p:txBody>
      </p:sp>
    </p:spTree>
    <p:extLst>
      <p:ext uri="{BB962C8B-B14F-4D97-AF65-F5344CB8AC3E}">
        <p14:creationId xmlns:p14="http://schemas.microsoft.com/office/powerpoint/2010/main" val="3500959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もくじ(白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52600" y="116696"/>
            <a:ext cx="7920880" cy="576000"/>
          </a:xfrm>
        </p:spPr>
        <p:txBody>
          <a:bodyPr/>
          <a:lstStyle/>
          <a:p>
            <a:r>
              <a:rPr kumimoji="1" lang="ja-JP" altLang="en-US" dirty="0"/>
              <a:t>もくじの見出しを入力</a:t>
            </a: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1" hasCustomPrompt="1"/>
          </p:nvPr>
        </p:nvSpPr>
        <p:spPr>
          <a:xfrm>
            <a:off x="1352600" y="764704"/>
            <a:ext cx="7920880" cy="5688632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kumimoji="1" lang="ja-JP" altLang="en-US" dirty="0"/>
              <a:t>もくじの第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テキスト ボックス 8"/>
          <p:cNvSpPr txBox="1"/>
          <p:nvPr userDrawn="1"/>
        </p:nvSpPr>
        <p:spPr>
          <a:xfrm>
            <a:off x="8553400" y="6597376"/>
            <a:ext cx="720080" cy="216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EECAF037-1DEF-42AB-987C-717AB0F444BC}" type="slidenum">
              <a:rPr kumimoji="1" lang="ja-JP" altLang="en-US" sz="1200" smtClean="0">
                <a:latin typeface="+mn-lt"/>
              </a:rPr>
              <a:pPr algn="r"/>
              <a:t>‹#›</a:t>
            </a:fld>
            <a:endParaRPr kumimoji="1" lang="ja-JP" altLang="en-US" sz="1200" dirty="0">
              <a:latin typeface="+mn-lt"/>
            </a:endParaRPr>
          </a:p>
        </p:txBody>
      </p:sp>
      <p:sp>
        <p:nvSpPr>
          <p:cNvPr id="24" name="正方形/長方形 23"/>
          <p:cNvSpPr/>
          <p:nvPr userDrawn="1"/>
        </p:nvSpPr>
        <p:spPr>
          <a:xfrm>
            <a:off x="2145000" y="6624270"/>
            <a:ext cx="5616000" cy="216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algn="ctr"/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Copyright© 2017 NTT </a:t>
            </a:r>
            <a:r>
              <a:rPr lang="en-US" altLang="ja-JP" sz="800" dirty="0" err="1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TechnoCross</a:t>
            </a:r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 Corporation</a:t>
            </a: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1352600" y="692704"/>
            <a:ext cx="8553400" cy="36000"/>
          </a:xfrm>
          <a:prstGeom prst="rect">
            <a:avLst/>
          </a:prstGeom>
          <a:solidFill>
            <a:srgbClr val="07A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8647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グループ化 22"/>
          <p:cNvGrpSpPr/>
          <p:nvPr userDrawn="1"/>
        </p:nvGrpSpPr>
        <p:grpSpPr>
          <a:xfrm>
            <a:off x="1352600" y="4365104"/>
            <a:ext cx="8558118" cy="36000"/>
            <a:chOff x="2072760" y="692696"/>
            <a:chExt cx="8558118" cy="36000"/>
          </a:xfrm>
        </p:grpSpPr>
        <p:sp>
          <p:nvSpPr>
            <p:cNvPr id="24" name="正方形/長方形 23"/>
            <p:cNvSpPr/>
            <p:nvPr userDrawn="1"/>
          </p:nvSpPr>
          <p:spPr>
            <a:xfrm>
              <a:off x="2072760" y="692696"/>
              <a:ext cx="720000" cy="36000"/>
            </a:xfrm>
            <a:prstGeom prst="rect">
              <a:avLst/>
            </a:prstGeom>
            <a:solidFill>
              <a:srgbClr val="C2E8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/>
            <p:cNvSpPr/>
            <p:nvPr userDrawn="1"/>
          </p:nvSpPr>
          <p:spPr>
            <a:xfrm>
              <a:off x="2792840" y="692696"/>
              <a:ext cx="720000" cy="36000"/>
            </a:xfrm>
            <a:prstGeom prst="rect">
              <a:avLst/>
            </a:prstGeom>
            <a:solidFill>
              <a:srgbClr val="F0C8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/>
            <p:cNvSpPr/>
            <p:nvPr userDrawn="1"/>
          </p:nvSpPr>
          <p:spPr>
            <a:xfrm>
              <a:off x="3512920" y="692696"/>
              <a:ext cx="720000" cy="36000"/>
            </a:xfrm>
            <a:prstGeom prst="rect">
              <a:avLst/>
            </a:prstGeom>
            <a:solidFill>
              <a:srgbClr val="DD1C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/>
            <p:cNvSpPr/>
            <p:nvPr userDrawn="1"/>
          </p:nvSpPr>
          <p:spPr>
            <a:xfrm>
              <a:off x="4233000" y="692696"/>
              <a:ext cx="720000" cy="36000"/>
            </a:xfrm>
            <a:prstGeom prst="rect">
              <a:avLst/>
            </a:prstGeom>
            <a:solidFill>
              <a:srgbClr val="C2E8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4953080" y="692696"/>
              <a:ext cx="720000" cy="36000"/>
            </a:xfrm>
            <a:prstGeom prst="rect">
              <a:avLst/>
            </a:prstGeom>
            <a:solidFill>
              <a:srgbClr val="F0C8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/>
            <p:cNvSpPr/>
            <p:nvPr userDrawn="1"/>
          </p:nvSpPr>
          <p:spPr>
            <a:xfrm>
              <a:off x="5673160" y="692696"/>
              <a:ext cx="720000" cy="36000"/>
            </a:xfrm>
            <a:prstGeom prst="rect">
              <a:avLst/>
            </a:prstGeom>
            <a:solidFill>
              <a:srgbClr val="DD1C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/>
            <p:cNvSpPr/>
            <p:nvPr userDrawn="1"/>
          </p:nvSpPr>
          <p:spPr>
            <a:xfrm>
              <a:off x="6393240" y="692696"/>
              <a:ext cx="720000" cy="36000"/>
            </a:xfrm>
            <a:prstGeom prst="rect">
              <a:avLst/>
            </a:prstGeom>
            <a:solidFill>
              <a:srgbClr val="C2E8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正方形/長方形 30"/>
            <p:cNvSpPr/>
            <p:nvPr userDrawn="1"/>
          </p:nvSpPr>
          <p:spPr>
            <a:xfrm>
              <a:off x="7113320" y="692696"/>
              <a:ext cx="720000" cy="36000"/>
            </a:xfrm>
            <a:prstGeom prst="rect">
              <a:avLst/>
            </a:prstGeom>
            <a:solidFill>
              <a:srgbClr val="F0C8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正方形/長方形 31"/>
            <p:cNvSpPr/>
            <p:nvPr userDrawn="1"/>
          </p:nvSpPr>
          <p:spPr>
            <a:xfrm>
              <a:off x="7833400" y="692696"/>
              <a:ext cx="720000" cy="36000"/>
            </a:xfrm>
            <a:prstGeom prst="rect">
              <a:avLst/>
            </a:prstGeom>
            <a:solidFill>
              <a:srgbClr val="DD1C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正方形/長方形 32"/>
            <p:cNvSpPr/>
            <p:nvPr userDrawn="1"/>
          </p:nvSpPr>
          <p:spPr>
            <a:xfrm>
              <a:off x="8553480" y="692696"/>
              <a:ext cx="720000" cy="36000"/>
            </a:xfrm>
            <a:prstGeom prst="rect">
              <a:avLst/>
            </a:prstGeom>
            <a:solidFill>
              <a:srgbClr val="C2E8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正方形/長方形 33"/>
            <p:cNvSpPr/>
            <p:nvPr userDrawn="1"/>
          </p:nvSpPr>
          <p:spPr>
            <a:xfrm>
              <a:off x="9268762" y="692696"/>
              <a:ext cx="720000" cy="36000"/>
            </a:xfrm>
            <a:prstGeom prst="rect">
              <a:avLst/>
            </a:prstGeom>
            <a:solidFill>
              <a:srgbClr val="F0C8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/>
            <p:cNvSpPr/>
            <p:nvPr userDrawn="1"/>
          </p:nvSpPr>
          <p:spPr>
            <a:xfrm>
              <a:off x="9993640" y="692696"/>
              <a:ext cx="637238" cy="36000"/>
            </a:xfrm>
            <a:prstGeom prst="rect">
              <a:avLst/>
            </a:prstGeom>
            <a:solidFill>
              <a:srgbClr val="DD1C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正方形/長方形 6"/>
          <p:cNvSpPr/>
          <p:nvPr userDrawn="1"/>
        </p:nvSpPr>
        <p:spPr>
          <a:xfrm>
            <a:off x="0" y="0"/>
            <a:ext cx="1351976" cy="6858000"/>
          </a:xfrm>
          <a:prstGeom prst="rect">
            <a:avLst/>
          </a:prstGeom>
          <a:solidFill>
            <a:srgbClr val="07A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24608" y="3429000"/>
            <a:ext cx="7848872" cy="936000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ja-JP" altLang="en-US" dirty="0"/>
              <a:t>セクションの見出しを入力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4608" y="4437072"/>
            <a:ext cx="7848872" cy="576000"/>
          </a:xfrm>
        </p:spPr>
        <p:txBody>
          <a:bodyPr anchor="ctr" anchorCtr="0"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9" name="テキスト ボックス 8"/>
          <p:cNvSpPr txBox="1"/>
          <p:nvPr userDrawn="1"/>
        </p:nvSpPr>
        <p:spPr>
          <a:xfrm>
            <a:off x="8553400" y="6597376"/>
            <a:ext cx="720080" cy="216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EECAF037-1DEF-42AB-987C-717AB0F444BC}" type="slidenum">
              <a:rPr kumimoji="1" lang="ja-JP" altLang="en-US" sz="1200" smtClean="0">
                <a:latin typeface="+mn-lt"/>
              </a:rPr>
              <a:pPr algn="r"/>
              <a:t>‹#›</a:t>
            </a:fld>
            <a:endParaRPr kumimoji="1" lang="ja-JP" altLang="en-US" sz="1200" dirty="0">
              <a:latin typeface="+mn-lt"/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>
            <a:off x="2145000" y="6624270"/>
            <a:ext cx="5616000" cy="216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algn="ctr"/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Copyright© 2017 NTT </a:t>
            </a:r>
            <a:r>
              <a:rPr lang="en-US" altLang="ja-JP" sz="800" dirty="0" err="1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TechnoCross</a:t>
            </a:r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 Corporation</a:t>
            </a:r>
          </a:p>
        </p:txBody>
      </p:sp>
    </p:spTree>
    <p:extLst>
      <p:ext uri="{BB962C8B-B14F-4D97-AF65-F5344CB8AC3E}">
        <p14:creationId xmlns:p14="http://schemas.microsoft.com/office/powerpoint/2010/main" val="924971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(白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グループ化 22"/>
          <p:cNvGrpSpPr/>
          <p:nvPr userDrawn="1"/>
        </p:nvGrpSpPr>
        <p:grpSpPr>
          <a:xfrm>
            <a:off x="1352600" y="4437216"/>
            <a:ext cx="8558118" cy="72000"/>
            <a:chOff x="2072760" y="692696"/>
            <a:chExt cx="8558118" cy="36000"/>
          </a:xfrm>
        </p:grpSpPr>
        <p:sp>
          <p:nvSpPr>
            <p:cNvPr id="24" name="正方形/長方形 23"/>
            <p:cNvSpPr/>
            <p:nvPr userDrawn="1"/>
          </p:nvSpPr>
          <p:spPr>
            <a:xfrm>
              <a:off x="2072760" y="692696"/>
              <a:ext cx="720000" cy="36000"/>
            </a:xfrm>
            <a:prstGeom prst="rect">
              <a:avLst/>
            </a:prstGeom>
            <a:solidFill>
              <a:srgbClr val="C2E8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/>
            <p:cNvSpPr/>
            <p:nvPr userDrawn="1"/>
          </p:nvSpPr>
          <p:spPr>
            <a:xfrm>
              <a:off x="2792840" y="692696"/>
              <a:ext cx="720000" cy="36000"/>
            </a:xfrm>
            <a:prstGeom prst="rect">
              <a:avLst/>
            </a:prstGeom>
            <a:solidFill>
              <a:srgbClr val="F0C8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/>
            <p:cNvSpPr/>
            <p:nvPr userDrawn="1"/>
          </p:nvSpPr>
          <p:spPr>
            <a:xfrm>
              <a:off x="3512920" y="692696"/>
              <a:ext cx="720000" cy="36000"/>
            </a:xfrm>
            <a:prstGeom prst="rect">
              <a:avLst/>
            </a:prstGeom>
            <a:solidFill>
              <a:srgbClr val="DD1C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/>
            <p:cNvSpPr/>
            <p:nvPr userDrawn="1"/>
          </p:nvSpPr>
          <p:spPr>
            <a:xfrm>
              <a:off x="4233000" y="692696"/>
              <a:ext cx="720000" cy="36000"/>
            </a:xfrm>
            <a:prstGeom prst="rect">
              <a:avLst/>
            </a:prstGeom>
            <a:solidFill>
              <a:srgbClr val="C2E8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4953080" y="692696"/>
              <a:ext cx="720000" cy="36000"/>
            </a:xfrm>
            <a:prstGeom prst="rect">
              <a:avLst/>
            </a:prstGeom>
            <a:solidFill>
              <a:srgbClr val="F0C8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/>
            <p:cNvSpPr/>
            <p:nvPr userDrawn="1"/>
          </p:nvSpPr>
          <p:spPr>
            <a:xfrm>
              <a:off x="5673160" y="692696"/>
              <a:ext cx="720000" cy="36000"/>
            </a:xfrm>
            <a:prstGeom prst="rect">
              <a:avLst/>
            </a:prstGeom>
            <a:solidFill>
              <a:srgbClr val="DD1C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/>
            <p:cNvSpPr/>
            <p:nvPr userDrawn="1"/>
          </p:nvSpPr>
          <p:spPr>
            <a:xfrm>
              <a:off x="6393240" y="692696"/>
              <a:ext cx="720000" cy="36000"/>
            </a:xfrm>
            <a:prstGeom prst="rect">
              <a:avLst/>
            </a:prstGeom>
            <a:solidFill>
              <a:srgbClr val="C2E8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正方形/長方形 30"/>
            <p:cNvSpPr/>
            <p:nvPr userDrawn="1"/>
          </p:nvSpPr>
          <p:spPr>
            <a:xfrm>
              <a:off x="7113320" y="692696"/>
              <a:ext cx="720000" cy="36000"/>
            </a:xfrm>
            <a:prstGeom prst="rect">
              <a:avLst/>
            </a:prstGeom>
            <a:solidFill>
              <a:srgbClr val="F0C8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正方形/長方形 31"/>
            <p:cNvSpPr/>
            <p:nvPr userDrawn="1"/>
          </p:nvSpPr>
          <p:spPr>
            <a:xfrm>
              <a:off x="7833400" y="692696"/>
              <a:ext cx="720000" cy="36000"/>
            </a:xfrm>
            <a:prstGeom prst="rect">
              <a:avLst/>
            </a:prstGeom>
            <a:solidFill>
              <a:srgbClr val="DD1C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正方形/長方形 32"/>
            <p:cNvSpPr/>
            <p:nvPr userDrawn="1"/>
          </p:nvSpPr>
          <p:spPr>
            <a:xfrm>
              <a:off x="8553480" y="692696"/>
              <a:ext cx="720000" cy="36000"/>
            </a:xfrm>
            <a:prstGeom prst="rect">
              <a:avLst/>
            </a:prstGeom>
            <a:solidFill>
              <a:srgbClr val="C2E8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正方形/長方形 33"/>
            <p:cNvSpPr/>
            <p:nvPr userDrawn="1"/>
          </p:nvSpPr>
          <p:spPr>
            <a:xfrm>
              <a:off x="9268762" y="692696"/>
              <a:ext cx="720000" cy="36000"/>
            </a:xfrm>
            <a:prstGeom prst="rect">
              <a:avLst/>
            </a:prstGeom>
            <a:solidFill>
              <a:srgbClr val="F0C8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/>
            <p:cNvSpPr/>
            <p:nvPr userDrawn="1"/>
          </p:nvSpPr>
          <p:spPr>
            <a:xfrm>
              <a:off x="9993640" y="692696"/>
              <a:ext cx="637238" cy="36000"/>
            </a:xfrm>
            <a:prstGeom prst="rect">
              <a:avLst/>
            </a:prstGeom>
            <a:solidFill>
              <a:srgbClr val="DD1C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52520" y="3429000"/>
            <a:ext cx="7920960" cy="936000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ja-JP" altLang="en-US" dirty="0"/>
              <a:t>セクションの見出しを入力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2520" y="4509184"/>
            <a:ext cx="7920960" cy="576000"/>
          </a:xfrm>
        </p:spPr>
        <p:txBody>
          <a:bodyPr anchor="ctr" anchorCtr="0"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9" name="テキスト ボックス 8"/>
          <p:cNvSpPr txBox="1"/>
          <p:nvPr userDrawn="1"/>
        </p:nvSpPr>
        <p:spPr>
          <a:xfrm>
            <a:off x="8553400" y="6597376"/>
            <a:ext cx="720080" cy="216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EECAF037-1DEF-42AB-987C-717AB0F444BC}" type="slidenum">
              <a:rPr kumimoji="1" lang="ja-JP" altLang="en-US" sz="1200" smtClean="0">
                <a:latin typeface="+mn-lt"/>
              </a:rPr>
              <a:pPr algn="r"/>
              <a:t>‹#›</a:t>
            </a:fld>
            <a:endParaRPr kumimoji="1" lang="ja-JP" altLang="en-US" sz="1200" dirty="0">
              <a:latin typeface="+mn-lt"/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>
            <a:off x="2145000" y="6624270"/>
            <a:ext cx="5616000" cy="216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algn="ctr"/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Copyright© 2017 NTT </a:t>
            </a:r>
            <a:r>
              <a:rPr lang="en-US" altLang="ja-JP" sz="800" dirty="0" err="1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TechnoCross</a:t>
            </a:r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 Corporation</a:t>
            </a:r>
          </a:p>
        </p:txBody>
      </p:sp>
      <p:sp>
        <p:nvSpPr>
          <p:cNvPr id="21" name="正方形/長方形 20"/>
          <p:cNvSpPr/>
          <p:nvPr userDrawn="1"/>
        </p:nvSpPr>
        <p:spPr>
          <a:xfrm>
            <a:off x="1352600" y="4365128"/>
            <a:ext cx="8553400" cy="72000"/>
          </a:xfrm>
          <a:prstGeom prst="rect">
            <a:avLst/>
          </a:prstGeom>
          <a:solidFill>
            <a:srgbClr val="07A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9171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513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2520" y="980728"/>
            <a:ext cx="4248000" cy="5472608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5480" y="980728"/>
            <a:ext cx="4248000" cy="5472608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078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885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/>
          <p:cNvCxnSpPr/>
          <p:nvPr userDrawn="1"/>
        </p:nvCxnSpPr>
        <p:spPr>
          <a:xfrm>
            <a:off x="0" y="6525344"/>
            <a:ext cx="9906000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/>
          <p:cNvSpPr/>
          <p:nvPr userDrawn="1"/>
        </p:nvSpPr>
        <p:spPr>
          <a:xfrm>
            <a:off x="2145000" y="6624270"/>
            <a:ext cx="5616000" cy="216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algn="ctr"/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Copyright© 2017 NTT </a:t>
            </a:r>
            <a:r>
              <a:rPr lang="en-US" altLang="ja-JP" sz="800" dirty="0" err="1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TechnoCross</a:t>
            </a:r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 Corporation</a:t>
            </a:r>
          </a:p>
        </p:txBody>
      </p:sp>
      <p:sp>
        <p:nvSpPr>
          <p:cNvPr id="6" name="テキスト ボックス 5"/>
          <p:cNvSpPr txBox="1"/>
          <p:nvPr userDrawn="1"/>
        </p:nvSpPr>
        <p:spPr>
          <a:xfrm>
            <a:off x="8552768" y="6597376"/>
            <a:ext cx="720712" cy="216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EECAF037-1DEF-42AB-987C-717AB0F444BC}" type="slidenum">
              <a:rPr kumimoji="1" lang="ja-JP" altLang="en-US" sz="1200" smtClean="0">
                <a:latin typeface="+mn-lt"/>
              </a:rPr>
              <a:pPr algn="r"/>
              <a:t>‹#›</a:t>
            </a:fld>
            <a:endParaRPr kumimoji="1" lang="ja-JP" altLang="en-US" sz="1200" dirty="0">
              <a:latin typeface="+mn-lt"/>
            </a:endParaRPr>
          </a:p>
        </p:txBody>
      </p:sp>
      <p:grpSp>
        <p:nvGrpSpPr>
          <p:cNvPr id="8" name="グループ化 7"/>
          <p:cNvGrpSpPr/>
          <p:nvPr userDrawn="1"/>
        </p:nvGrpSpPr>
        <p:grpSpPr>
          <a:xfrm>
            <a:off x="7976736" y="6525344"/>
            <a:ext cx="576032" cy="332656"/>
            <a:chOff x="7976736" y="6525344"/>
            <a:chExt cx="576032" cy="720000"/>
          </a:xfrm>
        </p:grpSpPr>
        <p:sp>
          <p:nvSpPr>
            <p:cNvPr id="9" name="正方形/長方形 8"/>
            <p:cNvSpPr/>
            <p:nvPr userDrawn="1"/>
          </p:nvSpPr>
          <p:spPr>
            <a:xfrm>
              <a:off x="8120736" y="6525344"/>
              <a:ext cx="144000" cy="720000"/>
            </a:xfrm>
            <a:prstGeom prst="rect">
              <a:avLst/>
            </a:prstGeom>
            <a:solidFill>
              <a:srgbClr val="C2E8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 userDrawn="1"/>
          </p:nvSpPr>
          <p:spPr>
            <a:xfrm>
              <a:off x="8264752" y="6525344"/>
              <a:ext cx="144000" cy="720000"/>
            </a:xfrm>
            <a:prstGeom prst="rect">
              <a:avLst/>
            </a:prstGeom>
            <a:solidFill>
              <a:srgbClr val="F0C8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 userDrawn="1"/>
          </p:nvSpPr>
          <p:spPr>
            <a:xfrm>
              <a:off x="8408768" y="6525344"/>
              <a:ext cx="144000" cy="720000"/>
            </a:xfrm>
            <a:prstGeom prst="rect">
              <a:avLst/>
            </a:prstGeom>
            <a:solidFill>
              <a:srgbClr val="DD1C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 userDrawn="1"/>
          </p:nvSpPr>
          <p:spPr>
            <a:xfrm>
              <a:off x="7976736" y="6525344"/>
              <a:ext cx="144000" cy="720000"/>
            </a:xfrm>
            <a:prstGeom prst="rect">
              <a:avLst/>
            </a:prstGeom>
            <a:solidFill>
              <a:srgbClr val="07A0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45650"/>
            <a:ext cx="1114105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55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2520" y="116696"/>
            <a:ext cx="8640000" cy="576000"/>
          </a:xfrm>
          <a:prstGeom prst="rect">
            <a:avLst/>
          </a:prstGeom>
        </p:spPr>
        <p:txBody>
          <a:bodyPr vert="horz" lIns="0" tIns="108000" rIns="0" bIns="0" rtlCol="0" anchor="ctr">
            <a:no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519" y="764727"/>
            <a:ext cx="8640000" cy="5687977"/>
          </a:xfrm>
          <a:prstGeom prst="rect">
            <a:avLst/>
          </a:prstGeom>
        </p:spPr>
        <p:txBody>
          <a:bodyPr vert="horz" lIns="0" tIns="36000" rIns="0" bIns="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6525344"/>
            <a:ext cx="9906000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 userDrawn="1"/>
        </p:nvSpPr>
        <p:spPr>
          <a:xfrm>
            <a:off x="2145000" y="6624270"/>
            <a:ext cx="5616000" cy="216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algn="ctr"/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Copyright© 2017 NTT </a:t>
            </a:r>
            <a:r>
              <a:rPr lang="en-US" altLang="ja-JP" sz="800" dirty="0" err="1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TechnoCross</a:t>
            </a:r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 Corporation</a:t>
            </a:r>
          </a:p>
        </p:txBody>
      </p:sp>
      <p:sp>
        <p:nvSpPr>
          <p:cNvPr id="4" name="テキスト ボックス 3"/>
          <p:cNvSpPr txBox="1"/>
          <p:nvPr userDrawn="1"/>
        </p:nvSpPr>
        <p:spPr>
          <a:xfrm>
            <a:off x="8552768" y="6597376"/>
            <a:ext cx="720712" cy="216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EECAF037-1DEF-42AB-987C-717AB0F444BC}" type="slidenum">
              <a:rPr kumimoji="1" lang="ja-JP" altLang="en-US" sz="1200" smtClean="0">
                <a:latin typeface="+mn-lt"/>
              </a:rPr>
              <a:pPr algn="r"/>
              <a:t>‹#›</a:t>
            </a:fld>
            <a:endParaRPr kumimoji="1" lang="ja-JP" altLang="en-US" sz="1200" dirty="0">
              <a:latin typeface="+mn-lt"/>
            </a:endParaRPr>
          </a:p>
        </p:txBody>
      </p:sp>
      <p:grpSp>
        <p:nvGrpSpPr>
          <p:cNvPr id="5" name="グループ化 4"/>
          <p:cNvGrpSpPr/>
          <p:nvPr userDrawn="1"/>
        </p:nvGrpSpPr>
        <p:grpSpPr>
          <a:xfrm>
            <a:off x="7976736" y="6525344"/>
            <a:ext cx="576032" cy="332656"/>
            <a:chOff x="7976736" y="6525344"/>
            <a:chExt cx="576032" cy="720000"/>
          </a:xfrm>
        </p:grpSpPr>
        <p:sp>
          <p:nvSpPr>
            <p:cNvPr id="11" name="正方形/長方形 10"/>
            <p:cNvSpPr/>
            <p:nvPr userDrawn="1"/>
          </p:nvSpPr>
          <p:spPr>
            <a:xfrm>
              <a:off x="8120736" y="6525344"/>
              <a:ext cx="144000" cy="720000"/>
            </a:xfrm>
            <a:prstGeom prst="rect">
              <a:avLst/>
            </a:prstGeom>
            <a:solidFill>
              <a:srgbClr val="C2E8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 userDrawn="1"/>
          </p:nvSpPr>
          <p:spPr>
            <a:xfrm>
              <a:off x="8264752" y="6525344"/>
              <a:ext cx="144000" cy="720000"/>
            </a:xfrm>
            <a:prstGeom prst="rect">
              <a:avLst/>
            </a:prstGeom>
            <a:solidFill>
              <a:srgbClr val="F0C8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 userDrawn="1"/>
          </p:nvSpPr>
          <p:spPr>
            <a:xfrm>
              <a:off x="8408768" y="6525344"/>
              <a:ext cx="144000" cy="720000"/>
            </a:xfrm>
            <a:prstGeom prst="rect">
              <a:avLst/>
            </a:prstGeom>
            <a:solidFill>
              <a:srgbClr val="DD1C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 userDrawn="1"/>
          </p:nvSpPr>
          <p:spPr>
            <a:xfrm>
              <a:off x="7976736" y="6525344"/>
              <a:ext cx="144000" cy="720000"/>
            </a:xfrm>
            <a:prstGeom prst="rect">
              <a:avLst/>
            </a:prstGeom>
            <a:solidFill>
              <a:srgbClr val="07A0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6" name="直線コネクタ 15"/>
          <p:cNvCxnSpPr/>
          <p:nvPr userDrawn="1"/>
        </p:nvCxnSpPr>
        <p:spPr>
          <a:xfrm flipV="1">
            <a:off x="-6878" y="692696"/>
            <a:ext cx="9936000" cy="632"/>
          </a:xfrm>
          <a:prstGeom prst="line">
            <a:avLst/>
          </a:prstGeom>
          <a:ln w="19050">
            <a:solidFill>
              <a:srgbClr val="07A0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14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45650"/>
            <a:ext cx="1114105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5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4" r:id="rId2"/>
    <p:sldLayoutId id="2147483678" r:id="rId3"/>
    <p:sldLayoutId id="2147483675" r:id="rId4"/>
    <p:sldLayoutId id="2147483677" r:id="rId5"/>
    <p:sldLayoutId id="2147483664" r:id="rId6"/>
    <p:sldLayoutId id="2147483666" r:id="rId7"/>
    <p:sldLayoutId id="2147483668" r:id="rId8"/>
    <p:sldLayoutId id="2147483676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120000"/>
        </a:lnSpc>
        <a:spcBef>
          <a:spcPts val="1000"/>
        </a:spcBef>
        <a:spcAft>
          <a:spcPts val="70"/>
        </a:spcAft>
        <a:buFont typeface="Arial" panose="020B0604020202020204" pitchFamily="34" charset="0"/>
        <a:buChar char="•"/>
        <a:defRPr kumimoji="1" sz="2800" kern="1200" baseline="0">
          <a:solidFill>
            <a:schemeClr val="tx1"/>
          </a:solidFill>
          <a:latin typeface="+mn-lt"/>
          <a:ea typeface="+mn-ea"/>
          <a:cs typeface="メイリオ" panose="020B0604030504040204" pitchFamily="50" charset="-128"/>
        </a:defRPr>
      </a:lvl1pPr>
      <a:lvl2pPr marL="685800" indent="-228600" algn="just" defTabSz="914400" rtl="0" eaLnBrk="1" latinLnBrk="0" hangingPunct="1">
        <a:lnSpc>
          <a:spcPct val="120000"/>
        </a:lnSpc>
        <a:spcBef>
          <a:spcPts val="500"/>
        </a:spcBef>
        <a:spcAft>
          <a:spcPts val="70"/>
        </a:spcAft>
        <a:buFont typeface="Arial" panose="020B0604020202020204" pitchFamily="34" charset="0"/>
        <a:buChar char="•"/>
        <a:defRPr kumimoji="1" sz="2400" kern="1200" baseline="0">
          <a:solidFill>
            <a:schemeClr val="tx1"/>
          </a:solidFill>
          <a:latin typeface="+mn-lt"/>
          <a:ea typeface="+mn-ea"/>
          <a:cs typeface="メイリオ" panose="020B0604030504040204" pitchFamily="50" charset="-128"/>
        </a:defRPr>
      </a:lvl2pPr>
      <a:lvl3pPr marL="1143000" indent="-228600" algn="just" defTabSz="914400" rtl="0" eaLnBrk="1" latinLnBrk="0" hangingPunct="1">
        <a:lnSpc>
          <a:spcPct val="120000"/>
        </a:lnSpc>
        <a:spcBef>
          <a:spcPts val="500"/>
        </a:spcBef>
        <a:spcAft>
          <a:spcPts val="70"/>
        </a:spcAft>
        <a:buFont typeface="Arial" panose="020B0604020202020204" pitchFamily="34" charset="0"/>
        <a:buChar char="•"/>
        <a:defRPr kumimoji="1" sz="2000" kern="1200" baseline="0">
          <a:solidFill>
            <a:schemeClr val="tx1"/>
          </a:solidFill>
          <a:latin typeface="+mn-lt"/>
          <a:ea typeface="+mn-ea"/>
          <a:cs typeface="メイリオ" panose="020B0604030504040204" pitchFamily="50" charset="-128"/>
        </a:defRPr>
      </a:lvl3pPr>
      <a:lvl4pPr marL="1600200" indent="-228600" algn="just" defTabSz="914400" rtl="0" eaLnBrk="1" latinLnBrk="0" hangingPunct="1">
        <a:lnSpc>
          <a:spcPct val="120000"/>
        </a:lnSpc>
        <a:spcBef>
          <a:spcPts val="500"/>
        </a:spcBef>
        <a:spcAft>
          <a:spcPts val="70"/>
        </a:spcAft>
        <a:buFont typeface="Arial" panose="020B0604020202020204" pitchFamily="34" charset="0"/>
        <a:buChar char="•"/>
        <a:defRPr kumimoji="1" sz="1800" kern="1200" baseline="0">
          <a:solidFill>
            <a:schemeClr val="tx1"/>
          </a:solidFill>
          <a:latin typeface="+mn-lt"/>
          <a:ea typeface="+mn-ea"/>
          <a:cs typeface="メイリオ" panose="020B0604030504040204" pitchFamily="50" charset="-128"/>
        </a:defRPr>
      </a:lvl4pPr>
      <a:lvl5pPr marL="2057400" indent="-228600" algn="just" defTabSz="914400" rtl="0" eaLnBrk="1" latinLnBrk="0" hangingPunct="1">
        <a:lnSpc>
          <a:spcPct val="120000"/>
        </a:lnSpc>
        <a:spcBef>
          <a:spcPts val="500"/>
        </a:spcBef>
        <a:spcAft>
          <a:spcPts val="70"/>
        </a:spcAft>
        <a:buFont typeface="Arial" panose="020B0604020202020204" pitchFamily="34" charset="0"/>
        <a:buChar char="•"/>
        <a:defRPr kumimoji="1" sz="1800" kern="1200" baseline="0">
          <a:solidFill>
            <a:schemeClr val="tx1"/>
          </a:solidFill>
          <a:latin typeface="+mn-lt"/>
          <a:ea typeface="+mn-ea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ctrTitle"/>
          </p:nvPr>
        </p:nvSpPr>
        <p:spPr>
          <a:xfrm>
            <a:off x="1352600" y="2853040"/>
            <a:ext cx="7920880" cy="936000"/>
          </a:xfrm>
        </p:spPr>
        <p:txBody>
          <a:bodyPr>
            <a:normAutofit/>
          </a:bodyPr>
          <a:lstStyle/>
          <a:p>
            <a:r>
              <a:rPr lang="en-US" altLang="ja-JP" dirty="0"/>
              <a:t>SPP</a:t>
            </a:r>
            <a:r>
              <a:rPr lang="ja-JP" altLang="en-US" dirty="0"/>
              <a:t>の今後の実装予定（案）</a:t>
            </a:r>
            <a:endParaRPr kumimoji="1" lang="ja-JP" altLang="en-US" dirty="0"/>
          </a:p>
        </p:txBody>
      </p:sp>
      <p:sp>
        <p:nvSpPr>
          <p:cNvPr id="8" name="サブタイトル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2017/</a:t>
            </a:r>
            <a:r>
              <a:rPr lang="en-US" altLang="ja-JP" dirty="0"/>
              <a:t>6/22</a:t>
            </a:r>
          </a:p>
          <a:p>
            <a:r>
              <a:rPr kumimoji="1" lang="en-US" altLang="ja-JP" dirty="0"/>
              <a:t>NTT-TX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2077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SPP</a:t>
            </a:r>
            <a:r>
              <a:rPr lang="ja-JP" altLang="en-US" dirty="0"/>
              <a:t>の構成例（</a:t>
            </a:r>
            <a:r>
              <a:rPr lang="en-US" altLang="ja-JP" dirty="0"/>
              <a:t>SFC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正方形/長方形 4">
            <a:extLst/>
          </p:cNvPr>
          <p:cNvSpPr/>
          <p:nvPr/>
        </p:nvSpPr>
        <p:spPr>
          <a:xfrm>
            <a:off x="2159605" y="1827227"/>
            <a:ext cx="7270859" cy="36920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dirty="0"/>
              <a:t>SPP</a:t>
            </a:r>
            <a:r>
              <a:rPr kumimoji="1" lang="ja-JP" altLang="en-US" dirty="0"/>
              <a:t>プロセス（</a:t>
            </a:r>
            <a:r>
              <a:rPr kumimoji="1" lang="en-US" altLang="ja-JP" dirty="0"/>
              <a:t>Secondary</a:t>
            </a:r>
            <a:r>
              <a:rPr kumimoji="1" lang="ja-JP" altLang="en-US" dirty="0"/>
              <a:t>）</a:t>
            </a:r>
          </a:p>
        </p:txBody>
      </p:sp>
      <p:sp>
        <p:nvSpPr>
          <p:cNvPr id="6" name="正方形/長方形 5">
            <a:extLst/>
          </p:cNvPr>
          <p:cNvSpPr/>
          <p:nvPr/>
        </p:nvSpPr>
        <p:spPr>
          <a:xfrm>
            <a:off x="6413165" y="3047552"/>
            <a:ext cx="2200274" cy="14005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SPP</a:t>
            </a:r>
            <a:r>
              <a:rPr lang="ja-JP" altLang="en-US" sz="1600" dirty="0"/>
              <a:t>コンポーネント</a:t>
            </a:r>
            <a:endParaRPr lang="en-US" altLang="ja-JP" sz="1600" dirty="0"/>
          </a:p>
          <a:p>
            <a:pPr algn="ctr"/>
            <a:r>
              <a:rPr lang="ja-JP" altLang="en-US" sz="1600" dirty="0"/>
              <a:t>（</a:t>
            </a:r>
            <a:r>
              <a:rPr lang="en-US" altLang="ja-JP" sz="1600" dirty="0"/>
              <a:t>FWD</a:t>
            </a:r>
            <a:r>
              <a:rPr lang="ja-JP" altLang="en-US" sz="1600" dirty="0"/>
              <a:t>）</a:t>
            </a:r>
          </a:p>
        </p:txBody>
      </p:sp>
      <p:sp>
        <p:nvSpPr>
          <p:cNvPr id="7" name="正方形/長方形 6">
            <a:extLst/>
          </p:cNvPr>
          <p:cNvSpPr/>
          <p:nvPr/>
        </p:nvSpPr>
        <p:spPr>
          <a:xfrm>
            <a:off x="3968595" y="3062945"/>
            <a:ext cx="2200274" cy="14005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SPP</a:t>
            </a:r>
            <a:r>
              <a:rPr lang="ja-JP" altLang="en-US" sz="1600" dirty="0"/>
              <a:t>コンポーネント</a:t>
            </a:r>
            <a:endParaRPr lang="en-US" altLang="ja-JP" sz="1600" dirty="0"/>
          </a:p>
          <a:p>
            <a:pPr algn="ctr"/>
            <a:r>
              <a:rPr kumimoji="1" lang="ja-JP" altLang="en-US" sz="1600" dirty="0"/>
              <a:t>（</a:t>
            </a:r>
            <a:r>
              <a:rPr kumimoji="1" lang="en-US" altLang="ja-JP" sz="1600" dirty="0"/>
              <a:t>FWD</a:t>
            </a:r>
            <a:r>
              <a:rPr kumimoji="1" lang="ja-JP" altLang="en-US" sz="1600" dirty="0"/>
              <a:t>）</a:t>
            </a:r>
          </a:p>
        </p:txBody>
      </p:sp>
      <p:sp>
        <p:nvSpPr>
          <p:cNvPr id="8" name="正方形/長方形 7">
            <a:extLst/>
          </p:cNvPr>
          <p:cNvSpPr/>
          <p:nvPr/>
        </p:nvSpPr>
        <p:spPr>
          <a:xfrm>
            <a:off x="2535941" y="2412735"/>
            <a:ext cx="1056319" cy="205075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制御機能スレッド</a:t>
            </a:r>
          </a:p>
        </p:txBody>
      </p:sp>
      <p:sp>
        <p:nvSpPr>
          <p:cNvPr id="9" name="正方形/長方形 8">
            <a:extLst/>
          </p:cNvPr>
          <p:cNvSpPr/>
          <p:nvPr/>
        </p:nvSpPr>
        <p:spPr>
          <a:xfrm>
            <a:off x="52109" y="1797007"/>
            <a:ext cx="1929430" cy="13037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コマンド</a:t>
            </a:r>
            <a:r>
              <a:rPr kumimoji="1" lang="en-US" altLang="ja-JP" sz="1400" dirty="0"/>
              <a:t>IF</a:t>
            </a:r>
          </a:p>
          <a:p>
            <a:pPr algn="ctr"/>
            <a:r>
              <a:rPr lang="ja-JP" altLang="en-US" sz="1400" dirty="0"/>
              <a:t>プロセス（</a:t>
            </a:r>
            <a:r>
              <a:rPr lang="en-US" altLang="ja-JP" sz="1400" dirty="0"/>
              <a:t>spp.py</a:t>
            </a:r>
            <a:r>
              <a:rPr lang="ja-JP" altLang="en-US" sz="1400" dirty="0"/>
              <a:t>）</a:t>
            </a:r>
            <a:endParaRPr kumimoji="1" lang="ja-JP" altLang="en-US" sz="1400" dirty="0"/>
          </a:p>
        </p:txBody>
      </p:sp>
      <p:cxnSp>
        <p:nvCxnSpPr>
          <p:cNvPr id="10" name="直線コネクタ 9">
            <a:extLst/>
          </p:cNvPr>
          <p:cNvCxnSpPr>
            <a:cxnSpLocks/>
          </p:cNvCxnSpPr>
          <p:nvPr/>
        </p:nvCxnSpPr>
        <p:spPr>
          <a:xfrm>
            <a:off x="506620" y="4204506"/>
            <a:ext cx="2029321" cy="0"/>
          </a:xfrm>
          <a:prstGeom prst="line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/>
          </p:cNvPr>
          <p:cNvSpPr txBox="1"/>
          <p:nvPr/>
        </p:nvSpPr>
        <p:spPr>
          <a:xfrm>
            <a:off x="576447" y="3810111"/>
            <a:ext cx="1086382" cy="3492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OpenStack</a:t>
            </a:r>
            <a:endParaRPr kumimoji="1" lang="ja-JP" altLang="en-US" dirty="0"/>
          </a:p>
        </p:txBody>
      </p:sp>
      <p:cxnSp>
        <p:nvCxnSpPr>
          <p:cNvPr id="12" name="直線コネクタ 11">
            <a:extLst/>
          </p:cNvPr>
          <p:cNvCxnSpPr>
            <a:cxnSpLocks/>
          </p:cNvCxnSpPr>
          <p:nvPr/>
        </p:nvCxnSpPr>
        <p:spPr>
          <a:xfrm>
            <a:off x="1981539" y="2602200"/>
            <a:ext cx="554402" cy="0"/>
          </a:xfrm>
          <a:prstGeom prst="line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>
            <a:extLst/>
          </p:cNvPr>
          <p:cNvSpPr/>
          <p:nvPr/>
        </p:nvSpPr>
        <p:spPr>
          <a:xfrm>
            <a:off x="4808983" y="4934479"/>
            <a:ext cx="532651" cy="46791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入力</a:t>
            </a:r>
            <a:r>
              <a:rPr kumimoji="1" lang="en-US" altLang="ja-JP" sz="1200" dirty="0"/>
              <a:t>IF</a:t>
            </a:r>
            <a:endParaRPr kumimoji="1" lang="ja-JP" altLang="en-US" sz="1200" dirty="0"/>
          </a:p>
        </p:txBody>
      </p:sp>
      <p:sp>
        <p:nvSpPr>
          <p:cNvPr id="14" name="正方形/長方形 13">
            <a:extLst/>
          </p:cNvPr>
          <p:cNvSpPr/>
          <p:nvPr/>
        </p:nvSpPr>
        <p:spPr>
          <a:xfrm>
            <a:off x="4808983" y="2204864"/>
            <a:ext cx="532651" cy="46791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出力</a:t>
            </a:r>
            <a:r>
              <a:rPr kumimoji="1" lang="en-US" altLang="ja-JP" sz="1200" dirty="0"/>
              <a:t>IF</a:t>
            </a:r>
            <a:endParaRPr kumimoji="1" lang="ja-JP" altLang="en-US" sz="1200" dirty="0"/>
          </a:p>
        </p:txBody>
      </p:sp>
      <p:sp>
        <p:nvSpPr>
          <p:cNvPr id="15" name="正方形/長方形 14">
            <a:extLst/>
          </p:cNvPr>
          <p:cNvSpPr/>
          <p:nvPr/>
        </p:nvSpPr>
        <p:spPr>
          <a:xfrm>
            <a:off x="7253553" y="2204864"/>
            <a:ext cx="532651" cy="46791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入力</a:t>
            </a:r>
            <a:r>
              <a:rPr kumimoji="1" lang="en-US" altLang="ja-JP" sz="1200" dirty="0"/>
              <a:t>IF</a:t>
            </a:r>
            <a:endParaRPr kumimoji="1" lang="ja-JP" altLang="en-US" sz="1200" dirty="0"/>
          </a:p>
        </p:txBody>
      </p:sp>
      <p:sp>
        <p:nvSpPr>
          <p:cNvPr id="16" name="正方形/長方形 15">
            <a:extLst/>
          </p:cNvPr>
          <p:cNvSpPr/>
          <p:nvPr/>
        </p:nvSpPr>
        <p:spPr>
          <a:xfrm>
            <a:off x="7253553" y="4858990"/>
            <a:ext cx="532651" cy="46791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出力</a:t>
            </a:r>
            <a:r>
              <a:rPr kumimoji="1" lang="en-US" altLang="ja-JP" sz="1200" dirty="0"/>
              <a:t>IF</a:t>
            </a:r>
            <a:endParaRPr kumimoji="1" lang="ja-JP" altLang="en-US" sz="1200" dirty="0"/>
          </a:p>
        </p:txBody>
      </p:sp>
      <p:sp>
        <p:nvSpPr>
          <p:cNvPr id="17" name="正方形/長方形 16">
            <a:extLst/>
          </p:cNvPr>
          <p:cNvSpPr/>
          <p:nvPr/>
        </p:nvSpPr>
        <p:spPr>
          <a:xfrm>
            <a:off x="3968595" y="1233140"/>
            <a:ext cx="2120219" cy="40445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VM1</a:t>
            </a:r>
            <a:endParaRPr kumimoji="1" lang="ja-JP" altLang="en-US" dirty="0"/>
          </a:p>
        </p:txBody>
      </p:sp>
      <p:cxnSp>
        <p:nvCxnSpPr>
          <p:cNvPr id="18" name="直線コネクタ 17">
            <a:extLst/>
          </p:cNvPr>
          <p:cNvCxnSpPr>
            <a:cxnSpLocks/>
            <a:stCxn id="19" idx="3"/>
            <a:endCxn id="13" idx="1"/>
          </p:cNvCxnSpPr>
          <p:nvPr/>
        </p:nvCxnSpPr>
        <p:spPr>
          <a:xfrm flipV="1">
            <a:off x="1060208" y="5168435"/>
            <a:ext cx="3748775" cy="14022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>
            <a:extLst/>
          </p:cNvPr>
          <p:cNvSpPr/>
          <p:nvPr/>
        </p:nvSpPr>
        <p:spPr>
          <a:xfrm>
            <a:off x="514400" y="4869160"/>
            <a:ext cx="545808" cy="6265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物理</a:t>
            </a:r>
            <a:r>
              <a:rPr kumimoji="1" lang="en-US" altLang="ja-JP" sz="1400" dirty="0"/>
              <a:t>NIC</a:t>
            </a:r>
            <a:endParaRPr kumimoji="1" lang="ja-JP" altLang="en-US" sz="1400" dirty="0"/>
          </a:p>
        </p:txBody>
      </p:sp>
      <p:sp>
        <p:nvSpPr>
          <p:cNvPr id="20" name="正方形/長方形 19">
            <a:extLst/>
          </p:cNvPr>
          <p:cNvSpPr/>
          <p:nvPr/>
        </p:nvSpPr>
        <p:spPr>
          <a:xfrm>
            <a:off x="7513301" y="1196752"/>
            <a:ext cx="2120219" cy="40445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VM2</a:t>
            </a:r>
            <a:endParaRPr kumimoji="1" lang="ja-JP" altLang="en-US" dirty="0"/>
          </a:p>
        </p:txBody>
      </p:sp>
      <p:cxnSp>
        <p:nvCxnSpPr>
          <p:cNvPr id="21" name="直線コネクタ 20">
            <a:extLst/>
          </p:cNvPr>
          <p:cNvCxnSpPr>
            <a:cxnSpLocks/>
            <a:stCxn id="13" idx="0"/>
            <a:endCxn id="7" idx="2"/>
          </p:cNvCxnSpPr>
          <p:nvPr/>
        </p:nvCxnSpPr>
        <p:spPr>
          <a:xfrm flipH="1" flipV="1">
            <a:off x="5068732" y="4463487"/>
            <a:ext cx="6577" cy="470992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/>
          </p:cNvPr>
          <p:cNvCxnSpPr>
            <a:cxnSpLocks/>
            <a:stCxn id="7" idx="0"/>
            <a:endCxn id="14" idx="2"/>
          </p:cNvCxnSpPr>
          <p:nvPr/>
        </p:nvCxnSpPr>
        <p:spPr>
          <a:xfrm flipV="1">
            <a:off x="5068732" y="2672776"/>
            <a:ext cx="6577" cy="390169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/>
          </p:cNvPr>
          <p:cNvCxnSpPr>
            <a:cxnSpLocks/>
            <a:stCxn id="14" idx="0"/>
            <a:endCxn id="17" idx="2"/>
          </p:cNvCxnSpPr>
          <p:nvPr/>
        </p:nvCxnSpPr>
        <p:spPr>
          <a:xfrm flipH="1" flipV="1">
            <a:off x="5028705" y="1637591"/>
            <a:ext cx="46604" cy="567273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/>
          </p:cNvPr>
          <p:cNvCxnSpPr>
            <a:cxnSpLocks/>
            <a:stCxn id="17" idx="2"/>
            <a:endCxn id="15" idx="0"/>
          </p:cNvCxnSpPr>
          <p:nvPr/>
        </p:nvCxnSpPr>
        <p:spPr>
          <a:xfrm>
            <a:off x="5028705" y="1637591"/>
            <a:ext cx="2491174" cy="567273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/>
          </p:cNvPr>
          <p:cNvCxnSpPr>
            <a:cxnSpLocks/>
            <a:stCxn id="15" idx="2"/>
          </p:cNvCxnSpPr>
          <p:nvPr/>
        </p:nvCxnSpPr>
        <p:spPr>
          <a:xfrm flipH="1">
            <a:off x="7513303" y="2672776"/>
            <a:ext cx="6576" cy="427932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/>
          </p:cNvPr>
          <p:cNvCxnSpPr>
            <a:cxnSpLocks/>
            <a:stCxn id="6" idx="2"/>
            <a:endCxn id="16" idx="0"/>
          </p:cNvCxnSpPr>
          <p:nvPr/>
        </p:nvCxnSpPr>
        <p:spPr>
          <a:xfrm>
            <a:off x="7513302" y="4448094"/>
            <a:ext cx="6577" cy="410896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コネクタ: カギ線 26">
            <a:extLst/>
          </p:cNvPr>
          <p:cNvCxnSpPr>
            <a:cxnSpLocks/>
            <a:stCxn id="16" idx="3"/>
          </p:cNvCxnSpPr>
          <p:nvPr/>
        </p:nvCxnSpPr>
        <p:spPr>
          <a:xfrm flipV="1">
            <a:off x="7786204" y="1637592"/>
            <a:ext cx="1008508" cy="3455354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7177132" y="6127054"/>
            <a:ext cx="2675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Primary</a:t>
            </a:r>
            <a:r>
              <a:rPr kumimoji="1" lang="ja-JP" altLang="en-US" dirty="0"/>
              <a:t>プロセスを省略</a:t>
            </a:r>
          </a:p>
        </p:txBody>
      </p:sp>
    </p:spTree>
    <p:extLst>
      <p:ext uri="{BB962C8B-B14F-4D97-AF65-F5344CB8AC3E}">
        <p14:creationId xmlns:p14="http://schemas.microsoft.com/office/powerpoint/2010/main" val="272108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SPP</a:t>
            </a:r>
            <a:r>
              <a:rPr lang="ja-JP" altLang="en-US" dirty="0"/>
              <a:t>の構成例（</a:t>
            </a:r>
            <a:r>
              <a:rPr lang="en-US" altLang="ja-JP" dirty="0"/>
              <a:t>VF</a:t>
            </a:r>
            <a:r>
              <a:rPr lang="ja-JP" altLang="en-US" dirty="0"/>
              <a:t>）～</a:t>
            </a:r>
            <a:r>
              <a:rPr lang="en-US" altLang="ja-JP" dirty="0"/>
              <a:t>Mac</a:t>
            </a:r>
            <a:r>
              <a:rPr lang="ja-JP" altLang="en-US" dirty="0"/>
              <a:t>振り分け～</a:t>
            </a:r>
            <a:endParaRPr kumimoji="1" lang="ja-JP" altLang="en-US" dirty="0"/>
          </a:p>
        </p:txBody>
      </p:sp>
      <p:sp>
        <p:nvSpPr>
          <p:cNvPr id="4" name="正方形/長方形 3">
            <a:extLst/>
          </p:cNvPr>
          <p:cNvSpPr/>
          <p:nvPr/>
        </p:nvSpPr>
        <p:spPr>
          <a:xfrm>
            <a:off x="1848803" y="1921619"/>
            <a:ext cx="8000742" cy="37770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dirty="0"/>
              <a:t>SPP</a:t>
            </a:r>
            <a:r>
              <a:rPr kumimoji="1" lang="ja-JP" altLang="en-US" dirty="0"/>
              <a:t>プロセス（</a:t>
            </a:r>
            <a:r>
              <a:rPr kumimoji="1" lang="en-US" altLang="ja-JP" dirty="0"/>
              <a:t>Secondary</a:t>
            </a:r>
            <a:r>
              <a:rPr kumimoji="1" lang="ja-JP" altLang="en-US" dirty="0"/>
              <a:t>）</a:t>
            </a:r>
          </a:p>
        </p:txBody>
      </p:sp>
      <p:sp>
        <p:nvSpPr>
          <p:cNvPr id="5" name="正方形/長方形 4">
            <a:extLst/>
          </p:cNvPr>
          <p:cNvSpPr/>
          <p:nvPr/>
        </p:nvSpPr>
        <p:spPr>
          <a:xfrm>
            <a:off x="4855093" y="2844982"/>
            <a:ext cx="1555966" cy="4973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/>
              <a:t>FWD</a:t>
            </a:r>
            <a:endParaRPr lang="ja-JP" altLang="en-US" sz="2000" dirty="0"/>
          </a:p>
        </p:txBody>
      </p:sp>
      <p:sp>
        <p:nvSpPr>
          <p:cNvPr id="6" name="正方形/長方形 5">
            <a:extLst/>
          </p:cNvPr>
          <p:cNvSpPr/>
          <p:nvPr/>
        </p:nvSpPr>
        <p:spPr>
          <a:xfrm>
            <a:off x="3101534" y="2882974"/>
            <a:ext cx="1643567" cy="4593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FWD</a:t>
            </a:r>
            <a:endParaRPr kumimoji="1" lang="ja-JP" altLang="en-US" sz="2000" dirty="0"/>
          </a:p>
        </p:txBody>
      </p:sp>
      <p:sp>
        <p:nvSpPr>
          <p:cNvPr id="7" name="正方形/長方形 6">
            <a:extLst/>
          </p:cNvPr>
          <p:cNvSpPr/>
          <p:nvPr/>
        </p:nvSpPr>
        <p:spPr>
          <a:xfrm>
            <a:off x="1940606" y="2433708"/>
            <a:ext cx="1056620" cy="1793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制御機能スレッド</a:t>
            </a:r>
          </a:p>
        </p:txBody>
      </p:sp>
      <p:sp>
        <p:nvSpPr>
          <p:cNvPr id="8" name="正方形/長方形 7">
            <a:extLst/>
          </p:cNvPr>
          <p:cNvSpPr/>
          <p:nvPr/>
        </p:nvSpPr>
        <p:spPr>
          <a:xfrm>
            <a:off x="272480" y="1895188"/>
            <a:ext cx="1466329" cy="11402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コマンド</a:t>
            </a:r>
            <a:r>
              <a:rPr kumimoji="1" lang="en-US" altLang="ja-JP" sz="1400" dirty="0"/>
              <a:t>IF</a:t>
            </a:r>
          </a:p>
          <a:p>
            <a:pPr algn="ctr"/>
            <a:r>
              <a:rPr lang="ja-JP" altLang="en-US" sz="1400" dirty="0"/>
              <a:t>プロセス</a:t>
            </a:r>
            <a:endParaRPr lang="en-US" altLang="ja-JP" sz="1400" dirty="0"/>
          </a:p>
          <a:p>
            <a:pPr algn="ctr"/>
            <a:r>
              <a:rPr lang="ja-JP" altLang="en-US" sz="1400" dirty="0"/>
              <a:t>（</a:t>
            </a:r>
            <a:r>
              <a:rPr lang="en-US" altLang="ja-JP" sz="1400" dirty="0"/>
              <a:t>spp.py</a:t>
            </a:r>
            <a:r>
              <a:rPr lang="ja-JP" altLang="en-US" sz="1400" dirty="0"/>
              <a:t>）</a:t>
            </a:r>
            <a:endParaRPr kumimoji="1" lang="ja-JP" altLang="en-US" sz="1400" dirty="0"/>
          </a:p>
        </p:txBody>
      </p:sp>
      <p:cxnSp>
        <p:nvCxnSpPr>
          <p:cNvPr id="9" name="直線コネクタ 8">
            <a:extLst/>
          </p:cNvPr>
          <p:cNvCxnSpPr>
            <a:cxnSpLocks/>
          </p:cNvCxnSpPr>
          <p:nvPr/>
        </p:nvCxnSpPr>
        <p:spPr>
          <a:xfrm>
            <a:off x="398169" y="4015080"/>
            <a:ext cx="1542438" cy="0"/>
          </a:xfrm>
          <a:prstGeom prst="line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/>
          </p:cNvPr>
          <p:cNvSpPr txBox="1"/>
          <p:nvPr/>
        </p:nvSpPr>
        <p:spPr>
          <a:xfrm>
            <a:off x="398169" y="3574059"/>
            <a:ext cx="1086692" cy="3054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OpenStack</a:t>
            </a:r>
            <a:endParaRPr kumimoji="1" lang="ja-JP" altLang="en-US" dirty="0"/>
          </a:p>
        </p:txBody>
      </p:sp>
      <p:cxnSp>
        <p:nvCxnSpPr>
          <p:cNvPr id="11" name="直線コネクタ 10">
            <a:extLst/>
          </p:cNvPr>
          <p:cNvCxnSpPr>
            <a:cxnSpLocks/>
          </p:cNvCxnSpPr>
          <p:nvPr/>
        </p:nvCxnSpPr>
        <p:spPr>
          <a:xfrm>
            <a:off x="1738809" y="2628604"/>
            <a:ext cx="306879" cy="0"/>
          </a:xfrm>
          <a:prstGeom prst="line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/>
          </p:cNvPr>
          <p:cNvSpPr/>
          <p:nvPr/>
        </p:nvSpPr>
        <p:spPr>
          <a:xfrm>
            <a:off x="3650335" y="4500456"/>
            <a:ext cx="545964" cy="54802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入力</a:t>
            </a:r>
            <a:r>
              <a:rPr kumimoji="1" lang="en-US" altLang="ja-JP" sz="1400" dirty="0"/>
              <a:t>IF</a:t>
            </a:r>
            <a:endParaRPr kumimoji="1" lang="ja-JP" altLang="en-US" sz="1400" dirty="0"/>
          </a:p>
        </p:txBody>
      </p:sp>
      <p:sp>
        <p:nvSpPr>
          <p:cNvPr id="13" name="正方形/長方形 12">
            <a:extLst/>
          </p:cNvPr>
          <p:cNvSpPr/>
          <p:nvPr/>
        </p:nvSpPr>
        <p:spPr>
          <a:xfrm>
            <a:off x="3656020" y="2113118"/>
            <a:ext cx="545964" cy="54802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出力</a:t>
            </a:r>
            <a:r>
              <a:rPr kumimoji="1" lang="en-US" altLang="ja-JP" sz="1400" dirty="0"/>
              <a:t>IF</a:t>
            </a:r>
            <a:endParaRPr kumimoji="1" lang="ja-JP" altLang="en-US" sz="1400" dirty="0"/>
          </a:p>
        </p:txBody>
      </p:sp>
      <p:sp>
        <p:nvSpPr>
          <p:cNvPr id="14" name="正方形/長方形 13">
            <a:extLst/>
          </p:cNvPr>
          <p:cNvSpPr/>
          <p:nvPr/>
        </p:nvSpPr>
        <p:spPr>
          <a:xfrm>
            <a:off x="5316294" y="2117545"/>
            <a:ext cx="545964" cy="54802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入力</a:t>
            </a:r>
            <a:r>
              <a:rPr kumimoji="1" lang="en-US" altLang="ja-JP" sz="1400" dirty="0"/>
              <a:t>IF</a:t>
            </a:r>
            <a:endParaRPr kumimoji="1" lang="ja-JP" altLang="en-US" sz="1400" dirty="0"/>
          </a:p>
        </p:txBody>
      </p:sp>
      <p:sp>
        <p:nvSpPr>
          <p:cNvPr id="15" name="正方形/長方形 14">
            <a:extLst/>
          </p:cNvPr>
          <p:cNvSpPr/>
          <p:nvPr/>
        </p:nvSpPr>
        <p:spPr>
          <a:xfrm>
            <a:off x="6722596" y="4730929"/>
            <a:ext cx="545964" cy="54802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出力</a:t>
            </a:r>
            <a:r>
              <a:rPr kumimoji="1" lang="en-US" altLang="ja-JP" sz="1400" dirty="0"/>
              <a:t>IF</a:t>
            </a:r>
            <a:endParaRPr kumimoji="1" lang="ja-JP" altLang="en-US" sz="1400" dirty="0"/>
          </a:p>
        </p:txBody>
      </p:sp>
      <p:sp>
        <p:nvSpPr>
          <p:cNvPr id="16" name="正方形/長方形 15">
            <a:extLst/>
          </p:cNvPr>
          <p:cNvSpPr/>
          <p:nvPr/>
        </p:nvSpPr>
        <p:spPr>
          <a:xfrm>
            <a:off x="3917946" y="1402027"/>
            <a:ext cx="2120823" cy="35373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VM1</a:t>
            </a:r>
            <a:endParaRPr kumimoji="1" lang="ja-JP" altLang="en-US" dirty="0"/>
          </a:p>
        </p:txBody>
      </p:sp>
      <p:cxnSp>
        <p:nvCxnSpPr>
          <p:cNvPr id="17" name="直線コネクタ 16">
            <a:extLst/>
          </p:cNvPr>
          <p:cNvCxnSpPr>
            <a:cxnSpLocks/>
            <a:endCxn id="12" idx="1"/>
          </p:cNvCxnSpPr>
          <p:nvPr/>
        </p:nvCxnSpPr>
        <p:spPr>
          <a:xfrm>
            <a:off x="1280866" y="4761246"/>
            <a:ext cx="2369469" cy="13222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/>
          </p:cNvPr>
          <p:cNvSpPr/>
          <p:nvPr/>
        </p:nvSpPr>
        <p:spPr>
          <a:xfrm>
            <a:off x="734902" y="4500456"/>
            <a:ext cx="545964" cy="11982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物理</a:t>
            </a:r>
            <a:r>
              <a:rPr kumimoji="1" lang="en-US" altLang="ja-JP" sz="1400" dirty="0"/>
              <a:t>NIC</a:t>
            </a:r>
            <a:endParaRPr kumimoji="1" lang="ja-JP" altLang="en-US" sz="1400" dirty="0"/>
          </a:p>
        </p:txBody>
      </p:sp>
      <p:sp>
        <p:nvSpPr>
          <p:cNvPr id="19" name="正方形/長方形 18">
            <a:extLst/>
          </p:cNvPr>
          <p:cNvSpPr/>
          <p:nvPr/>
        </p:nvSpPr>
        <p:spPr>
          <a:xfrm>
            <a:off x="7463662" y="1370201"/>
            <a:ext cx="2120823" cy="35373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VM2</a:t>
            </a:r>
            <a:endParaRPr kumimoji="1" lang="ja-JP" altLang="en-US" dirty="0"/>
          </a:p>
        </p:txBody>
      </p:sp>
      <p:cxnSp>
        <p:nvCxnSpPr>
          <p:cNvPr id="20" name="直線コネクタ 19">
            <a:extLst/>
          </p:cNvPr>
          <p:cNvCxnSpPr>
            <a:cxnSpLocks/>
            <a:stCxn id="26" idx="0"/>
            <a:endCxn id="6" idx="2"/>
          </p:cNvCxnSpPr>
          <p:nvPr/>
        </p:nvCxnSpPr>
        <p:spPr>
          <a:xfrm flipV="1">
            <a:off x="3923317" y="3342294"/>
            <a:ext cx="0" cy="384186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/>
          </p:cNvPr>
          <p:cNvCxnSpPr>
            <a:cxnSpLocks/>
            <a:stCxn id="6" idx="0"/>
            <a:endCxn id="13" idx="2"/>
          </p:cNvCxnSpPr>
          <p:nvPr/>
        </p:nvCxnSpPr>
        <p:spPr>
          <a:xfrm flipV="1">
            <a:off x="3923317" y="2661141"/>
            <a:ext cx="5685" cy="221834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/>
          </p:cNvPr>
          <p:cNvCxnSpPr>
            <a:cxnSpLocks/>
            <a:stCxn id="13" idx="0"/>
            <a:endCxn id="16" idx="2"/>
          </p:cNvCxnSpPr>
          <p:nvPr/>
        </p:nvCxnSpPr>
        <p:spPr>
          <a:xfrm flipV="1">
            <a:off x="3929003" y="1755762"/>
            <a:ext cx="1049355" cy="357356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/>
          </p:cNvPr>
          <p:cNvCxnSpPr>
            <a:cxnSpLocks/>
            <a:stCxn id="16" idx="2"/>
            <a:endCxn id="14" idx="0"/>
          </p:cNvCxnSpPr>
          <p:nvPr/>
        </p:nvCxnSpPr>
        <p:spPr>
          <a:xfrm>
            <a:off x="4978357" y="1755762"/>
            <a:ext cx="610919" cy="361783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/>
          </p:cNvPr>
          <p:cNvCxnSpPr>
            <a:cxnSpLocks/>
            <a:stCxn id="14" idx="2"/>
            <a:endCxn id="5" idx="0"/>
          </p:cNvCxnSpPr>
          <p:nvPr/>
        </p:nvCxnSpPr>
        <p:spPr>
          <a:xfrm>
            <a:off x="5589276" y="2665568"/>
            <a:ext cx="43800" cy="179414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/>
          </p:cNvPr>
          <p:cNvCxnSpPr>
            <a:cxnSpLocks/>
            <a:stCxn id="27" idx="2"/>
            <a:endCxn id="15" idx="0"/>
          </p:cNvCxnSpPr>
          <p:nvPr/>
        </p:nvCxnSpPr>
        <p:spPr>
          <a:xfrm flipH="1">
            <a:off x="6995578" y="4293736"/>
            <a:ext cx="164102" cy="437192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>
            <a:extLst/>
          </p:cNvPr>
          <p:cNvSpPr/>
          <p:nvPr/>
        </p:nvSpPr>
        <p:spPr>
          <a:xfrm>
            <a:off x="3101534" y="3726480"/>
            <a:ext cx="1643567" cy="59269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Classifier</a:t>
            </a:r>
          </a:p>
          <a:p>
            <a:pPr algn="ctr"/>
            <a:r>
              <a:rPr lang="ja-JP" altLang="en-US" sz="2000" dirty="0"/>
              <a:t>（</a:t>
            </a:r>
            <a:r>
              <a:rPr lang="en-US" altLang="ja-JP" sz="2000" dirty="0"/>
              <a:t>Mac</a:t>
            </a:r>
            <a:r>
              <a:rPr lang="ja-JP" altLang="en-US" sz="2000" dirty="0"/>
              <a:t>）</a:t>
            </a:r>
            <a:endParaRPr kumimoji="1" lang="ja-JP" altLang="en-US" sz="2000" dirty="0"/>
          </a:p>
        </p:txBody>
      </p:sp>
      <p:sp>
        <p:nvSpPr>
          <p:cNvPr id="27" name="正方形/長方形 26">
            <a:extLst/>
          </p:cNvPr>
          <p:cNvSpPr/>
          <p:nvPr/>
        </p:nvSpPr>
        <p:spPr>
          <a:xfrm>
            <a:off x="6337897" y="3701044"/>
            <a:ext cx="1643567" cy="59269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Merge</a:t>
            </a:r>
            <a:endParaRPr kumimoji="1" lang="ja-JP" altLang="en-US" sz="2000" dirty="0"/>
          </a:p>
        </p:txBody>
      </p:sp>
      <p:cxnSp>
        <p:nvCxnSpPr>
          <p:cNvPr id="28" name="コネクタ: カギ線 27">
            <a:extLst/>
          </p:cNvPr>
          <p:cNvCxnSpPr>
            <a:cxnSpLocks/>
            <a:stCxn id="15" idx="2"/>
          </p:cNvCxnSpPr>
          <p:nvPr/>
        </p:nvCxnSpPr>
        <p:spPr>
          <a:xfrm rot="5400000">
            <a:off x="4067816" y="2496933"/>
            <a:ext cx="145745" cy="5709782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/>
          </p:cNvPr>
          <p:cNvCxnSpPr>
            <a:cxnSpLocks/>
            <a:endCxn id="26" idx="2"/>
          </p:cNvCxnSpPr>
          <p:nvPr/>
        </p:nvCxnSpPr>
        <p:spPr>
          <a:xfrm flipV="1">
            <a:off x="3923317" y="4319173"/>
            <a:ext cx="0" cy="304936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>
            <a:extLst/>
          </p:cNvPr>
          <p:cNvSpPr/>
          <p:nvPr/>
        </p:nvSpPr>
        <p:spPr>
          <a:xfrm>
            <a:off x="8293579" y="2812445"/>
            <a:ext cx="1389553" cy="4973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/>
              <a:t>FWD</a:t>
            </a:r>
            <a:endParaRPr lang="ja-JP" altLang="en-US" sz="2000" dirty="0"/>
          </a:p>
        </p:txBody>
      </p:sp>
      <p:sp>
        <p:nvSpPr>
          <p:cNvPr id="32" name="正方形/長方形 31">
            <a:extLst/>
          </p:cNvPr>
          <p:cNvSpPr/>
          <p:nvPr/>
        </p:nvSpPr>
        <p:spPr>
          <a:xfrm>
            <a:off x="6540020" y="2850438"/>
            <a:ext cx="1643567" cy="4593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FWD</a:t>
            </a:r>
            <a:endParaRPr kumimoji="1" lang="ja-JP" altLang="en-US" sz="2000" dirty="0"/>
          </a:p>
        </p:txBody>
      </p:sp>
      <p:sp>
        <p:nvSpPr>
          <p:cNvPr id="33" name="正方形/長方形 32">
            <a:extLst/>
          </p:cNvPr>
          <p:cNvSpPr/>
          <p:nvPr/>
        </p:nvSpPr>
        <p:spPr>
          <a:xfrm>
            <a:off x="7094506" y="2080581"/>
            <a:ext cx="545964" cy="54802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出力</a:t>
            </a:r>
            <a:r>
              <a:rPr kumimoji="1" lang="en-US" altLang="ja-JP" sz="1400" dirty="0"/>
              <a:t>IF</a:t>
            </a:r>
            <a:endParaRPr kumimoji="1" lang="ja-JP" altLang="en-US" sz="1400" dirty="0"/>
          </a:p>
        </p:txBody>
      </p:sp>
      <p:sp>
        <p:nvSpPr>
          <p:cNvPr id="34" name="正方形/長方形 33">
            <a:extLst/>
          </p:cNvPr>
          <p:cNvSpPr/>
          <p:nvPr/>
        </p:nvSpPr>
        <p:spPr>
          <a:xfrm>
            <a:off x="8754780" y="2085009"/>
            <a:ext cx="545964" cy="54802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入力</a:t>
            </a:r>
            <a:r>
              <a:rPr kumimoji="1" lang="en-US" altLang="ja-JP" sz="1400" dirty="0"/>
              <a:t>IF</a:t>
            </a:r>
            <a:endParaRPr kumimoji="1" lang="ja-JP" altLang="en-US" sz="1400" dirty="0"/>
          </a:p>
        </p:txBody>
      </p:sp>
      <p:cxnSp>
        <p:nvCxnSpPr>
          <p:cNvPr id="35" name="直線コネクタ 34">
            <a:extLst/>
          </p:cNvPr>
          <p:cNvCxnSpPr>
            <a:cxnSpLocks/>
            <a:stCxn id="32" idx="0"/>
            <a:endCxn id="33" idx="2"/>
          </p:cNvCxnSpPr>
          <p:nvPr/>
        </p:nvCxnSpPr>
        <p:spPr>
          <a:xfrm flipV="1">
            <a:off x="7361803" y="2628604"/>
            <a:ext cx="5685" cy="221834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/>
          </p:cNvPr>
          <p:cNvCxnSpPr>
            <a:cxnSpLocks/>
            <a:stCxn id="34" idx="2"/>
            <a:endCxn id="31" idx="0"/>
          </p:cNvCxnSpPr>
          <p:nvPr/>
        </p:nvCxnSpPr>
        <p:spPr>
          <a:xfrm flipH="1">
            <a:off x="8988356" y="2633031"/>
            <a:ext cx="39406" cy="179414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/>
          </p:cNvPr>
          <p:cNvCxnSpPr>
            <a:cxnSpLocks/>
            <a:stCxn id="26" idx="0"/>
          </p:cNvCxnSpPr>
          <p:nvPr/>
        </p:nvCxnSpPr>
        <p:spPr>
          <a:xfrm flipV="1">
            <a:off x="3923317" y="3309757"/>
            <a:ext cx="3540345" cy="416723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/>
          </p:cNvPr>
          <p:cNvCxnSpPr>
            <a:cxnSpLocks/>
            <a:endCxn id="27" idx="0"/>
          </p:cNvCxnSpPr>
          <p:nvPr/>
        </p:nvCxnSpPr>
        <p:spPr>
          <a:xfrm>
            <a:off x="5772430" y="3342294"/>
            <a:ext cx="1387250" cy="358750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/>
          </p:cNvPr>
          <p:cNvCxnSpPr>
            <a:cxnSpLocks/>
            <a:stCxn id="31" idx="2"/>
          </p:cNvCxnSpPr>
          <p:nvPr/>
        </p:nvCxnSpPr>
        <p:spPr>
          <a:xfrm flipH="1">
            <a:off x="7094507" y="3309757"/>
            <a:ext cx="1893849" cy="416723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/>
          </p:cNvPr>
          <p:cNvCxnSpPr>
            <a:cxnSpLocks/>
            <a:stCxn id="33" idx="0"/>
          </p:cNvCxnSpPr>
          <p:nvPr/>
        </p:nvCxnSpPr>
        <p:spPr>
          <a:xfrm flipV="1">
            <a:off x="7367489" y="1755764"/>
            <a:ext cx="1180040" cy="324818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/>
          </p:cNvPr>
          <p:cNvCxnSpPr>
            <a:cxnSpLocks/>
            <a:stCxn id="19" idx="2"/>
            <a:endCxn id="34" idx="0"/>
          </p:cNvCxnSpPr>
          <p:nvPr/>
        </p:nvCxnSpPr>
        <p:spPr>
          <a:xfrm>
            <a:off x="8524073" y="1723936"/>
            <a:ext cx="503689" cy="361072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楕円 42">
            <a:extLst/>
          </p:cNvPr>
          <p:cNvSpPr/>
          <p:nvPr/>
        </p:nvSpPr>
        <p:spPr>
          <a:xfrm>
            <a:off x="3560232" y="3281603"/>
            <a:ext cx="5603888" cy="499976"/>
          </a:xfrm>
          <a:prstGeom prst="ellipse">
            <a:avLst/>
          </a:prstGeom>
          <a:solidFill>
            <a:schemeClr val="accent2">
              <a:lumMod val="7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/>
          </p:cNvPr>
          <p:cNvSpPr/>
          <p:nvPr/>
        </p:nvSpPr>
        <p:spPr>
          <a:xfrm>
            <a:off x="8019738" y="5477412"/>
            <a:ext cx="1674647" cy="369816"/>
          </a:xfrm>
          <a:prstGeom prst="ellipse">
            <a:avLst/>
          </a:prstGeom>
          <a:solidFill>
            <a:schemeClr val="accent2">
              <a:lumMod val="7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入出力</a:t>
            </a:r>
            <a:r>
              <a:rPr kumimoji="1" lang="en-US" altLang="ja-JP" sz="1400" dirty="0"/>
              <a:t>IF</a:t>
            </a:r>
            <a:r>
              <a:rPr kumimoji="1" lang="ja-JP" altLang="en-US" sz="1400" dirty="0"/>
              <a:t>を省略</a:t>
            </a:r>
          </a:p>
        </p:txBody>
      </p:sp>
      <p:sp>
        <p:nvSpPr>
          <p:cNvPr id="45" name="正方形/長方形 44">
            <a:extLst/>
          </p:cNvPr>
          <p:cNvSpPr/>
          <p:nvPr/>
        </p:nvSpPr>
        <p:spPr>
          <a:xfrm>
            <a:off x="5008780" y="3734815"/>
            <a:ext cx="1142010" cy="59269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Dup</a:t>
            </a:r>
            <a:endParaRPr kumimoji="1" lang="ja-JP" altLang="en-US" sz="2000" dirty="0"/>
          </a:p>
        </p:txBody>
      </p:sp>
      <p:cxnSp>
        <p:nvCxnSpPr>
          <p:cNvPr id="46" name="直線コネクタ 45">
            <a:extLst/>
          </p:cNvPr>
          <p:cNvCxnSpPr>
            <a:cxnSpLocks/>
            <a:stCxn id="26" idx="3"/>
            <a:endCxn id="45" idx="1"/>
          </p:cNvCxnSpPr>
          <p:nvPr/>
        </p:nvCxnSpPr>
        <p:spPr>
          <a:xfrm>
            <a:off x="4745101" y="4022827"/>
            <a:ext cx="263679" cy="8335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楕円 46">
            <a:extLst/>
          </p:cNvPr>
          <p:cNvSpPr/>
          <p:nvPr/>
        </p:nvSpPr>
        <p:spPr>
          <a:xfrm>
            <a:off x="4626439" y="3791658"/>
            <a:ext cx="668880" cy="550222"/>
          </a:xfrm>
          <a:prstGeom prst="ellipse">
            <a:avLst/>
          </a:prstGeom>
          <a:solidFill>
            <a:schemeClr val="accent2">
              <a:lumMod val="7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7177132" y="6127054"/>
            <a:ext cx="2675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Primary</a:t>
            </a:r>
            <a:r>
              <a:rPr kumimoji="1" lang="ja-JP" altLang="en-US" dirty="0"/>
              <a:t>プロセスを省略</a:t>
            </a:r>
          </a:p>
        </p:txBody>
      </p:sp>
      <p:cxnSp>
        <p:nvCxnSpPr>
          <p:cNvPr id="49" name="直線コネクタ 48">
            <a:extLst/>
          </p:cNvPr>
          <p:cNvCxnSpPr>
            <a:cxnSpLocks/>
            <a:stCxn id="45" idx="0"/>
            <a:endCxn id="6" idx="2"/>
          </p:cNvCxnSpPr>
          <p:nvPr/>
        </p:nvCxnSpPr>
        <p:spPr>
          <a:xfrm flipH="1" flipV="1">
            <a:off x="3923318" y="3342294"/>
            <a:ext cx="1656467" cy="392521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/>
          </p:cNvPr>
          <p:cNvCxnSpPr>
            <a:cxnSpLocks/>
            <a:stCxn id="45" idx="0"/>
            <a:endCxn id="32" idx="2"/>
          </p:cNvCxnSpPr>
          <p:nvPr/>
        </p:nvCxnSpPr>
        <p:spPr>
          <a:xfrm flipV="1">
            <a:off x="5579785" y="3309758"/>
            <a:ext cx="1782019" cy="425057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376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SPP</a:t>
            </a:r>
            <a:r>
              <a:rPr lang="ja-JP" altLang="en-US" dirty="0"/>
              <a:t>の構成例（</a:t>
            </a:r>
            <a:r>
              <a:rPr lang="en-US" altLang="ja-JP" dirty="0"/>
              <a:t>VF</a:t>
            </a:r>
            <a:r>
              <a:rPr lang="ja-JP" altLang="en-US" dirty="0"/>
              <a:t>）～</a:t>
            </a:r>
            <a:r>
              <a:rPr lang="en-US" altLang="ja-JP" dirty="0"/>
              <a:t>Mac</a:t>
            </a:r>
            <a:r>
              <a:rPr lang="ja-JP" altLang="en-US" dirty="0"/>
              <a:t>＋</a:t>
            </a:r>
            <a:r>
              <a:rPr lang="en-US" altLang="ja-JP" dirty="0" err="1"/>
              <a:t>Vlan</a:t>
            </a:r>
            <a:r>
              <a:rPr lang="ja-JP" altLang="en-US" dirty="0"/>
              <a:t>振分～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>
            <a:extLst/>
          </p:cNvPr>
          <p:cNvSpPr/>
          <p:nvPr/>
        </p:nvSpPr>
        <p:spPr>
          <a:xfrm>
            <a:off x="1759244" y="1848218"/>
            <a:ext cx="7953579" cy="40995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dirty="0"/>
              <a:t>SPP</a:t>
            </a:r>
            <a:r>
              <a:rPr kumimoji="1" lang="ja-JP" altLang="en-US" dirty="0"/>
              <a:t>プロセス（</a:t>
            </a:r>
            <a:r>
              <a:rPr kumimoji="1" lang="en-US" altLang="ja-JP" dirty="0"/>
              <a:t>Secondary</a:t>
            </a:r>
            <a:r>
              <a:rPr kumimoji="1" lang="ja-JP" altLang="en-US" dirty="0"/>
              <a:t>）</a:t>
            </a:r>
          </a:p>
        </p:txBody>
      </p:sp>
      <p:sp>
        <p:nvSpPr>
          <p:cNvPr id="5" name="正方形/長方形 4">
            <a:extLst/>
          </p:cNvPr>
          <p:cNvSpPr/>
          <p:nvPr/>
        </p:nvSpPr>
        <p:spPr>
          <a:xfrm>
            <a:off x="4747813" y="2910430"/>
            <a:ext cx="1546794" cy="5293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/>
              <a:t>FWD</a:t>
            </a:r>
            <a:endParaRPr lang="ja-JP" altLang="en-US" sz="2000" dirty="0"/>
          </a:p>
        </p:txBody>
      </p:sp>
      <p:sp>
        <p:nvSpPr>
          <p:cNvPr id="6" name="正方形/長方形 5">
            <a:extLst/>
          </p:cNvPr>
          <p:cNvSpPr/>
          <p:nvPr/>
        </p:nvSpPr>
        <p:spPr>
          <a:xfrm>
            <a:off x="3004591" y="2950867"/>
            <a:ext cx="1633878" cy="4888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FWD</a:t>
            </a:r>
            <a:endParaRPr kumimoji="1" lang="ja-JP" altLang="en-US" sz="2000" dirty="0"/>
          </a:p>
        </p:txBody>
      </p:sp>
      <p:sp>
        <p:nvSpPr>
          <p:cNvPr id="7" name="正方形/長方形 6">
            <a:extLst/>
          </p:cNvPr>
          <p:cNvSpPr/>
          <p:nvPr/>
        </p:nvSpPr>
        <p:spPr>
          <a:xfrm>
            <a:off x="1850507" y="2472696"/>
            <a:ext cx="1050391" cy="19089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制御機能スレッド</a:t>
            </a:r>
          </a:p>
        </p:txBody>
      </p:sp>
      <p:sp>
        <p:nvSpPr>
          <p:cNvPr id="8" name="正方形/長方形 7">
            <a:extLst/>
          </p:cNvPr>
          <p:cNvSpPr/>
          <p:nvPr/>
        </p:nvSpPr>
        <p:spPr>
          <a:xfrm>
            <a:off x="192214" y="1899530"/>
            <a:ext cx="1457686" cy="12135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コマンド</a:t>
            </a:r>
            <a:r>
              <a:rPr kumimoji="1" lang="en-US" altLang="ja-JP" sz="1400" dirty="0"/>
              <a:t>IF</a:t>
            </a:r>
          </a:p>
          <a:p>
            <a:pPr algn="ctr"/>
            <a:r>
              <a:rPr lang="ja-JP" altLang="en-US" sz="1400" dirty="0"/>
              <a:t>プロセス</a:t>
            </a:r>
            <a:endParaRPr lang="en-US" altLang="ja-JP" sz="1400" dirty="0"/>
          </a:p>
          <a:p>
            <a:pPr algn="ctr"/>
            <a:r>
              <a:rPr lang="ja-JP" altLang="en-US" sz="1400" dirty="0"/>
              <a:t>（</a:t>
            </a:r>
            <a:r>
              <a:rPr lang="en-US" altLang="ja-JP" sz="1400" dirty="0"/>
              <a:t>spp.py</a:t>
            </a:r>
            <a:r>
              <a:rPr lang="ja-JP" altLang="en-US" sz="1400" dirty="0"/>
              <a:t>）</a:t>
            </a:r>
            <a:endParaRPr kumimoji="1" lang="ja-JP" altLang="en-US" sz="1400" dirty="0"/>
          </a:p>
        </p:txBody>
      </p:sp>
      <p:cxnSp>
        <p:nvCxnSpPr>
          <p:cNvPr id="9" name="直線コネクタ 8">
            <a:extLst/>
          </p:cNvPr>
          <p:cNvCxnSpPr>
            <a:cxnSpLocks/>
          </p:cNvCxnSpPr>
          <p:nvPr/>
        </p:nvCxnSpPr>
        <p:spPr>
          <a:xfrm>
            <a:off x="317162" y="4155807"/>
            <a:ext cx="1533345" cy="0"/>
          </a:xfrm>
          <a:prstGeom prst="line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/>
          </p:cNvPr>
          <p:cNvSpPr txBox="1"/>
          <p:nvPr/>
        </p:nvSpPr>
        <p:spPr>
          <a:xfrm>
            <a:off x="267910" y="3758209"/>
            <a:ext cx="1080286" cy="325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OpenStack</a:t>
            </a:r>
            <a:endParaRPr kumimoji="1" lang="ja-JP" altLang="en-US" dirty="0"/>
          </a:p>
        </p:txBody>
      </p:sp>
      <p:cxnSp>
        <p:nvCxnSpPr>
          <p:cNvPr id="11" name="直線コネクタ 10">
            <a:extLst/>
          </p:cNvPr>
          <p:cNvCxnSpPr>
            <a:cxnSpLocks/>
          </p:cNvCxnSpPr>
          <p:nvPr/>
        </p:nvCxnSpPr>
        <p:spPr>
          <a:xfrm>
            <a:off x="1649900" y="2680131"/>
            <a:ext cx="305070" cy="0"/>
          </a:xfrm>
          <a:prstGeom prst="line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/>
          </p:cNvPr>
          <p:cNvSpPr/>
          <p:nvPr/>
        </p:nvSpPr>
        <p:spPr>
          <a:xfrm>
            <a:off x="3544817" y="5012120"/>
            <a:ext cx="542746" cy="5832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入力</a:t>
            </a:r>
            <a:r>
              <a:rPr kumimoji="1" lang="en-US" altLang="ja-JP" sz="1400" dirty="0"/>
              <a:t>IF</a:t>
            </a:r>
            <a:endParaRPr kumimoji="1" lang="ja-JP" altLang="en-US" sz="1400" dirty="0"/>
          </a:p>
        </p:txBody>
      </p:sp>
      <p:sp>
        <p:nvSpPr>
          <p:cNvPr id="13" name="正方形/長方形 12">
            <a:extLst/>
          </p:cNvPr>
          <p:cNvSpPr/>
          <p:nvPr/>
        </p:nvSpPr>
        <p:spPr>
          <a:xfrm>
            <a:off x="3555808" y="2131481"/>
            <a:ext cx="542746" cy="58328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出力</a:t>
            </a:r>
            <a:r>
              <a:rPr kumimoji="1" lang="en-US" altLang="ja-JP" sz="1400" dirty="0"/>
              <a:t>IF</a:t>
            </a:r>
            <a:endParaRPr kumimoji="1" lang="ja-JP" altLang="en-US" sz="1400" dirty="0"/>
          </a:p>
        </p:txBody>
      </p:sp>
      <p:sp>
        <p:nvSpPr>
          <p:cNvPr id="14" name="正方形/長方形 13">
            <a:extLst/>
          </p:cNvPr>
          <p:cNvSpPr/>
          <p:nvPr/>
        </p:nvSpPr>
        <p:spPr>
          <a:xfrm>
            <a:off x="5206295" y="2136193"/>
            <a:ext cx="542746" cy="5832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入力</a:t>
            </a:r>
            <a:r>
              <a:rPr kumimoji="1" lang="en-US" altLang="ja-JP" sz="1400" dirty="0"/>
              <a:t>IF</a:t>
            </a:r>
            <a:endParaRPr kumimoji="1" lang="ja-JP" altLang="en-US" sz="1400" dirty="0"/>
          </a:p>
        </p:txBody>
      </p:sp>
      <p:sp>
        <p:nvSpPr>
          <p:cNvPr id="15" name="正方形/長方形 14">
            <a:extLst/>
          </p:cNvPr>
          <p:cNvSpPr/>
          <p:nvPr/>
        </p:nvSpPr>
        <p:spPr>
          <a:xfrm>
            <a:off x="8122112" y="5089542"/>
            <a:ext cx="542746" cy="58328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出力</a:t>
            </a:r>
            <a:r>
              <a:rPr kumimoji="1" lang="en-US" altLang="ja-JP" sz="1400" dirty="0"/>
              <a:t>IF</a:t>
            </a:r>
            <a:endParaRPr kumimoji="1" lang="ja-JP" altLang="en-US" sz="1400" dirty="0"/>
          </a:p>
        </p:txBody>
      </p:sp>
      <p:sp>
        <p:nvSpPr>
          <p:cNvPr id="16" name="正方形/長方形 15">
            <a:extLst/>
          </p:cNvPr>
          <p:cNvSpPr/>
          <p:nvPr/>
        </p:nvSpPr>
        <p:spPr>
          <a:xfrm>
            <a:off x="3816190" y="1374641"/>
            <a:ext cx="2108321" cy="37649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VM1</a:t>
            </a:r>
            <a:endParaRPr kumimoji="1" lang="ja-JP" altLang="en-US" dirty="0"/>
          </a:p>
        </p:txBody>
      </p:sp>
      <p:sp>
        <p:nvSpPr>
          <p:cNvPr id="18" name="正方形/長方形 17">
            <a:extLst/>
          </p:cNvPr>
          <p:cNvSpPr/>
          <p:nvPr/>
        </p:nvSpPr>
        <p:spPr>
          <a:xfrm>
            <a:off x="7341005" y="1340768"/>
            <a:ext cx="2108321" cy="37649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VM2</a:t>
            </a:r>
            <a:endParaRPr kumimoji="1" lang="ja-JP" altLang="en-US" dirty="0"/>
          </a:p>
        </p:txBody>
      </p:sp>
      <p:cxnSp>
        <p:nvCxnSpPr>
          <p:cNvPr id="19" name="直線コネクタ 18">
            <a:extLst/>
          </p:cNvPr>
          <p:cNvCxnSpPr>
            <a:cxnSpLocks/>
            <a:stCxn id="25" idx="0"/>
            <a:endCxn id="6" idx="2"/>
          </p:cNvCxnSpPr>
          <p:nvPr/>
        </p:nvCxnSpPr>
        <p:spPr>
          <a:xfrm flipV="1">
            <a:off x="3821530" y="3439737"/>
            <a:ext cx="0" cy="197082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/>
          </p:cNvPr>
          <p:cNvCxnSpPr>
            <a:cxnSpLocks/>
            <a:stCxn id="6" idx="0"/>
            <a:endCxn id="13" idx="2"/>
          </p:cNvCxnSpPr>
          <p:nvPr/>
        </p:nvCxnSpPr>
        <p:spPr>
          <a:xfrm flipV="1">
            <a:off x="3821530" y="2714761"/>
            <a:ext cx="5652" cy="236105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/>
          </p:cNvPr>
          <p:cNvCxnSpPr>
            <a:cxnSpLocks/>
            <a:stCxn id="13" idx="0"/>
            <a:endCxn id="16" idx="2"/>
          </p:cNvCxnSpPr>
          <p:nvPr/>
        </p:nvCxnSpPr>
        <p:spPr>
          <a:xfrm flipV="1">
            <a:off x="3827182" y="1751134"/>
            <a:ext cx="1043169" cy="380347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/>
          </p:cNvPr>
          <p:cNvCxnSpPr>
            <a:cxnSpLocks/>
            <a:stCxn id="16" idx="2"/>
            <a:endCxn id="14" idx="0"/>
          </p:cNvCxnSpPr>
          <p:nvPr/>
        </p:nvCxnSpPr>
        <p:spPr>
          <a:xfrm>
            <a:off x="4870351" y="1751134"/>
            <a:ext cx="607317" cy="385059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/>
          </p:cNvPr>
          <p:cNvCxnSpPr>
            <a:cxnSpLocks/>
            <a:stCxn id="14" idx="2"/>
            <a:endCxn id="5" idx="0"/>
          </p:cNvCxnSpPr>
          <p:nvPr/>
        </p:nvCxnSpPr>
        <p:spPr>
          <a:xfrm>
            <a:off x="5477668" y="2719473"/>
            <a:ext cx="43542" cy="190957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/>
          </p:cNvPr>
          <p:cNvCxnSpPr>
            <a:cxnSpLocks/>
            <a:stCxn id="26" idx="2"/>
            <a:endCxn id="15" idx="0"/>
          </p:cNvCxnSpPr>
          <p:nvPr/>
        </p:nvCxnSpPr>
        <p:spPr>
          <a:xfrm flipH="1">
            <a:off x="8393485" y="4353245"/>
            <a:ext cx="88" cy="736297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/>
          </p:cNvPr>
          <p:cNvSpPr/>
          <p:nvPr/>
        </p:nvSpPr>
        <p:spPr>
          <a:xfrm>
            <a:off x="3004591" y="3636819"/>
            <a:ext cx="1633878" cy="6308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Classifier</a:t>
            </a:r>
          </a:p>
          <a:p>
            <a:pPr algn="ctr"/>
            <a:r>
              <a:rPr lang="ja-JP" altLang="en-US" sz="2000" dirty="0"/>
              <a:t>（</a:t>
            </a:r>
            <a:r>
              <a:rPr lang="en-US" altLang="ja-JP" sz="2000" dirty="0"/>
              <a:t>Mac</a:t>
            </a:r>
            <a:r>
              <a:rPr lang="ja-JP" altLang="en-US" sz="2000" dirty="0"/>
              <a:t>）</a:t>
            </a:r>
            <a:endParaRPr kumimoji="1" lang="ja-JP" altLang="en-US" sz="2000" dirty="0"/>
          </a:p>
        </p:txBody>
      </p:sp>
      <p:sp>
        <p:nvSpPr>
          <p:cNvPr id="26" name="正方形/長方形 25">
            <a:extLst/>
          </p:cNvPr>
          <p:cNvSpPr/>
          <p:nvPr/>
        </p:nvSpPr>
        <p:spPr>
          <a:xfrm>
            <a:off x="7576634" y="3722421"/>
            <a:ext cx="1633878" cy="6308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Merge</a:t>
            </a:r>
            <a:endParaRPr kumimoji="1" lang="ja-JP" altLang="en-US" sz="2000" dirty="0"/>
          </a:p>
        </p:txBody>
      </p:sp>
      <p:cxnSp>
        <p:nvCxnSpPr>
          <p:cNvPr id="27" name="コネクタ: カギ線 26">
            <a:extLst/>
          </p:cNvPr>
          <p:cNvCxnSpPr>
            <a:cxnSpLocks/>
            <a:stCxn id="15" idx="2"/>
          </p:cNvCxnSpPr>
          <p:nvPr/>
        </p:nvCxnSpPr>
        <p:spPr>
          <a:xfrm rot="5400000">
            <a:off x="4767550" y="2080959"/>
            <a:ext cx="34073" cy="7217797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/>
          </p:cNvPr>
          <p:cNvCxnSpPr>
            <a:cxnSpLocks/>
            <a:endCxn id="25" idx="2"/>
          </p:cNvCxnSpPr>
          <p:nvPr/>
        </p:nvCxnSpPr>
        <p:spPr>
          <a:xfrm flipV="1">
            <a:off x="3821530" y="4267642"/>
            <a:ext cx="0" cy="324554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>
            <a:extLst/>
          </p:cNvPr>
          <p:cNvSpPr/>
          <p:nvPr/>
        </p:nvSpPr>
        <p:spPr>
          <a:xfrm>
            <a:off x="8166029" y="2875800"/>
            <a:ext cx="1404228" cy="5293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/>
              <a:t>FWD</a:t>
            </a:r>
            <a:endParaRPr lang="ja-JP" altLang="en-US" sz="2000" dirty="0"/>
          </a:p>
        </p:txBody>
      </p:sp>
      <p:sp>
        <p:nvSpPr>
          <p:cNvPr id="31" name="正方形/長方形 30">
            <a:extLst/>
          </p:cNvPr>
          <p:cNvSpPr/>
          <p:nvPr/>
        </p:nvSpPr>
        <p:spPr>
          <a:xfrm>
            <a:off x="6422807" y="2916236"/>
            <a:ext cx="1633878" cy="4888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FWD</a:t>
            </a:r>
            <a:endParaRPr kumimoji="1" lang="ja-JP" altLang="en-US" sz="2000" dirty="0"/>
          </a:p>
        </p:txBody>
      </p:sp>
      <p:sp>
        <p:nvSpPr>
          <p:cNvPr id="32" name="正方形/長方形 31">
            <a:extLst/>
          </p:cNvPr>
          <p:cNvSpPr/>
          <p:nvPr/>
        </p:nvSpPr>
        <p:spPr>
          <a:xfrm>
            <a:off x="6974025" y="2096851"/>
            <a:ext cx="542746" cy="58328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出力</a:t>
            </a:r>
            <a:r>
              <a:rPr kumimoji="1" lang="en-US" altLang="ja-JP" sz="1400" dirty="0"/>
              <a:t>IF</a:t>
            </a:r>
            <a:endParaRPr kumimoji="1" lang="ja-JP" altLang="en-US" sz="1400" dirty="0"/>
          </a:p>
        </p:txBody>
      </p:sp>
      <p:sp>
        <p:nvSpPr>
          <p:cNvPr id="33" name="正方形/長方形 32">
            <a:extLst/>
          </p:cNvPr>
          <p:cNvSpPr/>
          <p:nvPr/>
        </p:nvSpPr>
        <p:spPr>
          <a:xfrm>
            <a:off x="8624512" y="2101563"/>
            <a:ext cx="542746" cy="5832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入力</a:t>
            </a:r>
            <a:r>
              <a:rPr kumimoji="1" lang="en-US" altLang="ja-JP" sz="1400" dirty="0"/>
              <a:t>IF</a:t>
            </a:r>
            <a:endParaRPr kumimoji="1" lang="ja-JP" altLang="en-US" sz="1400" dirty="0"/>
          </a:p>
        </p:txBody>
      </p:sp>
      <p:cxnSp>
        <p:nvCxnSpPr>
          <p:cNvPr id="34" name="直線コネクタ 33">
            <a:extLst/>
          </p:cNvPr>
          <p:cNvCxnSpPr>
            <a:cxnSpLocks/>
            <a:stCxn id="31" idx="0"/>
            <a:endCxn id="32" idx="2"/>
          </p:cNvCxnSpPr>
          <p:nvPr/>
        </p:nvCxnSpPr>
        <p:spPr>
          <a:xfrm flipV="1">
            <a:off x="7239746" y="2680131"/>
            <a:ext cx="5652" cy="236105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/>
          </p:cNvPr>
          <p:cNvCxnSpPr>
            <a:cxnSpLocks/>
            <a:stCxn id="33" idx="2"/>
            <a:endCxn id="30" idx="0"/>
          </p:cNvCxnSpPr>
          <p:nvPr/>
        </p:nvCxnSpPr>
        <p:spPr>
          <a:xfrm flipH="1">
            <a:off x="8868144" y="2684843"/>
            <a:ext cx="27741" cy="190957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/>
          </p:cNvPr>
          <p:cNvCxnSpPr>
            <a:cxnSpLocks/>
            <a:stCxn id="25" idx="0"/>
            <a:endCxn id="31" idx="2"/>
          </p:cNvCxnSpPr>
          <p:nvPr/>
        </p:nvCxnSpPr>
        <p:spPr>
          <a:xfrm flipV="1">
            <a:off x="3821530" y="3405107"/>
            <a:ext cx="3418217" cy="231712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/>
          </p:cNvPr>
          <p:cNvCxnSpPr>
            <a:cxnSpLocks/>
            <a:stCxn id="5" idx="2"/>
            <a:endCxn id="26" idx="0"/>
          </p:cNvCxnSpPr>
          <p:nvPr/>
        </p:nvCxnSpPr>
        <p:spPr>
          <a:xfrm>
            <a:off x="5521210" y="3439737"/>
            <a:ext cx="2872363" cy="282684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/>
          </p:cNvPr>
          <p:cNvCxnSpPr>
            <a:cxnSpLocks/>
            <a:stCxn id="30" idx="2"/>
            <a:endCxn id="26" idx="0"/>
          </p:cNvCxnSpPr>
          <p:nvPr/>
        </p:nvCxnSpPr>
        <p:spPr>
          <a:xfrm flipH="1">
            <a:off x="8393573" y="3405107"/>
            <a:ext cx="474570" cy="317315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/>
          </p:cNvPr>
          <p:cNvCxnSpPr>
            <a:cxnSpLocks/>
            <a:stCxn id="32" idx="0"/>
          </p:cNvCxnSpPr>
          <p:nvPr/>
        </p:nvCxnSpPr>
        <p:spPr>
          <a:xfrm flipV="1">
            <a:off x="7245398" y="1751136"/>
            <a:ext cx="1173084" cy="345715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/>
          </p:cNvPr>
          <p:cNvCxnSpPr>
            <a:cxnSpLocks/>
            <a:stCxn id="18" idx="2"/>
            <a:endCxn id="33" idx="0"/>
          </p:cNvCxnSpPr>
          <p:nvPr/>
        </p:nvCxnSpPr>
        <p:spPr>
          <a:xfrm>
            <a:off x="8395165" y="1717261"/>
            <a:ext cx="500720" cy="384302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コネクタ: カギ線 40">
            <a:extLst/>
          </p:cNvPr>
          <p:cNvCxnSpPr>
            <a:cxnSpLocks/>
            <a:endCxn id="12" idx="1"/>
          </p:cNvCxnSpPr>
          <p:nvPr/>
        </p:nvCxnSpPr>
        <p:spPr>
          <a:xfrm flipV="1">
            <a:off x="1264524" y="5303760"/>
            <a:ext cx="2280293" cy="222988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正方形/長方形 41">
            <a:extLst/>
          </p:cNvPr>
          <p:cNvSpPr/>
          <p:nvPr/>
        </p:nvSpPr>
        <p:spPr>
          <a:xfrm>
            <a:off x="2999251" y="4364224"/>
            <a:ext cx="1633878" cy="5426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Classifier</a:t>
            </a:r>
          </a:p>
          <a:p>
            <a:pPr algn="ctr"/>
            <a:r>
              <a:rPr lang="ja-JP" altLang="en-US" sz="2000" dirty="0"/>
              <a:t>（</a:t>
            </a:r>
            <a:r>
              <a:rPr lang="en-US" altLang="ja-JP" sz="2000" dirty="0" err="1"/>
              <a:t>Vlan</a:t>
            </a:r>
            <a:r>
              <a:rPr lang="ja-JP" altLang="en-US" sz="2000" dirty="0"/>
              <a:t>）</a:t>
            </a:r>
            <a:endParaRPr kumimoji="1" lang="ja-JP" altLang="en-US" sz="2000" dirty="0"/>
          </a:p>
        </p:txBody>
      </p:sp>
      <p:cxnSp>
        <p:nvCxnSpPr>
          <p:cNvPr id="43" name="コネクタ: カギ線 42">
            <a:extLst/>
          </p:cNvPr>
          <p:cNvCxnSpPr>
            <a:cxnSpLocks/>
            <a:stCxn id="42" idx="3"/>
            <a:endCxn id="44" idx="1"/>
          </p:cNvCxnSpPr>
          <p:nvPr/>
        </p:nvCxnSpPr>
        <p:spPr>
          <a:xfrm>
            <a:off x="4633129" y="4635572"/>
            <a:ext cx="434095" cy="315095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正方形/長方形 43">
            <a:extLst/>
          </p:cNvPr>
          <p:cNvSpPr/>
          <p:nvPr/>
        </p:nvSpPr>
        <p:spPr>
          <a:xfrm>
            <a:off x="5067224" y="4635255"/>
            <a:ext cx="1633878" cy="6308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Classifier</a:t>
            </a:r>
          </a:p>
          <a:p>
            <a:pPr algn="ctr"/>
            <a:r>
              <a:rPr lang="ja-JP" altLang="en-US" sz="2000" dirty="0"/>
              <a:t>（</a:t>
            </a:r>
            <a:r>
              <a:rPr lang="en-US" altLang="ja-JP" sz="2000" dirty="0"/>
              <a:t>Mac</a:t>
            </a:r>
            <a:r>
              <a:rPr lang="ja-JP" altLang="en-US" sz="2000" dirty="0"/>
              <a:t>）</a:t>
            </a:r>
            <a:endParaRPr kumimoji="1" lang="ja-JP" altLang="en-US" sz="2000" dirty="0"/>
          </a:p>
        </p:txBody>
      </p:sp>
      <p:sp>
        <p:nvSpPr>
          <p:cNvPr id="45" name="楕円 44">
            <a:extLst/>
          </p:cNvPr>
          <p:cNvSpPr/>
          <p:nvPr/>
        </p:nvSpPr>
        <p:spPr>
          <a:xfrm>
            <a:off x="3494712" y="3371228"/>
            <a:ext cx="664937" cy="399024"/>
          </a:xfrm>
          <a:prstGeom prst="ellipse">
            <a:avLst/>
          </a:prstGeom>
          <a:solidFill>
            <a:schemeClr val="accent2">
              <a:lumMod val="7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/>
          </p:cNvPr>
          <p:cNvSpPr/>
          <p:nvPr/>
        </p:nvSpPr>
        <p:spPr>
          <a:xfrm>
            <a:off x="5340182" y="3337307"/>
            <a:ext cx="2093887" cy="308589"/>
          </a:xfrm>
          <a:prstGeom prst="ellipse">
            <a:avLst/>
          </a:prstGeom>
          <a:solidFill>
            <a:schemeClr val="accent2">
              <a:lumMod val="7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/>
          </p:cNvPr>
          <p:cNvSpPr/>
          <p:nvPr/>
        </p:nvSpPr>
        <p:spPr>
          <a:xfrm>
            <a:off x="4381132" y="3951116"/>
            <a:ext cx="1068847" cy="977710"/>
          </a:xfrm>
          <a:prstGeom prst="ellipse">
            <a:avLst/>
          </a:prstGeom>
          <a:solidFill>
            <a:schemeClr val="accent2">
              <a:lumMod val="7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>
            <a:extLst/>
          </p:cNvPr>
          <p:cNvSpPr/>
          <p:nvPr/>
        </p:nvSpPr>
        <p:spPr>
          <a:xfrm>
            <a:off x="3510671" y="4183733"/>
            <a:ext cx="664937" cy="280992"/>
          </a:xfrm>
          <a:prstGeom prst="ellipse">
            <a:avLst/>
          </a:prstGeom>
          <a:solidFill>
            <a:schemeClr val="accent2">
              <a:lumMod val="7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/>
          </p:cNvPr>
          <p:cNvSpPr/>
          <p:nvPr/>
        </p:nvSpPr>
        <p:spPr>
          <a:xfrm>
            <a:off x="8393484" y="3317539"/>
            <a:ext cx="664937" cy="421277"/>
          </a:xfrm>
          <a:prstGeom prst="ellipse">
            <a:avLst/>
          </a:prstGeom>
          <a:solidFill>
            <a:schemeClr val="accent2">
              <a:lumMod val="7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楕円 49">
            <a:extLst/>
          </p:cNvPr>
          <p:cNvSpPr/>
          <p:nvPr/>
        </p:nvSpPr>
        <p:spPr>
          <a:xfrm>
            <a:off x="7893803" y="5712219"/>
            <a:ext cx="1664775" cy="393608"/>
          </a:xfrm>
          <a:prstGeom prst="ellipse">
            <a:avLst/>
          </a:prstGeom>
          <a:solidFill>
            <a:schemeClr val="accent2">
              <a:lumMod val="7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入出力</a:t>
            </a:r>
            <a:r>
              <a:rPr kumimoji="1" lang="en-US" altLang="ja-JP" sz="1400" dirty="0"/>
              <a:t>IF</a:t>
            </a:r>
            <a:r>
              <a:rPr kumimoji="1" lang="ja-JP" altLang="en-US" sz="1400" dirty="0"/>
              <a:t>を省略</a:t>
            </a: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7177132" y="6127054"/>
            <a:ext cx="2675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Primary</a:t>
            </a:r>
            <a:r>
              <a:rPr kumimoji="1" lang="ja-JP" altLang="en-US" dirty="0"/>
              <a:t>プロセスを省略</a:t>
            </a:r>
          </a:p>
        </p:txBody>
      </p:sp>
      <p:sp>
        <p:nvSpPr>
          <p:cNvPr id="53" name="正方形/長方形 52">
            <a:extLst/>
          </p:cNvPr>
          <p:cNvSpPr/>
          <p:nvPr/>
        </p:nvSpPr>
        <p:spPr>
          <a:xfrm>
            <a:off x="5460748" y="3897984"/>
            <a:ext cx="1142010" cy="59269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Dup</a:t>
            </a:r>
            <a:endParaRPr kumimoji="1" lang="ja-JP" altLang="en-US" sz="2000" dirty="0"/>
          </a:p>
        </p:txBody>
      </p:sp>
      <p:cxnSp>
        <p:nvCxnSpPr>
          <p:cNvPr id="55" name="コネクタ: カギ線 54">
            <a:extLst/>
          </p:cNvPr>
          <p:cNvCxnSpPr>
            <a:cxnSpLocks/>
            <a:stCxn id="25" idx="3"/>
            <a:endCxn id="53" idx="1"/>
          </p:cNvCxnSpPr>
          <p:nvPr/>
        </p:nvCxnSpPr>
        <p:spPr>
          <a:xfrm>
            <a:off x="4638469" y="3952231"/>
            <a:ext cx="822279" cy="242100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>
            <a:extLst/>
          </p:cNvPr>
          <p:cNvSpPr/>
          <p:nvPr/>
        </p:nvSpPr>
        <p:spPr>
          <a:xfrm>
            <a:off x="682554" y="4945360"/>
            <a:ext cx="545964" cy="11982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物理</a:t>
            </a:r>
            <a:r>
              <a:rPr kumimoji="1" lang="en-US" altLang="ja-JP" sz="1400" dirty="0"/>
              <a:t>NIC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72316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SPP</a:t>
            </a:r>
            <a:r>
              <a:rPr lang="ja-JP" altLang="en-US" dirty="0"/>
              <a:t>の構成例（</a:t>
            </a:r>
            <a:r>
              <a:rPr lang="en-US" altLang="ja-JP" dirty="0"/>
              <a:t>VF</a:t>
            </a:r>
            <a:r>
              <a:rPr lang="ja-JP" altLang="en-US" dirty="0"/>
              <a:t>）～</a:t>
            </a:r>
            <a:r>
              <a:rPr lang="en-US" altLang="ja-JP" dirty="0"/>
              <a:t>Mac</a:t>
            </a:r>
            <a:r>
              <a:rPr lang="ja-JP" altLang="en-US" dirty="0"/>
              <a:t>＋</a:t>
            </a:r>
            <a:r>
              <a:rPr lang="en-US" altLang="ja-JP" dirty="0" err="1"/>
              <a:t>Vlan</a:t>
            </a:r>
            <a:r>
              <a:rPr lang="ja-JP" altLang="en-US" dirty="0"/>
              <a:t>振分＋</a:t>
            </a:r>
            <a:r>
              <a:rPr lang="en-US" altLang="ja-JP" dirty="0"/>
              <a:t>LB</a:t>
            </a:r>
            <a:r>
              <a:rPr lang="ja-JP" altLang="en-US" dirty="0"/>
              <a:t>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正方形/長方形 3">
            <a:extLst/>
          </p:cNvPr>
          <p:cNvSpPr/>
          <p:nvPr/>
        </p:nvSpPr>
        <p:spPr>
          <a:xfrm>
            <a:off x="2111443" y="1919356"/>
            <a:ext cx="7426441" cy="38041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dirty="0"/>
              <a:t>SPP</a:t>
            </a:r>
            <a:r>
              <a:rPr kumimoji="1" lang="ja-JP" altLang="en-US" dirty="0"/>
              <a:t>プロセス（</a:t>
            </a:r>
            <a:r>
              <a:rPr kumimoji="1" lang="en-US" altLang="ja-JP" dirty="0"/>
              <a:t>Secondary</a:t>
            </a:r>
            <a:r>
              <a:rPr kumimoji="1" lang="ja-JP" altLang="en-US" dirty="0"/>
              <a:t>）</a:t>
            </a:r>
          </a:p>
        </p:txBody>
      </p:sp>
      <p:sp>
        <p:nvSpPr>
          <p:cNvPr id="5" name="正方形/長方形 4">
            <a:extLst/>
          </p:cNvPr>
          <p:cNvSpPr/>
          <p:nvPr/>
        </p:nvSpPr>
        <p:spPr>
          <a:xfrm>
            <a:off x="4901939" y="2876359"/>
            <a:ext cx="1444277" cy="47688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/>
              <a:t>FWD</a:t>
            </a:r>
            <a:endParaRPr lang="ja-JP" altLang="en-US" sz="2000" dirty="0"/>
          </a:p>
        </p:txBody>
      </p:sp>
      <p:sp>
        <p:nvSpPr>
          <p:cNvPr id="6" name="正方形/長方形 5">
            <a:extLst/>
          </p:cNvPr>
          <p:cNvSpPr/>
          <p:nvPr/>
        </p:nvSpPr>
        <p:spPr>
          <a:xfrm>
            <a:off x="3274252" y="2912791"/>
            <a:ext cx="1525590" cy="4404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FWD</a:t>
            </a:r>
            <a:endParaRPr kumimoji="1" lang="ja-JP" altLang="en-US" sz="2000" dirty="0"/>
          </a:p>
        </p:txBody>
      </p:sp>
      <p:sp>
        <p:nvSpPr>
          <p:cNvPr id="7" name="正方形/長方形 6">
            <a:extLst/>
          </p:cNvPr>
          <p:cNvSpPr/>
          <p:nvPr/>
        </p:nvSpPr>
        <p:spPr>
          <a:xfrm>
            <a:off x="2196657" y="2481981"/>
            <a:ext cx="980774" cy="17199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制御機能スレッド</a:t>
            </a:r>
          </a:p>
        </p:txBody>
      </p:sp>
      <p:sp>
        <p:nvSpPr>
          <p:cNvPr id="8" name="正方形/長方形 7">
            <a:extLst/>
          </p:cNvPr>
          <p:cNvSpPr/>
          <p:nvPr/>
        </p:nvSpPr>
        <p:spPr>
          <a:xfrm>
            <a:off x="648270" y="1965586"/>
            <a:ext cx="1361075" cy="10933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コマンド</a:t>
            </a:r>
            <a:r>
              <a:rPr kumimoji="1" lang="en-US" altLang="ja-JP" sz="1400" dirty="0"/>
              <a:t>IF</a:t>
            </a:r>
          </a:p>
          <a:p>
            <a:pPr algn="ctr"/>
            <a:r>
              <a:rPr lang="ja-JP" altLang="en-US" sz="1400" dirty="0"/>
              <a:t>プロセス</a:t>
            </a:r>
            <a:endParaRPr lang="en-US" altLang="ja-JP" sz="1400" dirty="0"/>
          </a:p>
          <a:p>
            <a:pPr algn="ctr"/>
            <a:r>
              <a:rPr lang="ja-JP" altLang="en-US" sz="1400" dirty="0"/>
              <a:t>（</a:t>
            </a:r>
            <a:r>
              <a:rPr lang="en-US" altLang="ja-JP" sz="1400" dirty="0"/>
              <a:t>spp.py</a:t>
            </a:r>
            <a:r>
              <a:rPr lang="ja-JP" altLang="en-US" sz="1400" dirty="0"/>
              <a:t>）</a:t>
            </a:r>
            <a:endParaRPr kumimoji="1" lang="ja-JP" altLang="en-US" sz="1400" dirty="0"/>
          </a:p>
        </p:txBody>
      </p:sp>
      <p:cxnSp>
        <p:nvCxnSpPr>
          <p:cNvPr id="9" name="直線コネクタ 8">
            <a:extLst/>
          </p:cNvPr>
          <p:cNvCxnSpPr>
            <a:cxnSpLocks/>
          </p:cNvCxnSpPr>
          <p:nvPr/>
        </p:nvCxnSpPr>
        <p:spPr>
          <a:xfrm>
            <a:off x="764937" y="3998386"/>
            <a:ext cx="1431720" cy="0"/>
          </a:xfrm>
          <a:prstGeom prst="line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/>
          </p:cNvPr>
          <p:cNvSpPr txBox="1"/>
          <p:nvPr/>
        </p:nvSpPr>
        <p:spPr>
          <a:xfrm>
            <a:off x="718950" y="3640169"/>
            <a:ext cx="1008688" cy="2929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OpenStack</a:t>
            </a:r>
            <a:endParaRPr kumimoji="1" lang="ja-JP" altLang="en-US" dirty="0"/>
          </a:p>
        </p:txBody>
      </p:sp>
      <p:cxnSp>
        <p:nvCxnSpPr>
          <p:cNvPr id="11" name="直線コネクタ 10">
            <a:extLst/>
          </p:cNvPr>
          <p:cNvCxnSpPr>
            <a:cxnSpLocks/>
          </p:cNvCxnSpPr>
          <p:nvPr/>
        </p:nvCxnSpPr>
        <p:spPr>
          <a:xfrm>
            <a:off x="2009345" y="2668871"/>
            <a:ext cx="284851" cy="0"/>
          </a:xfrm>
          <a:prstGeom prst="line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/>
          </p:cNvPr>
          <p:cNvSpPr/>
          <p:nvPr/>
        </p:nvSpPr>
        <p:spPr>
          <a:xfrm>
            <a:off x="2458055" y="4526658"/>
            <a:ext cx="506774" cy="52550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入力</a:t>
            </a:r>
            <a:r>
              <a:rPr kumimoji="1" lang="en-US" altLang="ja-JP" sz="1200" dirty="0"/>
              <a:t>IF</a:t>
            </a:r>
            <a:endParaRPr kumimoji="1" lang="ja-JP" altLang="en-US" sz="1200" dirty="0"/>
          </a:p>
        </p:txBody>
      </p:sp>
      <p:sp>
        <p:nvSpPr>
          <p:cNvPr id="13" name="正方形/長方形 12">
            <a:extLst/>
          </p:cNvPr>
          <p:cNvSpPr/>
          <p:nvPr/>
        </p:nvSpPr>
        <p:spPr>
          <a:xfrm>
            <a:off x="3788937" y="2174563"/>
            <a:ext cx="506774" cy="52550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出力</a:t>
            </a:r>
            <a:r>
              <a:rPr kumimoji="1" lang="en-US" altLang="ja-JP" sz="1200" dirty="0"/>
              <a:t>IF</a:t>
            </a:r>
            <a:endParaRPr kumimoji="1" lang="ja-JP" altLang="en-US" sz="1200" dirty="0"/>
          </a:p>
        </p:txBody>
      </p:sp>
      <p:sp>
        <p:nvSpPr>
          <p:cNvPr id="14" name="正方形/長方形 13">
            <a:extLst/>
          </p:cNvPr>
          <p:cNvSpPr/>
          <p:nvPr/>
        </p:nvSpPr>
        <p:spPr>
          <a:xfrm>
            <a:off x="5330034" y="2178808"/>
            <a:ext cx="506774" cy="52550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入力</a:t>
            </a:r>
            <a:r>
              <a:rPr kumimoji="1" lang="en-US" altLang="ja-JP" sz="1200" dirty="0"/>
              <a:t>IF</a:t>
            </a:r>
            <a:endParaRPr kumimoji="1" lang="ja-JP" altLang="en-US" sz="1200" dirty="0"/>
          </a:p>
        </p:txBody>
      </p:sp>
      <p:sp>
        <p:nvSpPr>
          <p:cNvPr id="15" name="正方形/長方形 14">
            <a:extLst/>
          </p:cNvPr>
          <p:cNvSpPr/>
          <p:nvPr/>
        </p:nvSpPr>
        <p:spPr>
          <a:xfrm>
            <a:off x="2433656" y="5120932"/>
            <a:ext cx="506774" cy="52550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出力</a:t>
            </a:r>
            <a:r>
              <a:rPr kumimoji="1" lang="en-US" altLang="ja-JP" sz="1200" dirty="0"/>
              <a:t>IF</a:t>
            </a:r>
            <a:endParaRPr kumimoji="1" lang="ja-JP" altLang="en-US" sz="1200" dirty="0"/>
          </a:p>
        </p:txBody>
      </p:sp>
      <p:sp>
        <p:nvSpPr>
          <p:cNvPr id="16" name="正方形/長方形 15">
            <a:extLst/>
          </p:cNvPr>
          <p:cNvSpPr/>
          <p:nvPr/>
        </p:nvSpPr>
        <p:spPr>
          <a:xfrm>
            <a:off x="4032061" y="1492685"/>
            <a:ext cx="1968588" cy="33920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VM1</a:t>
            </a:r>
            <a:endParaRPr kumimoji="1" lang="ja-JP" altLang="en-US" dirty="0"/>
          </a:p>
        </p:txBody>
      </p:sp>
      <p:sp>
        <p:nvSpPr>
          <p:cNvPr id="18" name="正方形/長方形 17">
            <a:extLst/>
          </p:cNvPr>
          <p:cNvSpPr/>
          <p:nvPr/>
        </p:nvSpPr>
        <p:spPr>
          <a:xfrm>
            <a:off x="7323262" y="1462167"/>
            <a:ext cx="1968588" cy="33920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VM2</a:t>
            </a:r>
            <a:endParaRPr kumimoji="1" lang="ja-JP" altLang="en-US" dirty="0"/>
          </a:p>
        </p:txBody>
      </p:sp>
      <p:cxnSp>
        <p:nvCxnSpPr>
          <p:cNvPr id="19" name="直線コネクタ 18">
            <a:extLst/>
          </p:cNvPr>
          <p:cNvCxnSpPr>
            <a:cxnSpLocks/>
            <a:stCxn id="24" idx="0"/>
            <a:endCxn id="6" idx="2"/>
          </p:cNvCxnSpPr>
          <p:nvPr/>
        </p:nvCxnSpPr>
        <p:spPr>
          <a:xfrm flipV="1">
            <a:off x="4037047" y="3353240"/>
            <a:ext cx="0" cy="177562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/>
          </p:cNvPr>
          <p:cNvCxnSpPr>
            <a:cxnSpLocks/>
            <a:stCxn id="6" idx="0"/>
            <a:endCxn id="13" idx="2"/>
          </p:cNvCxnSpPr>
          <p:nvPr/>
        </p:nvCxnSpPr>
        <p:spPr>
          <a:xfrm flipV="1">
            <a:off x="4037047" y="2700071"/>
            <a:ext cx="5277" cy="212720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/>
          </p:cNvPr>
          <p:cNvCxnSpPr>
            <a:cxnSpLocks/>
            <a:stCxn id="13" idx="0"/>
            <a:endCxn id="16" idx="2"/>
          </p:cNvCxnSpPr>
          <p:nvPr/>
        </p:nvCxnSpPr>
        <p:spPr>
          <a:xfrm flipV="1">
            <a:off x="4042324" y="1831888"/>
            <a:ext cx="974031" cy="342675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/>
          </p:cNvPr>
          <p:cNvCxnSpPr>
            <a:cxnSpLocks/>
            <a:stCxn id="16" idx="2"/>
            <a:endCxn id="14" idx="0"/>
          </p:cNvCxnSpPr>
          <p:nvPr/>
        </p:nvCxnSpPr>
        <p:spPr>
          <a:xfrm>
            <a:off x="5016355" y="1831888"/>
            <a:ext cx="567066" cy="346920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/>
          </p:cNvPr>
          <p:cNvCxnSpPr>
            <a:cxnSpLocks/>
            <a:stCxn id="14" idx="2"/>
            <a:endCxn id="5" idx="0"/>
          </p:cNvCxnSpPr>
          <p:nvPr/>
        </p:nvCxnSpPr>
        <p:spPr>
          <a:xfrm>
            <a:off x="5583422" y="2704316"/>
            <a:ext cx="40656" cy="172043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>
            <a:extLst/>
          </p:cNvPr>
          <p:cNvSpPr/>
          <p:nvPr/>
        </p:nvSpPr>
        <p:spPr>
          <a:xfrm>
            <a:off x="3274252" y="3530802"/>
            <a:ext cx="1525590" cy="5683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Classifier</a:t>
            </a:r>
          </a:p>
          <a:p>
            <a:pPr algn="ctr"/>
            <a:r>
              <a:rPr lang="ja-JP" altLang="en-US" sz="2000" dirty="0"/>
              <a:t>（</a:t>
            </a:r>
            <a:r>
              <a:rPr lang="en-US" altLang="ja-JP" sz="2000" dirty="0"/>
              <a:t>Mac</a:t>
            </a:r>
            <a:r>
              <a:rPr lang="ja-JP" altLang="en-US" sz="2000" dirty="0"/>
              <a:t>）</a:t>
            </a:r>
            <a:endParaRPr kumimoji="1" lang="ja-JP" altLang="en-US" sz="2000" dirty="0"/>
          </a:p>
        </p:txBody>
      </p:sp>
      <p:sp>
        <p:nvSpPr>
          <p:cNvPr id="25" name="正方形/長方形 24">
            <a:extLst/>
          </p:cNvPr>
          <p:cNvSpPr/>
          <p:nvPr/>
        </p:nvSpPr>
        <p:spPr>
          <a:xfrm>
            <a:off x="7543275" y="3607925"/>
            <a:ext cx="1525590" cy="5683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Merge</a:t>
            </a:r>
            <a:endParaRPr kumimoji="1" lang="ja-JP" altLang="en-US" sz="2000" dirty="0"/>
          </a:p>
        </p:txBody>
      </p:sp>
      <p:cxnSp>
        <p:nvCxnSpPr>
          <p:cNvPr id="26" name="コネクタ: カギ線 25">
            <a:extLst/>
          </p:cNvPr>
          <p:cNvCxnSpPr>
            <a:cxnSpLocks/>
            <a:stCxn id="15" idx="1"/>
          </p:cNvCxnSpPr>
          <p:nvPr/>
        </p:nvCxnSpPr>
        <p:spPr>
          <a:xfrm rot="10800000">
            <a:off x="1115666" y="5264696"/>
            <a:ext cx="1317990" cy="11899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/>
          </p:cNvPr>
          <p:cNvCxnSpPr>
            <a:cxnSpLocks/>
            <a:endCxn id="24" idx="2"/>
          </p:cNvCxnSpPr>
          <p:nvPr/>
        </p:nvCxnSpPr>
        <p:spPr>
          <a:xfrm flipV="1">
            <a:off x="4025439" y="4099144"/>
            <a:ext cx="11608" cy="805673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/>
          </p:cNvPr>
          <p:cNvSpPr/>
          <p:nvPr/>
        </p:nvSpPr>
        <p:spPr>
          <a:xfrm>
            <a:off x="8093607" y="2845159"/>
            <a:ext cx="1311160" cy="47688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/>
              <a:t>FWD</a:t>
            </a:r>
            <a:endParaRPr lang="ja-JP" altLang="en-US" sz="2000" dirty="0"/>
          </a:p>
        </p:txBody>
      </p:sp>
      <p:sp>
        <p:nvSpPr>
          <p:cNvPr id="30" name="正方形/長方形 29">
            <a:extLst/>
          </p:cNvPr>
          <p:cNvSpPr/>
          <p:nvPr/>
        </p:nvSpPr>
        <p:spPr>
          <a:xfrm>
            <a:off x="6465920" y="2881591"/>
            <a:ext cx="1525590" cy="4404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FWD</a:t>
            </a:r>
            <a:endParaRPr kumimoji="1" lang="ja-JP" altLang="en-US" sz="2000" dirty="0"/>
          </a:p>
        </p:txBody>
      </p:sp>
      <p:sp>
        <p:nvSpPr>
          <p:cNvPr id="31" name="正方形/長方形 30">
            <a:extLst/>
          </p:cNvPr>
          <p:cNvSpPr/>
          <p:nvPr/>
        </p:nvSpPr>
        <p:spPr>
          <a:xfrm>
            <a:off x="6980605" y="2143362"/>
            <a:ext cx="506774" cy="52550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出力</a:t>
            </a:r>
            <a:r>
              <a:rPr kumimoji="1" lang="en-US" altLang="ja-JP" sz="1200" dirty="0"/>
              <a:t>IF</a:t>
            </a:r>
            <a:endParaRPr kumimoji="1" lang="ja-JP" altLang="en-US" sz="1200" dirty="0"/>
          </a:p>
        </p:txBody>
      </p:sp>
      <p:sp>
        <p:nvSpPr>
          <p:cNvPr id="32" name="正方形/長方形 31">
            <a:extLst/>
          </p:cNvPr>
          <p:cNvSpPr/>
          <p:nvPr/>
        </p:nvSpPr>
        <p:spPr>
          <a:xfrm>
            <a:off x="8521702" y="2147608"/>
            <a:ext cx="506774" cy="52550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入力</a:t>
            </a:r>
            <a:r>
              <a:rPr kumimoji="1" lang="en-US" altLang="ja-JP" sz="1200" dirty="0"/>
              <a:t>IF</a:t>
            </a:r>
            <a:endParaRPr kumimoji="1" lang="ja-JP" altLang="en-US" sz="1200" dirty="0"/>
          </a:p>
        </p:txBody>
      </p:sp>
      <p:cxnSp>
        <p:nvCxnSpPr>
          <p:cNvPr id="33" name="直線コネクタ 32">
            <a:extLst/>
          </p:cNvPr>
          <p:cNvCxnSpPr>
            <a:cxnSpLocks/>
            <a:stCxn id="30" idx="0"/>
            <a:endCxn id="31" idx="2"/>
          </p:cNvCxnSpPr>
          <p:nvPr/>
        </p:nvCxnSpPr>
        <p:spPr>
          <a:xfrm flipV="1">
            <a:off x="7228715" y="2668871"/>
            <a:ext cx="5277" cy="212720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/>
          </p:cNvPr>
          <p:cNvCxnSpPr>
            <a:cxnSpLocks/>
            <a:stCxn id="32" idx="2"/>
            <a:endCxn id="29" idx="0"/>
          </p:cNvCxnSpPr>
          <p:nvPr/>
        </p:nvCxnSpPr>
        <p:spPr>
          <a:xfrm flipH="1">
            <a:off x="8749187" y="2673116"/>
            <a:ext cx="25903" cy="172043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/>
          </p:cNvPr>
          <p:cNvCxnSpPr>
            <a:cxnSpLocks/>
            <a:stCxn id="24" idx="0"/>
            <a:endCxn id="30" idx="2"/>
          </p:cNvCxnSpPr>
          <p:nvPr/>
        </p:nvCxnSpPr>
        <p:spPr>
          <a:xfrm flipV="1">
            <a:off x="4037047" y="3322040"/>
            <a:ext cx="3191668" cy="208762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/>
          </p:cNvPr>
          <p:cNvCxnSpPr>
            <a:cxnSpLocks/>
            <a:stCxn id="5" idx="2"/>
            <a:endCxn id="25" idx="0"/>
          </p:cNvCxnSpPr>
          <p:nvPr/>
        </p:nvCxnSpPr>
        <p:spPr>
          <a:xfrm>
            <a:off x="5624078" y="3353240"/>
            <a:ext cx="2681992" cy="254686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/>
          </p:cNvPr>
          <p:cNvCxnSpPr>
            <a:cxnSpLocks/>
            <a:stCxn id="29" idx="2"/>
            <a:endCxn id="25" idx="0"/>
          </p:cNvCxnSpPr>
          <p:nvPr/>
        </p:nvCxnSpPr>
        <p:spPr>
          <a:xfrm flipH="1">
            <a:off x="8306070" y="3322040"/>
            <a:ext cx="443117" cy="285886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/>
          </p:cNvPr>
          <p:cNvCxnSpPr>
            <a:cxnSpLocks/>
            <a:stCxn id="31" idx="0"/>
          </p:cNvCxnSpPr>
          <p:nvPr/>
        </p:nvCxnSpPr>
        <p:spPr>
          <a:xfrm flipV="1">
            <a:off x="7233992" y="1831889"/>
            <a:ext cx="1095336" cy="311473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/>
          </p:cNvPr>
          <p:cNvCxnSpPr>
            <a:cxnSpLocks/>
            <a:stCxn id="18" idx="2"/>
            <a:endCxn id="32" idx="0"/>
          </p:cNvCxnSpPr>
          <p:nvPr/>
        </p:nvCxnSpPr>
        <p:spPr>
          <a:xfrm>
            <a:off x="8307556" y="1801370"/>
            <a:ext cx="467534" cy="346238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/>
          </p:cNvPr>
          <p:cNvCxnSpPr>
            <a:cxnSpLocks/>
            <a:endCxn id="12" idx="1"/>
          </p:cNvCxnSpPr>
          <p:nvPr/>
        </p:nvCxnSpPr>
        <p:spPr>
          <a:xfrm flipV="1">
            <a:off x="1198614" y="4789413"/>
            <a:ext cx="1259441" cy="312979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>
            <a:extLst/>
          </p:cNvPr>
          <p:cNvSpPr/>
          <p:nvPr/>
        </p:nvSpPr>
        <p:spPr>
          <a:xfrm>
            <a:off x="3269265" y="4186160"/>
            <a:ext cx="1525590" cy="4889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Classifier</a:t>
            </a:r>
          </a:p>
          <a:p>
            <a:pPr algn="ctr"/>
            <a:r>
              <a:rPr lang="ja-JP" altLang="en-US" sz="2000" dirty="0"/>
              <a:t>（</a:t>
            </a:r>
            <a:r>
              <a:rPr lang="en-US" altLang="ja-JP" sz="2000" dirty="0" err="1"/>
              <a:t>Vlan</a:t>
            </a:r>
            <a:r>
              <a:rPr lang="ja-JP" altLang="en-US" sz="2000" dirty="0"/>
              <a:t>）</a:t>
            </a:r>
            <a:endParaRPr kumimoji="1" lang="ja-JP" altLang="en-US" sz="2000" dirty="0"/>
          </a:p>
        </p:txBody>
      </p:sp>
      <p:cxnSp>
        <p:nvCxnSpPr>
          <p:cNvPr id="42" name="コネクタ: カギ線 41">
            <a:extLst/>
          </p:cNvPr>
          <p:cNvCxnSpPr>
            <a:cxnSpLocks/>
            <a:stCxn id="41" idx="3"/>
            <a:endCxn id="43" idx="1"/>
          </p:cNvCxnSpPr>
          <p:nvPr/>
        </p:nvCxnSpPr>
        <p:spPr>
          <a:xfrm flipV="1">
            <a:off x="4794855" y="4360163"/>
            <a:ext cx="583711" cy="70469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>
            <a:extLst/>
          </p:cNvPr>
          <p:cNvSpPr/>
          <p:nvPr/>
        </p:nvSpPr>
        <p:spPr>
          <a:xfrm>
            <a:off x="5378566" y="4075991"/>
            <a:ext cx="1525590" cy="5683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Classifier</a:t>
            </a:r>
          </a:p>
          <a:p>
            <a:pPr algn="ctr"/>
            <a:r>
              <a:rPr lang="ja-JP" altLang="en-US" sz="2000" dirty="0"/>
              <a:t>（</a:t>
            </a:r>
            <a:r>
              <a:rPr lang="en-US" altLang="ja-JP" sz="2000" dirty="0"/>
              <a:t>Mac</a:t>
            </a:r>
            <a:r>
              <a:rPr lang="ja-JP" altLang="en-US" sz="2000" dirty="0"/>
              <a:t>）</a:t>
            </a:r>
            <a:endParaRPr kumimoji="1" lang="ja-JP" altLang="en-US" sz="2000" dirty="0"/>
          </a:p>
        </p:txBody>
      </p:sp>
      <p:cxnSp>
        <p:nvCxnSpPr>
          <p:cNvPr id="44" name="コネクタ: カギ線 43">
            <a:extLst/>
          </p:cNvPr>
          <p:cNvCxnSpPr>
            <a:cxnSpLocks/>
            <a:stCxn id="25" idx="2"/>
            <a:endCxn id="15" idx="3"/>
          </p:cNvCxnSpPr>
          <p:nvPr/>
        </p:nvCxnSpPr>
        <p:spPr>
          <a:xfrm rot="5400000">
            <a:off x="5019541" y="2097158"/>
            <a:ext cx="1207418" cy="5365639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>
            <a:extLst/>
          </p:cNvPr>
          <p:cNvSpPr/>
          <p:nvPr/>
        </p:nvSpPr>
        <p:spPr>
          <a:xfrm>
            <a:off x="3262644" y="4775751"/>
            <a:ext cx="1525590" cy="4889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LB</a:t>
            </a:r>
            <a:endParaRPr kumimoji="1" lang="ja-JP" altLang="en-US" sz="2000" dirty="0"/>
          </a:p>
        </p:txBody>
      </p:sp>
      <p:cxnSp>
        <p:nvCxnSpPr>
          <p:cNvPr id="46" name="コネクタ: カギ線 45">
            <a:extLst/>
          </p:cNvPr>
          <p:cNvCxnSpPr>
            <a:cxnSpLocks/>
            <a:stCxn id="12" idx="3"/>
            <a:endCxn id="45" idx="1"/>
          </p:cNvCxnSpPr>
          <p:nvPr/>
        </p:nvCxnSpPr>
        <p:spPr>
          <a:xfrm>
            <a:off x="2964830" y="4789413"/>
            <a:ext cx="297814" cy="230810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>
            <a:extLst/>
          </p:cNvPr>
          <p:cNvSpPr/>
          <p:nvPr/>
        </p:nvSpPr>
        <p:spPr>
          <a:xfrm>
            <a:off x="5359545" y="4740257"/>
            <a:ext cx="1525590" cy="4889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Classifier</a:t>
            </a:r>
          </a:p>
          <a:p>
            <a:pPr algn="ctr"/>
            <a:r>
              <a:rPr lang="ja-JP" altLang="en-US" sz="2000" dirty="0"/>
              <a:t>（</a:t>
            </a:r>
            <a:r>
              <a:rPr lang="en-US" altLang="ja-JP" sz="2000" dirty="0" err="1"/>
              <a:t>Vlan</a:t>
            </a:r>
            <a:r>
              <a:rPr lang="ja-JP" altLang="en-US" sz="2000" dirty="0"/>
              <a:t>）</a:t>
            </a:r>
            <a:endParaRPr kumimoji="1" lang="ja-JP" altLang="en-US" sz="2000" dirty="0"/>
          </a:p>
        </p:txBody>
      </p:sp>
      <p:cxnSp>
        <p:nvCxnSpPr>
          <p:cNvPr id="48" name="コネクタ: カギ線 47">
            <a:extLst/>
          </p:cNvPr>
          <p:cNvCxnSpPr>
            <a:cxnSpLocks/>
            <a:stCxn id="45" idx="3"/>
          </p:cNvCxnSpPr>
          <p:nvPr/>
        </p:nvCxnSpPr>
        <p:spPr>
          <a:xfrm flipV="1">
            <a:off x="4788234" y="4656758"/>
            <a:ext cx="645741" cy="363465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楕円 48">
            <a:extLst/>
          </p:cNvPr>
          <p:cNvSpPr/>
          <p:nvPr/>
        </p:nvSpPr>
        <p:spPr>
          <a:xfrm>
            <a:off x="3869931" y="3213085"/>
            <a:ext cx="345762" cy="426671"/>
          </a:xfrm>
          <a:prstGeom prst="ellipse">
            <a:avLst/>
          </a:prstGeom>
          <a:solidFill>
            <a:schemeClr val="accent2">
              <a:lumMod val="7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楕円 49">
            <a:extLst/>
          </p:cNvPr>
          <p:cNvSpPr/>
          <p:nvPr/>
        </p:nvSpPr>
        <p:spPr>
          <a:xfrm>
            <a:off x="8252893" y="3244821"/>
            <a:ext cx="345762" cy="426671"/>
          </a:xfrm>
          <a:prstGeom prst="ellipse">
            <a:avLst/>
          </a:prstGeom>
          <a:solidFill>
            <a:schemeClr val="accent2">
              <a:lumMod val="7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/>
          </p:cNvPr>
          <p:cNvSpPr/>
          <p:nvPr/>
        </p:nvSpPr>
        <p:spPr>
          <a:xfrm>
            <a:off x="3858361" y="3951090"/>
            <a:ext cx="345762" cy="426671"/>
          </a:xfrm>
          <a:prstGeom prst="ellipse">
            <a:avLst/>
          </a:prstGeom>
          <a:solidFill>
            <a:schemeClr val="accent2">
              <a:lumMod val="7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>
            <a:extLst/>
          </p:cNvPr>
          <p:cNvSpPr/>
          <p:nvPr/>
        </p:nvSpPr>
        <p:spPr>
          <a:xfrm>
            <a:off x="3815343" y="4537643"/>
            <a:ext cx="345762" cy="426671"/>
          </a:xfrm>
          <a:prstGeom prst="ellipse">
            <a:avLst/>
          </a:prstGeom>
          <a:solidFill>
            <a:schemeClr val="accent2">
              <a:lumMod val="7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/>
          </p:cNvPr>
          <p:cNvSpPr/>
          <p:nvPr/>
        </p:nvSpPr>
        <p:spPr>
          <a:xfrm>
            <a:off x="4711145" y="3998386"/>
            <a:ext cx="722829" cy="1021838"/>
          </a:xfrm>
          <a:prstGeom prst="ellipse">
            <a:avLst/>
          </a:prstGeom>
          <a:solidFill>
            <a:schemeClr val="accent2">
              <a:lumMod val="7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>
            <a:extLst/>
          </p:cNvPr>
          <p:cNvSpPr/>
          <p:nvPr/>
        </p:nvSpPr>
        <p:spPr>
          <a:xfrm>
            <a:off x="5475394" y="3141034"/>
            <a:ext cx="1971387" cy="354623"/>
          </a:xfrm>
          <a:prstGeom prst="ellipse">
            <a:avLst/>
          </a:prstGeom>
          <a:solidFill>
            <a:schemeClr val="accent2">
              <a:lumMod val="7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>
            <a:extLst/>
          </p:cNvPr>
          <p:cNvSpPr/>
          <p:nvPr/>
        </p:nvSpPr>
        <p:spPr>
          <a:xfrm>
            <a:off x="7839422" y="5400640"/>
            <a:ext cx="1554439" cy="354623"/>
          </a:xfrm>
          <a:prstGeom prst="ellipse">
            <a:avLst/>
          </a:prstGeom>
          <a:solidFill>
            <a:schemeClr val="accent2">
              <a:lumMod val="7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入出力</a:t>
            </a:r>
            <a:r>
              <a:rPr kumimoji="1" lang="en-US" altLang="ja-JP" sz="1400" dirty="0"/>
              <a:t>IF</a:t>
            </a:r>
            <a:r>
              <a:rPr kumimoji="1" lang="ja-JP" altLang="en-US" sz="1400" dirty="0"/>
              <a:t>を省略</a:t>
            </a: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7177132" y="6127054"/>
            <a:ext cx="2675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Primary</a:t>
            </a:r>
            <a:r>
              <a:rPr kumimoji="1" lang="ja-JP" altLang="en-US" dirty="0"/>
              <a:t>プロセスを省略</a:t>
            </a:r>
          </a:p>
        </p:txBody>
      </p:sp>
      <p:sp>
        <p:nvSpPr>
          <p:cNvPr id="57" name="正方形/長方形 56">
            <a:extLst/>
          </p:cNvPr>
          <p:cNvSpPr/>
          <p:nvPr/>
        </p:nvSpPr>
        <p:spPr>
          <a:xfrm>
            <a:off x="5597948" y="3562002"/>
            <a:ext cx="1142010" cy="47797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Dup</a:t>
            </a:r>
            <a:endParaRPr kumimoji="1" lang="ja-JP" altLang="en-US" sz="2000" dirty="0"/>
          </a:p>
        </p:txBody>
      </p:sp>
      <p:cxnSp>
        <p:nvCxnSpPr>
          <p:cNvPr id="58" name="コネクタ: カギ線 57">
            <a:extLst/>
          </p:cNvPr>
          <p:cNvCxnSpPr>
            <a:cxnSpLocks/>
            <a:stCxn id="24" idx="3"/>
            <a:endCxn id="57" idx="1"/>
          </p:cNvCxnSpPr>
          <p:nvPr/>
        </p:nvCxnSpPr>
        <p:spPr>
          <a:xfrm flipV="1">
            <a:off x="4799842" y="3800989"/>
            <a:ext cx="798106" cy="13985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>
            <a:extLst/>
          </p:cNvPr>
          <p:cNvSpPr/>
          <p:nvPr/>
        </p:nvSpPr>
        <p:spPr>
          <a:xfrm>
            <a:off x="734902" y="4500456"/>
            <a:ext cx="545964" cy="11982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物理</a:t>
            </a:r>
            <a:r>
              <a:rPr kumimoji="1" lang="en-US" altLang="ja-JP" sz="1400" dirty="0"/>
              <a:t>NIC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44827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771258" y="357301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3600" dirty="0"/>
              <a:t>用語定義</a:t>
            </a:r>
          </a:p>
        </p:txBody>
      </p:sp>
    </p:spTree>
    <p:extLst>
      <p:ext uri="{BB962C8B-B14F-4D97-AF65-F5344CB8AC3E}">
        <p14:creationId xmlns:p14="http://schemas.microsoft.com/office/powerpoint/2010/main" val="1962262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SPP</a:t>
            </a:r>
            <a:r>
              <a:rPr lang="ja-JP" altLang="en-US" dirty="0"/>
              <a:t>の定義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16496" y="764727"/>
            <a:ext cx="9145016" cy="5687977"/>
          </a:xfrm>
        </p:spPr>
        <p:txBody>
          <a:bodyPr/>
          <a:lstStyle/>
          <a:p>
            <a:r>
              <a:rPr lang="en-US" altLang="ja-JP" dirty="0"/>
              <a:t>SPP</a:t>
            </a:r>
            <a:r>
              <a:rPr lang="ja-JP" altLang="en-US" dirty="0"/>
              <a:t>は，一つ以上の</a:t>
            </a:r>
            <a:r>
              <a:rPr lang="en-US" altLang="ja-JP" dirty="0"/>
              <a:t>SPP</a:t>
            </a:r>
            <a:r>
              <a:rPr lang="ja-JP" altLang="en-US" dirty="0"/>
              <a:t>コンポーネントと制御機能から構成される．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SPP</a:t>
            </a:r>
            <a:r>
              <a:rPr lang="ja-JP" altLang="en-US" dirty="0"/>
              <a:t>コンポーネントの基本モデルは次ページ，具体的な例は次々ページ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制御機能は，</a:t>
            </a:r>
            <a:r>
              <a:rPr lang="en-US" altLang="ja-JP" dirty="0"/>
              <a:t>SPP</a:t>
            </a:r>
            <a:r>
              <a:rPr lang="ja-JP" altLang="en-US" dirty="0"/>
              <a:t>コンポーネントを起動停止，コンフィギュレーション情報の伝達，外部コマンド及び</a:t>
            </a:r>
            <a:r>
              <a:rPr lang="en-US" altLang="ja-JP" dirty="0"/>
              <a:t>OpenStack</a:t>
            </a:r>
            <a:r>
              <a:rPr lang="ja-JP" altLang="en-US" dirty="0"/>
              <a:t>との</a:t>
            </a:r>
            <a:r>
              <a:rPr lang="en-US" altLang="ja-JP" dirty="0"/>
              <a:t>IF</a:t>
            </a:r>
            <a:r>
              <a:rPr lang="ja-JP" altLang="en-US" dirty="0"/>
              <a:t>機能を提供する</a:t>
            </a:r>
          </a:p>
        </p:txBody>
      </p:sp>
    </p:spTree>
    <p:extLst>
      <p:ext uri="{BB962C8B-B14F-4D97-AF65-F5344CB8AC3E}">
        <p14:creationId xmlns:p14="http://schemas.microsoft.com/office/powerpoint/2010/main" val="297598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SPP</a:t>
            </a:r>
            <a:r>
              <a:rPr lang="ja-JP" altLang="en-US" dirty="0"/>
              <a:t>コンポーネントの基本モデル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32519" y="3968686"/>
            <a:ext cx="8640000" cy="2484018"/>
          </a:xfrm>
        </p:spPr>
        <p:txBody>
          <a:bodyPr>
            <a:normAutofit fontScale="62500" lnSpcReduction="20000"/>
          </a:bodyPr>
          <a:lstStyle/>
          <a:p>
            <a:r>
              <a:rPr lang="en-US" altLang="ja-JP" dirty="0"/>
              <a:t>SPP</a:t>
            </a:r>
            <a:r>
              <a:rPr lang="ja-JP" altLang="en-US" dirty="0"/>
              <a:t>コンポーネントは，一つ以上の入力</a:t>
            </a:r>
            <a:r>
              <a:rPr lang="en-US" altLang="ja-JP" dirty="0"/>
              <a:t>IF</a:t>
            </a:r>
            <a:r>
              <a:rPr lang="ja-JP" altLang="en-US" dirty="0"/>
              <a:t>からの入力パケットを，一つ以上の出力</a:t>
            </a:r>
            <a:r>
              <a:rPr lang="en-US" altLang="ja-JP" dirty="0"/>
              <a:t>IF</a:t>
            </a:r>
            <a:r>
              <a:rPr lang="ja-JP" altLang="en-US" dirty="0"/>
              <a:t>へ出力する機能を有する</a:t>
            </a:r>
            <a:endParaRPr lang="en-US" altLang="ja-JP" dirty="0"/>
          </a:p>
          <a:p>
            <a:r>
              <a:rPr lang="ja-JP" altLang="en-US" dirty="0"/>
              <a:t>個々の入力</a:t>
            </a:r>
            <a:r>
              <a:rPr lang="en-US" altLang="ja-JP" dirty="0"/>
              <a:t>IF</a:t>
            </a:r>
            <a:r>
              <a:rPr lang="ja-JP" altLang="en-US" dirty="0"/>
              <a:t>は，物理</a:t>
            </a:r>
            <a:r>
              <a:rPr lang="en-US" altLang="ja-JP" dirty="0" err="1"/>
              <a:t>NIC,vhost,ring</a:t>
            </a:r>
            <a:r>
              <a:rPr lang="ja-JP" altLang="en-US" dirty="0"/>
              <a:t>のいずれか一つの</a:t>
            </a:r>
            <a:r>
              <a:rPr lang="en-US" altLang="ja-JP" dirty="0"/>
              <a:t>Rx</a:t>
            </a:r>
            <a:r>
              <a:rPr lang="ja-JP" altLang="en-US" dirty="0"/>
              <a:t>を</a:t>
            </a:r>
            <a:r>
              <a:rPr lang="ja-JP" altLang="en-US"/>
              <a:t>指す。</a:t>
            </a:r>
            <a:br>
              <a:rPr lang="en-US" altLang="ja-JP"/>
            </a:br>
            <a:r>
              <a:rPr lang="en-US" altLang="ja-JP"/>
              <a:t>SPP</a:t>
            </a:r>
            <a:r>
              <a:rPr lang="ja-JP" altLang="en-US" dirty="0"/>
              <a:t>コンポーネントに対して，複数種類の入力</a:t>
            </a:r>
            <a:r>
              <a:rPr lang="en-US" altLang="ja-JP" dirty="0"/>
              <a:t>IF</a:t>
            </a:r>
            <a:r>
              <a:rPr lang="ja-JP" altLang="en-US" dirty="0"/>
              <a:t>が混在することを許容する</a:t>
            </a:r>
            <a:endParaRPr lang="en-US" altLang="ja-JP" dirty="0"/>
          </a:p>
          <a:p>
            <a:r>
              <a:rPr lang="ja-JP" altLang="en-US" dirty="0"/>
              <a:t>個々の出力</a:t>
            </a:r>
            <a:r>
              <a:rPr lang="en-US" altLang="ja-JP" dirty="0"/>
              <a:t>IF</a:t>
            </a:r>
            <a:r>
              <a:rPr lang="ja-JP" altLang="en-US" dirty="0"/>
              <a:t>は，物理</a:t>
            </a:r>
            <a:r>
              <a:rPr lang="en-US" altLang="ja-JP" dirty="0" err="1"/>
              <a:t>NIC,vhost,ring</a:t>
            </a:r>
            <a:r>
              <a:rPr lang="ja-JP" altLang="en-US" dirty="0"/>
              <a:t>のいずれか一つの</a:t>
            </a:r>
            <a:r>
              <a:rPr lang="en-US" altLang="ja-JP" dirty="0" err="1"/>
              <a:t>Tx</a:t>
            </a:r>
            <a:r>
              <a:rPr lang="ja-JP" altLang="en-US" dirty="0"/>
              <a:t>を</a:t>
            </a:r>
            <a:r>
              <a:rPr lang="ja-JP" altLang="en-US"/>
              <a:t>指す。</a:t>
            </a:r>
            <a:br>
              <a:rPr lang="en-US" altLang="ja-JP"/>
            </a:br>
            <a:r>
              <a:rPr lang="en-US" altLang="ja-JP"/>
              <a:t>SPP</a:t>
            </a:r>
            <a:r>
              <a:rPr lang="ja-JP" altLang="en-US" dirty="0"/>
              <a:t>コンポーネントに対して，複数種類の出力</a:t>
            </a:r>
            <a:r>
              <a:rPr lang="en-US" altLang="ja-JP" dirty="0"/>
              <a:t>IF</a:t>
            </a:r>
            <a:r>
              <a:rPr lang="ja-JP" altLang="en-US" dirty="0"/>
              <a:t>が混在することを許容する</a:t>
            </a:r>
          </a:p>
        </p:txBody>
      </p:sp>
      <p:sp>
        <p:nvSpPr>
          <p:cNvPr id="4" name="正方形/長方形 3">
            <a:extLst/>
          </p:cNvPr>
          <p:cNvSpPr/>
          <p:nvPr/>
        </p:nvSpPr>
        <p:spPr>
          <a:xfrm>
            <a:off x="3152800" y="1124744"/>
            <a:ext cx="3273287" cy="241189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SPP</a:t>
            </a:r>
          </a:p>
          <a:p>
            <a:pPr algn="ctr"/>
            <a:r>
              <a:rPr lang="ja-JP" altLang="en-US" sz="2000" dirty="0"/>
              <a:t>コンポーネント</a:t>
            </a:r>
            <a:endParaRPr kumimoji="1" lang="ja-JP" altLang="en-US" sz="2000" dirty="0"/>
          </a:p>
        </p:txBody>
      </p:sp>
      <p:sp>
        <p:nvSpPr>
          <p:cNvPr id="5" name="正方形/長方形 4">
            <a:extLst/>
          </p:cNvPr>
          <p:cNvSpPr/>
          <p:nvPr/>
        </p:nvSpPr>
        <p:spPr>
          <a:xfrm>
            <a:off x="1198105" y="1376534"/>
            <a:ext cx="675861" cy="66260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入力</a:t>
            </a:r>
            <a:r>
              <a:rPr kumimoji="1" lang="en-US" altLang="ja-JP" dirty="0"/>
              <a:t>IF</a:t>
            </a:r>
            <a:endParaRPr kumimoji="1" lang="ja-JP" altLang="en-US" dirty="0"/>
          </a:p>
        </p:txBody>
      </p:sp>
      <p:sp>
        <p:nvSpPr>
          <p:cNvPr id="6" name="正方形/長方形 5">
            <a:extLst/>
          </p:cNvPr>
          <p:cNvSpPr/>
          <p:nvPr/>
        </p:nvSpPr>
        <p:spPr>
          <a:xfrm>
            <a:off x="1198105" y="2667585"/>
            <a:ext cx="675861" cy="66260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入力</a:t>
            </a:r>
            <a:r>
              <a:rPr kumimoji="1" lang="en-US" altLang="ja-JP" dirty="0"/>
              <a:t>IF</a:t>
            </a:r>
            <a:endParaRPr kumimoji="1" lang="ja-JP" altLang="en-US" dirty="0"/>
          </a:p>
        </p:txBody>
      </p:sp>
      <p:cxnSp>
        <p:nvCxnSpPr>
          <p:cNvPr id="7" name="直線矢印コネクタ 6">
            <a:extLst/>
          </p:cNvPr>
          <p:cNvCxnSpPr>
            <a:cxnSpLocks/>
            <a:stCxn id="5" idx="3"/>
          </p:cNvCxnSpPr>
          <p:nvPr/>
        </p:nvCxnSpPr>
        <p:spPr>
          <a:xfrm>
            <a:off x="1873966" y="1707839"/>
            <a:ext cx="1278834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/>
          </p:cNvPr>
          <p:cNvCxnSpPr>
            <a:cxnSpLocks/>
            <a:stCxn id="6" idx="3"/>
          </p:cNvCxnSpPr>
          <p:nvPr/>
        </p:nvCxnSpPr>
        <p:spPr>
          <a:xfrm>
            <a:off x="1873966" y="2998890"/>
            <a:ext cx="1278834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/>
          </p:cNvPr>
          <p:cNvSpPr/>
          <p:nvPr/>
        </p:nvSpPr>
        <p:spPr>
          <a:xfrm>
            <a:off x="7765377" y="1376534"/>
            <a:ext cx="675861" cy="66260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出力</a:t>
            </a:r>
            <a:r>
              <a:rPr kumimoji="1" lang="en-US" altLang="ja-JP" dirty="0"/>
              <a:t>IF</a:t>
            </a:r>
            <a:endParaRPr kumimoji="1" lang="ja-JP" altLang="en-US" dirty="0"/>
          </a:p>
        </p:txBody>
      </p:sp>
      <p:sp>
        <p:nvSpPr>
          <p:cNvPr id="10" name="正方形/長方形 9">
            <a:extLst/>
          </p:cNvPr>
          <p:cNvSpPr/>
          <p:nvPr/>
        </p:nvSpPr>
        <p:spPr>
          <a:xfrm>
            <a:off x="7765377" y="2667585"/>
            <a:ext cx="675861" cy="66260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出力</a:t>
            </a:r>
            <a:r>
              <a:rPr kumimoji="1" lang="en-US" altLang="ja-JP" dirty="0"/>
              <a:t>IF</a:t>
            </a:r>
            <a:endParaRPr kumimoji="1" lang="ja-JP" altLang="en-US" dirty="0"/>
          </a:p>
        </p:txBody>
      </p:sp>
      <p:cxnSp>
        <p:nvCxnSpPr>
          <p:cNvPr id="11" name="直線矢印コネクタ 10">
            <a:extLst/>
          </p:cNvPr>
          <p:cNvCxnSpPr>
            <a:cxnSpLocks/>
          </p:cNvCxnSpPr>
          <p:nvPr/>
        </p:nvCxnSpPr>
        <p:spPr>
          <a:xfrm>
            <a:off x="6426087" y="1709454"/>
            <a:ext cx="1278834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/>
          </p:cNvPr>
          <p:cNvCxnSpPr>
            <a:cxnSpLocks/>
          </p:cNvCxnSpPr>
          <p:nvPr/>
        </p:nvCxnSpPr>
        <p:spPr>
          <a:xfrm>
            <a:off x="6426087" y="3000505"/>
            <a:ext cx="1278834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227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SPP</a:t>
            </a:r>
            <a:r>
              <a:rPr lang="ja-JP" altLang="en-US" dirty="0"/>
              <a:t>コンポーネントの種類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ja-JP" dirty="0"/>
              <a:t>FWD</a:t>
            </a:r>
            <a:r>
              <a:rPr lang="ja-JP" altLang="en-US" dirty="0"/>
              <a:t>：一つの入力</a:t>
            </a:r>
            <a:r>
              <a:rPr lang="en-US" altLang="ja-JP" dirty="0"/>
              <a:t>IF</a:t>
            </a:r>
            <a:r>
              <a:rPr lang="ja-JP" altLang="en-US" dirty="0"/>
              <a:t>からのパケットを一つの出力</a:t>
            </a:r>
            <a:r>
              <a:rPr lang="en-US" altLang="ja-JP" dirty="0"/>
              <a:t>IF</a:t>
            </a:r>
            <a:r>
              <a:rPr lang="ja-JP" altLang="en-US" dirty="0"/>
              <a:t>に単純転送するコンポーネント</a:t>
            </a:r>
            <a:endParaRPr lang="en-US" altLang="ja-JP" dirty="0"/>
          </a:p>
          <a:p>
            <a:r>
              <a:rPr lang="en-US" altLang="ja-JP" dirty="0"/>
              <a:t>Merge</a:t>
            </a:r>
            <a:r>
              <a:rPr lang="ja-JP" altLang="en-US" dirty="0"/>
              <a:t>：複数の入力</a:t>
            </a:r>
            <a:r>
              <a:rPr lang="en-US" altLang="ja-JP" dirty="0"/>
              <a:t>IF</a:t>
            </a:r>
            <a:r>
              <a:rPr lang="ja-JP" altLang="en-US" dirty="0"/>
              <a:t>からのパケットを一つの出力</a:t>
            </a:r>
            <a:r>
              <a:rPr lang="en-US" altLang="ja-JP" dirty="0"/>
              <a:t>IF</a:t>
            </a:r>
            <a:r>
              <a:rPr lang="ja-JP" altLang="en-US" dirty="0"/>
              <a:t>に単純転送するコンポーネント</a:t>
            </a:r>
            <a:endParaRPr lang="en-US" altLang="ja-JP" dirty="0"/>
          </a:p>
          <a:p>
            <a:r>
              <a:rPr lang="en-US" altLang="ja-JP" dirty="0"/>
              <a:t>Duplicate</a:t>
            </a:r>
            <a:r>
              <a:rPr lang="ja-JP" altLang="en-US" dirty="0"/>
              <a:t>：一つの入力</a:t>
            </a:r>
            <a:r>
              <a:rPr lang="en-US" altLang="ja-JP" dirty="0"/>
              <a:t>IF</a:t>
            </a:r>
            <a:r>
              <a:rPr lang="ja-JP" altLang="en-US" dirty="0"/>
              <a:t>と複数の出力</a:t>
            </a:r>
            <a:r>
              <a:rPr lang="en-US" altLang="ja-JP" dirty="0"/>
              <a:t>IF</a:t>
            </a:r>
            <a:r>
              <a:rPr lang="ja-JP" altLang="en-US" dirty="0"/>
              <a:t>を管理し，一つの入力パケットを全出力</a:t>
            </a:r>
            <a:r>
              <a:rPr lang="en-US" altLang="ja-JP" dirty="0"/>
              <a:t>IF</a:t>
            </a:r>
            <a:r>
              <a:rPr lang="ja-JP" altLang="en-US" dirty="0"/>
              <a:t>に複製して転送するコンポーネント</a:t>
            </a:r>
            <a:endParaRPr lang="en-US" altLang="ja-JP" dirty="0"/>
          </a:p>
          <a:p>
            <a:r>
              <a:rPr lang="en-US" altLang="ja-JP" dirty="0"/>
              <a:t>Modifier</a:t>
            </a:r>
            <a:r>
              <a:rPr lang="ja-JP" altLang="en-US" dirty="0"/>
              <a:t>：一つの入力</a:t>
            </a:r>
            <a:r>
              <a:rPr lang="en-US" altLang="ja-JP" dirty="0"/>
              <a:t>IF</a:t>
            </a:r>
            <a:r>
              <a:rPr lang="ja-JP" altLang="en-US" dirty="0"/>
              <a:t>からのパケットの特定のフィールドをコンフィギュレーションされた条件に応じて変更して一つの出力</a:t>
            </a:r>
            <a:r>
              <a:rPr lang="en-US" altLang="ja-JP" dirty="0"/>
              <a:t>IF</a:t>
            </a:r>
            <a:r>
              <a:rPr lang="ja-JP" altLang="en-US" dirty="0"/>
              <a:t>に転送する．</a:t>
            </a:r>
            <a:endParaRPr lang="en-US" altLang="ja-JP" dirty="0"/>
          </a:p>
          <a:p>
            <a:r>
              <a:rPr lang="en-US" altLang="ja-JP" dirty="0"/>
              <a:t>Classifier</a:t>
            </a:r>
            <a:r>
              <a:rPr lang="ja-JP" altLang="en-US" dirty="0"/>
              <a:t>：一入力</a:t>
            </a:r>
            <a:r>
              <a:rPr lang="en-US" altLang="ja-JP" dirty="0"/>
              <a:t>IF</a:t>
            </a:r>
            <a:r>
              <a:rPr lang="ja-JP" altLang="en-US" dirty="0"/>
              <a:t>と複数の出力</a:t>
            </a:r>
            <a:r>
              <a:rPr lang="en-US" altLang="ja-JP" dirty="0"/>
              <a:t>IF</a:t>
            </a:r>
            <a:r>
              <a:rPr lang="ja-JP" altLang="en-US" dirty="0"/>
              <a:t>を管理する．入力パケットの特定のフィールドの内容に応じて出力</a:t>
            </a:r>
            <a:r>
              <a:rPr lang="en-US" altLang="ja-JP" dirty="0"/>
              <a:t>IF</a:t>
            </a:r>
            <a:r>
              <a:rPr lang="ja-JP" altLang="en-US" dirty="0"/>
              <a:t>を決定して，転送するコンポーネント</a:t>
            </a:r>
            <a:endParaRPr lang="en-US" altLang="ja-JP" dirty="0"/>
          </a:p>
          <a:p>
            <a:r>
              <a:rPr lang="en-US" altLang="ja-JP" dirty="0" err="1"/>
              <a:t>LoadBalancer</a:t>
            </a:r>
            <a:r>
              <a:rPr lang="ja-JP" altLang="en-US" dirty="0"/>
              <a:t>：一入力</a:t>
            </a:r>
            <a:r>
              <a:rPr lang="en-US" altLang="ja-JP" dirty="0"/>
              <a:t>IF</a:t>
            </a:r>
            <a:r>
              <a:rPr lang="ja-JP" altLang="en-US" dirty="0"/>
              <a:t>と複数の出力</a:t>
            </a:r>
            <a:r>
              <a:rPr lang="en-US" altLang="ja-JP" dirty="0"/>
              <a:t>IF</a:t>
            </a:r>
            <a:r>
              <a:rPr lang="ja-JP" altLang="en-US" dirty="0"/>
              <a:t>を管理する．入力パケットの内容とは無関係な条件（ラウンドロビン等）に応じて出力</a:t>
            </a:r>
            <a:r>
              <a:rPr lang="en-US" altLang="ja-JP" dirty="0"/>
              <a:t>IF</a:t>
            </a:r>
            <a:r>
              <a:rPr lang="ja-JP" altLang="en-US" dirty="0"/>
              <a:t>を決定して，転送するコンポーネント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6592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想定する提供</a:t>
            </a:r>
            <a:r>
              <a:rPr kumimoji="1" lang="en-US" altLang="ja-JP" dirty="0"/>
              <a:t>IF(1/2)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16496" y="764727"/>
            <a:ext cx="9289032" cy="5687977"/>
          </a:xfrm>
        </p:spPr>
        <p:txBody>
          <a:bodyPr>
            <a:normAutofit fontScale="47500" lnSpcReduction="20000"/>
          </a:bodyPr>
          <a:lstStyle/>
          <a:p>
            <a:pPr lvl="1"/>
            <a:r>
              <a:rPr lang="ja-JP" altLang="en-US" dirty="0"/>
              <a:t>ポート追加</a:t>
            </a:r>
            <a:r>
              <a:rPr lang="en-US" altLang="ja-JP" dirty="0"/>
              <a:t>(add</a:t>
            </a:r>
            <a:r>
              <a:rPr lang="ja-JP" altLang="en-US" dirty="0"/>
              <a:t>コマンド相当</a:t>
            </a:r>
            <a:r>
              <a:rPr lang="en-US" altLang="ja-JP" dirty="0"/>
              <a:t>)</a:t>
            </a:r>
            <a:endParaRPr kumimoji="1" lang="en-US" altLang="ja-JP" dirty="0"/>
          </a:p>
          <a:p>
            <a:pPr marL="457200" lvl="1" indent="0">
              <a:buNone/>
            </a:pPr>
            <a:r>
              <a:rPr lang="ja-JP" altLang="en-US" sz="2000" dirty="0"/>
              <a:t>　プロセスで入力パラメータで指定したポートを使用可能にする。</a:t>
            </a:r>
            <a:endParaRPr lang="en-US" altLang="ja-JP" sz="2000" dirty="0"/>
          </a:p>
          <a:p>
            <a:pPr marL="457200" lvl="1" indent="0">
              <a:buNone/>
            </a:pPr>
            <a:r>
              <a:rPr lang="ja-JP" altLang="en-US" sz="2000" dirty="0"/>
              <a:t>　</a:t>
            </a:r>
            <a:r>
              <a:rPr lang="en-US" altLang="ja-JP" sz="2000" dirty="0">
                <a:solidFill>
                  <a:srgbClr val="FF0000"/>
                </a:solidFill>
              </a:rPr>
              <a:t>※</a:t>
            </a:r>
            <a:r>
              <a:rPr lang="ja-JP" altLang="en-US" sz="2000" dirty="0">
                <a:solidFill>
                  <a:srgbClr val="FF0000"/>
                </a:solidFill>
              </a:rPr>
              <a:t>物理</a:t>
            </a:r>
            <a:r>
              <a:rPr lang="en-US" altLang="ja-JP" sz="2000" dirty="0">
                <a:solidFill>
                  <a:srgbClr val="FF0000"/>
                </a:solidFill>
              </a:rPr>
              <a:t>NIC</a:t>
            </a:r>
            <a:r>
              <a:rPr lang="ja-JP" altLang="en-US" sz="2000" dirty="0">
                <a:solidFill>
                  <a:srgbClr val="FF0000"/>
                </a:solidFill>
              </a:rPr>
              <a:t>はプロセス起動時に使用可能となる為、提供</a:t>
            </a:r>
            <a:r>
              <a:rPr lang="en-US" altLang="ja-JP" sz="2000" dirty="0">
                <a:solidFill>
                  <a:srgbClr val="FF0000"/>
                </a:solidFill>
              </a:rPr>
              <a:t>IF</a:t>
            </a:r>
            <a:r>
              <a:rPr lang="ja-JP" altLang="en-US" sz="2000" dirty="0">
                <a:solidFill>
                  <a:srgbClr val="FF0000"/>
                </a:solidFill>
              </a:rPr>
              <a:t>では設定しない。</a:t>
            </a:r>
            <a:endParaRPr lang="en-US" altLang="ja-JP" sz="2000" dirty="0">
              <a:solidFill>
                <a:srgbClr val="FF0000"/>
              </a:solidFill>
            </a:endParaRPr>
          </a:p>
          <a:p>
            <a:pPr lvl="2"/>
            <a:r>
              <a:rPr lang="ja-JP" altLang="en-US" dirty="0"/>
              <a:t>入力パラメータ：プロセス番号</a:t>
            </a:r>
            <a:endParaRPr lang="en-US" altLang="ja-JP" dirty="0"/>
          </a:p>
          <a:p>
            <a:pPr lvl="2"/>
            <a:r>
              <a:rPr lang="ja-JP" altLang="en-US" dirty="0"/>
              <a:t>入力パラメータ：ポート種別</a:t>
            </a:r>
            <a:r>
              <a:rPr lang="en-US" altLang="ja-JP" dirty="0"/>
              <a:t>(</a:t>
            </a:r>
            <a:r>
              <a:rPr lang="en-US" altLang="ja-JP" dirty="0" err="1"/>
              <a:t>vhost</a:t>
            </a:r>
            <a:r>
              <a:rPr lang="ja-JP" altLang="en-US" dirty="0"/>
              <a:t>／</a:t>
            </a:r>
            <a:r>
              <a:rPr lang="en-US" altLang="ja-JP" dirty="0"/>
              <a:t>ring)</a:t>
            </a:r>
          </a:p>
          <a:p>
            <a:pPr lvl="2"/>
            <a:r>
              <a:rPr lang="ja-JP" altLang="en-US" dirty="0"/>
              <a:t>入力パラメータ：ポート種別毎の番号</a:t>
            </a:r>
            <a:endParaRPr lang="en-US" altLang="ja-JP" dirty="0"/>
          </a:p>
          <a:p>
            <a:pPr lvl="2"/>
            <a:r>
              <a:rPr lang="ja-JP" altLang="en-US" dirty="0"/>
              <a:t>出力パラメータ：成功／失敗</a:t>
            </a:r>
            <a:endParaRPr lang="en-US" altLang="ja-JP" dirty="0"/>
          </a:p>
          <a:p>
            <a:pPr lvl="1"/>
            <a:r>
              <a:rPr lang="ja-JP" altLang="en-US" dirty="0"/>
              <a:t>ポート削除</a:t>
            </a:r>
            <a:r>
              <a:rPr lang="en-US" altLang="ja-JP" dirty="0"/>
              <a:t>(del)</a:t>
            </a:r>
            <a:r>
              <a:rPr lang="ja-JP" altLang="en-US" dirty="0"/>
              <a:t>　</a:t>
            </a:r>
            <a:r>
              <a:rPr lang="en-US" altLang="ja-JP" dirty="0">
                <a:solidFill>
                  <a:srgbClr val="FF0000"/>
                </a:solidFill>
              </a:rPr>
              <a:t>※</a:t>
            </a:r>
            <a:r>
              <a:rPr lang="ja-JP" altLang="en-US" dirty="0">
                <a:solidFill>
                  <a:srgbClr val="FF0000"/>
                </a:solidFill>
              </a:rPr>
              <a:t>提供しない予定。</a:t>
            </a:r>
            <a:endParaRPr lang="en-US" altLang="ja-JP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ja-JP" altLang="en-US" sz="2000" dirty="0">
                <a:solidFill>
                  <a:srgbClr val="FF0000"/>
                </a:solidFill>
              </a:rPr>
              <a:t>　</a:t>
            </a:r>
            <a:r>
              <a:rPr lang="en-US" altLang="ja-JP" sz="2000" dirty="0">
                <a:solidFill>
                  <a:srgbClr val="FF0000"/>
                </a:solidFill>
              </a:rPr>
              <a:t>※</a:t>
            </a:r>
            <a:r>
              <a:rPr lang="ja-JP" altLang="en-US" sz="2000" dirty="0">
                <a:solidFill>
                  <a:srgbClr val="FF0000"/>
                </a:solidFill>
              </a:rPr>
              <a:t>物理</a:t>
            </a:r>
            <a:r>
              <a:rPr lang="en-US" altLang="ja-JP" sz="2000" dirty="0">
                <a:solidFill>
                  <a:srgbClr val="FF0000"/>
                </a:solidFill>
              </a:rPr>
              <a:t>NIC</a:t>
            </a:r>
            <a:r>
              <a:rPr lang="ja-JP" altLang="en-US" sz="2000" dirty="0">
                <a:solidFill>
                  <a:srgbClr val="FF0000"/>
                </a:solidFill>
              </a:rPr>
              <a:t>／</a:t>
            </a:r>
            <a:r>
              <a:rPr lang="en-US" altLang="ja-JP" sz="2000" dirty="0" err="1">
                <a:solidFill>
                  <a:srgbClr val="FF0000"/>
                </a:solidFill>
              </a:rPr>
              <a:t>vhost</a:t>
            </a:r>
            <a:r>
              <a:rPr lang="ja-JP" altLang="en-US" sz="2000" dirty="0">
                <a:solidFill>
                  <a:srgbClr val="FF0000"/>
                </a:solidFill>
              </a:rPr>
              <a:t>は削除方法が不明で、削除した場合の保証ができない。</a:t>
            </a:r>
            <a:r>
              <a:rPr lang="en-US" altLang="ja-JP" sz="2000" dirty="0">
                <a:solidFill>
                  <a:srgbClr val="FF0000"/>
                </a:solidFill>
              </a:rPr>
              <a:t>(DPDK</a:t>
            </a:r>
            <a:r>
              <a:rPr lang="ja-JP" altLang="en-US" sz="2000" dirty="0">
                <a:solidFill>
                  <a:srgbClr val="FF0000"/>
                </a:solidFill>
              </a:rPr>
              <a:t>提供の</a:t>
            </a:r>
            <a:r>
              <a:rPr lang="en-US" altLang="ja-JP" sz="2000" dirty="0" err="1">
                <a:solidFill>
                  <a:srgbClr val="FF0000"/>
                </a:solidFill>
              </a:rPr>
              <a:t>spp</a:t>
            </a:r>
            <a:r>
              <a:rPr lang="ja-JP" altLang="en-US" sz="2000" dirty="0" err="1">
                <a:solidFill>
                  <a:srgbClr val="FF0000"/>
                </a:solidFill>
              </a:rPr>
              <a:t>にも</a:t>
            </a:r>
            <a:r>
              <a:rPr lang="ja-JP" altLang="en-US" sz="2000" dirty="0">
                <a:solidFill>
                  <a:srgbClr val="FF0000"/>
                </a:solidFill>
              </a:rPr>
              <a:t>処理なし。</a:t>
            </a:r>
            <a:r>
              <a:rPr lang="en-US" altLang="ja-JP" sz="2000" dirty="0">
                <a:solidFill>
                  <a:srgbClr val="FF00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ja-JP" altLang="en-US" sz="2000" dirty="0">
                <a:solidFill>
                  <a:srgbClr val="FF0000"/>
                </a:solidFill>
              </a:rPr>
              <a:t>　</a:t>
            </a:r>
            <a:r>
              <a:rPr lang="en-US" altLang="ja-JP" sz="2000" dirty="0">
                <a:solidFill>
                  <a:srgbClr val="FF0000"/>
                </a:solidFill>
              </a:rPr>
              <a:t>※</a:t>
            </a:r>
            <a:r>
              <a:rPr lang="ja-JP" altLang="en-US" sz="2000" dirty="0">
                <a:solidFill>
                  <a:srgbClr val="FF0000"/>
                </a:solidFill>
              </a:rPr>
              <a:t>物理</a:t>
            </a:r>
            <a:r>
              <a:rPr lang="en-US" altLang="ja-JP" sz="2000" dirty="0">
                <a:solidFill>
                  <a:srgbClr val="FF0000"/>
                </a:solidFill>
              </a:rPr>
              <a:t>NIC</a:t>
            </a:r>
            <a:r>
              <a:rPr lang="ja-JP" altLang="en-US" sz="2000" dirty="0">
                <a:solidFill>
                  <a:srgbClr val="FF0000"/>
                </a:solidFill>
              </a:rPr>
              <a:t>／</a:t>
            </a:r>
            <a:r>
              <a:rPr lang="en-US" altLang="ja-JP" sz="2000" dirty="0">
                <a:solidFill>
                  <a:srgbClr val="FF0000"/>
                </a:solidFill>
              </a:rPr>
              <a:t>ring</a:t>
            </a:r>
            <a:r>
              <a:rPr lang="ja-JP" altLang="en-US" sz="2000" dirty="0">
                <a:solidFill>
                  <a:srgbClr val="FF0000"/>
                </a:solidFill>
              </a:rPr>
              <a:t>は他のプロセスなどからアクセスが可能な為、削除する必要がない。</a:t>
            </a:r>
            <a:endParaRPr lang="en-US" altLang="ja-JP" sz="2000" dirty="0">
              <a:solidFill>
                <a:srgbClr val="FF0000"/>
              </a:solidFill>
            </a:endParaRPr>
          </a:p>
          <a:p>
            <a:pPr lvl="1"/>
            <a:r>
              <a:rPr lang="en-US" altLang="ja-JP" dirty="0"/>
              <a:t>SPP</a:t>
            </a:r>
            <a:r>
              <a:rPr lang="ja-JP" altLang="en-US" dirty="0"/>
              <a:t>コンポーネント設定</a:t>
            </a:r>
            <a:r>
              <a:rPr lang="en-US" altLang="ja-JP" dirty="0"/>
              <a:t>(</a:t>
            </a:r>
            <a:r>
              <a:rPr lang="ja-JP" altLang="en-US" dirty="0"/>
              <a:t>新規</a:t>
            </a:r>
            <a:r>
              <a:rPr lang="en-US" altLang="ja-JP" dirty="0"/>
              <a:t>)</a:t>
            </a:r>
          </a:p>
          <a:p>
            <a:pPr marL="457200" lvl="1" indent="0">
              <a:buNone/>
            </a:pPr>
            <a:r>
              <a:rPr lang="ja-JP" altLang="en-US" sz="2000" dirty="0"/>
              <a:t>　指定したコアで動作させる</a:t>
            </a:r>
            <a:r>
              <a:rPr lang="en-US" altLang="ja-JP" sz="2000" dirty="0"/>
              <a:t>SPP</a:t>
            </a:r>
            <a:r>
              <a:rPr lang="ja-JP" altLang="en-US" sz="2000" dirty="0"/>
              <a:t>コンポーネントを設定する。</a:t>
            </a:r>
            <a:endParaRPr lang="en-US" altLang="ja-JP" sz="2000" dirty="0"/>
          </a:p>
          <a:p>
            <a:pPr lvl="2"/>
            <a:r>
              <a:rPr lang="ja-JP" altLang="en-US" dirty="0"/>
              <a:t>入力パラメータ：プロセス番号</a:t>
            </a:r>
            <a:endParaRPr lang="en-US" altLang="ja-JP" dirty="0"/>
          </a:p>
          <a:p>
            <a:pPr lvl="2"/>
            <a:r>
              <a:rPr lang="ja-JP" altLang="en-US" dirty="0"/>
              <a:t>入力パラメータ：設定したいコア番号</a:t>
            </a:r>
            <a:endParaRPr lang="en-US" altLang="ja-JP" dirty="0"/>
          </a:p>
          <a:p>
            <a:pPr lvl="2"/>
            <a:r>
              <a:rPr lang="ja-JP" altLang="en-US" dirty="0"/>
              <a:t>入力パラメータ：</a:t>
            </a:r>
            <a:r>
              <a:rPr lang="en-US" altLang="ja-JP" dirty="0"/>
              <a:t>SPP</a:t>
            </a:r>
            <a:r>
              <a:rPr lang="ja-JP" altLang="en-US" dirty="0"/>
              <a:t>コンポーネント</a:t>
            </a:r>
            <a:r>
              <a:rPr lang="en-US" altLang="ja-JP" dirty="0"/>
              <a:t>(</a:t>
            </a:r>
            <a:r>
              <a:rPr lang="ja-JP" altLang="en-US" dirty="0"/>
              <a:t>前頁</a:t>
            </a:r>
            <a:r>
              <a:rPr lang="en-US" altLang="ja-JP" dirty="0"/>
              <a:t>)</a:t>
            </a:r>
            <a:r>
              <a:rPr lang="ja-JP" altLang="en-US" dirty="0"/>
              <a:t>の種別</a:t>
            </a:r>
            <a:r>
              <a:rPr lang="en-US" altLang="ja-JP" dirty="0"/>
              <a:t>or </a:t>
            </a:r>
            <a:r>
              <a:rPr lang="ja-JP" altLang="en-US" dirty="0"/>
              <a:t>停止</a:t>
            </a:r>
            <a:r>
              <a:rPr lang="en-US" altLang="ja-JP" dirty="0"/>
              <a:t>(</a:t>
            </a:r>
            <a:r>
              <a:rPr lang="ja-JP" altLang="en-US" dirty="0"/>
              <a:t>空転状態で待機</a:t>
            </a:r>
            <a:r>
              <a:rPr lang="en-US" altLang="ja-JP" dirty="0"/>
              <a:t>)</a:t>
            </a:r>
          </a:p>
          <a:p>
            <a:pPr lvl="2"/>
            <a:r>
              <a:rPr lang="ja-JP" altLang="en-US" dirty="0"/>
              <a:t>出力パラメータ：成功／失敗</a:t>
            </a:r>
            <a:endParaRPr lang="en-US" altLang="ja-JP" dirty="0"/>
          </a:p>
          <a:p>
            <a:pPr lvl="1"/>
            <a:r>
              <a:rPr lang="ja-JP" altLang="en-US" dirty="0"/>
              <a:t>経路設定</a:t>
            </a:r>
            <a:r>
              <a:rPr lang="en-US" altLang="ja-JP" dirty="0"/>
              <a:t>(patch</a:t>
            </a:r>
            <a:r>
              <a:rPr lang="ja-JP" altLang="en-US" dirty="0"/>
              <a:t>コマンド相当</a:t>
            </a:r>
            <a:r>
              <a:rPr lang="en-US" altLang="ja-JP" dirty="0"/>
              <a:t>)</a:t>
            </a:r>
          </a:p>
          <a:p>
            <a:pPr marL="457200" lvl="1" indent="0">
              <a:buNone/>
            </a:pPr>
            <a:r>
              <a:rPr lang="ja-JP" altLang="en-US" sz="2000" dirty="0"/>
              <a:t>　</a:t>
            </a:r>
            <a:r>
              <a:rPr lang="en-US" altLang="ja-JP" sz="2000" dirty="0"/>
              <a:t>SPP</a:t>
            </a:r>
            <a:r>
              <a:rPr lang="ja-JP" altLang="en-US" sz="2000" dirty="0"/>
              <a:t>コンポーネントで使用するポートを設定する。</a:t>
            </a:r>
            <a:endParaRPr lang="en-US" altLang="ja-JP" sz="2000" dirty="0"/>
          </a:p>
          <a:p>
            <a:pPr marL="457200" lvl="1" indent="0">
              <a:buNone/>
            </a:pPr>
            <a:r>
              <a:rPr lang="ja-JP" altLang="en-US" sz="2000" dirty="0"/>
              <a:t>　</a:t>
            </a:r>
            <a:r>
              <a:rPr lang="en-US" altLang="ja-JP" sz="2000" dirty="0"/>
              <a:t>※SPP</a:t>
            </a:r>
            <a:r>
              <a:rPr lang="ja-JP" altLang="en-US" sz="2000" dirty="0"/>
              <a:t>コンポーネントによっては、使用するポートの数が違う為、提供</a:t>
            </a:r>
            <a:r>
              <a:rPr lang="en-US" altLang="ja-JP" sz="2000" dirty="0"/>
              <a:t>IF</a:t>
            </a:r>
            <a:r>
              <a:rPr lang="ja-JP" altLang="en-US" sz="2000" dirty="0"/>
              <a:t>では配列で指定。コマンドは要検討。</a:t>
            </a:r>
            <a:endParaRPr lang="en-US" altLang="ja-JP" sz="2000" dirty="0"/>
          </a:p>
          <a:p>
            <a:pPr lvl="2"/>
            <a:r>
              <a:rPr lang="ja-JP" altLang="en-US" dirty="0"/>
              <a:t>入力パラメータ：プロセス番号</a:t>
            </a:r>
            <a:endParaRPr lang="en-US" altLang="ja-JP" dirty="0"/>
          </a:p>
          <a:p>
            <a:pPr lvl="2"/>
            <a:r>
              <a:rPr lang="ja-JP" altLang="en-US" dirty="0"/>
              <a:t>入力パラメータ：設定したいコア番号</a:t>
            </a:r>
            <a:endParaRPr lang="en-US" altLang="ja-JP" dirty="0"/>
          </a:p>
          <a:p>
            <a:pPr lvl="2"/>
            <a:r>
              <a:rPr lang="ja-JP" altLang="en-US" dirty="0"/>
              <a:t>入力パラメータ：受信ポート情報</a:t>
            </a:r>
            <a:r>
              <a:rPr lang="en-US" altLang="ja-JP" dirty="0"/>
              <a:t>(nic0</a:t>
            </a:r>
            <a:r>
              <a:rPr lang="ja-JP" altLang="en-US" dirty="0"/>
              <a:t>など、種別</a:t>
            </a:r>
            <a:r>
              <a:rPr lang="en-US" altLang="ja-JP" dirty="0"/>
              <a:t>+</a:t>
            </a:r>
            <a:r>
              <a:rPr lang="ja-JP" altLang="en-US" dirty="0"/>
              <a:t>種別毎の通し番号が分かる情報</a:t>
            </a:r>
            <a:r>
              <a:rPr lang="en-US" altLang="ja-JP" dirty="0"/>
              <a:t>)</a:t>
            </a:r>
          </a:p>
          <a:p>
            <a:pPr lvl="2"/>
            <a:r>
              <a:rPr lang="ja-JP" altLang="en-US" dirty="0"/>
              <a:t>入力パラメータ：送信ポート情報</a:t>
            </a:r>
            <a:r>
              <a:rPr lang="en-US" altLang="ja-JP" dirty="0"/>
              <a:t>(nic0</a:t>
            </a:r>
            <a:r>
              <a:rPr lang="ja-JP" altLang="en-US" dirty="0"/>
              <a:t>など、種別</a:t>
            </a:r>
            <a:r>
              <a:rPr lang="en-US" altLang="ja-JP" dirty="0"/>
              <a:t>+</a:t>
            </a:r>
            <a:r>
              <a:rPr lang="ja-JP" altLang="en-US" dirty="0"/>
              <a:t>種別毎の通し番号が分かる情報</a:t>
            </a:r>
            <a:r>
              <a:rPr lang="en-US" altLang="ja-JP" dirty="0"/>
              <a:t>)</a:t>
            </a:r>
          </a:p>
          <a:p>
            <a:pPr lvl="2"/>
            <a:r>
              <a:rPr lang="ja-JP" altLang="en-US" dirty="0"/>
              <a:t>出力パラメータ：成功／失敗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25662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想定する提供</a:t>
            </a:r>
            <a:r>
              <a:rPr lang="en-US" altLang="ja-JP" dirty="0"/>
              <a:t>IF(2/2)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16496" y="764727"/>
            <a:ext cx="9289032" cy="5687977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ja-JP" altLang="en-US" dirty="0"/>
              <a:t>転送開始</a:t>
            </a:r>
            <a:r>
              <a:rPr lang="en-US" altLang="ja-JP" dirty="0"/>
              <a:t>(forward</a:t>
            </a:r>
            <a:r>
              <a:rPr lang="ja-JP" altLang="en-US" dirty="0"/>
              <a:t>コマンド相当</a:t>
            </a:r>
            <a:r>
              <a:rPr lang="en-US" altLang="ja-JP" dirty="0"/>
              <a:t>)</a:t>
            </a:r>
            <a:r>
              <a:rPr lang="ja-JP" altLang="en-US" dirty="0"/>
              <a:t>／転送停止</a:t>
            </a:r>
            <a:r>
              <a:rPr lang="en-US" altLang="ja-JP" dirty="0"/>
              <a:t>(stop)</a:t>
            </a:r>
            <a:endParaRPr kumimoji="1" lang="en-US" altLang="ja-JP" dirty="0"/>
          </a:p>
          <a:p>
            <a:pPr marL="457200" lvl="1" indent="0">
              <a:buNone/>
            </a:pPr>
            <a:r>
              <a:rPr lang="ja-JP" altLang="en-US" sz="2000" dirty="0"/>
              <a:t>　</a:t>
            </a:r>
            <a:r>
              <a:rPr lang="en-US" altLang="ja-JP" sz="2000" dirty="0"/>
              <a:t>SPP</a:t>
            </a:r>
            <a:r>
              <a:rPr lang="ja-JP" altLang="en-US" sz="2000" dirty="0"/>
              <a:t>コンポーネント毎の処理の開始</a:t>
            </a:r>
            <a:r>
              <a:rPr lang="en-US" altLang="ja-JP" sz="2000" dirty="0"/>
              <a:t>or</a:t>
            </a:r>
            <a:r>
              <a:rPr lang="ja-JP" altLang="en-US" sz="2000" dirty="0"/>
              <a:t>停止を行う。</a:t>
            </a:r>
            <a:endParaRPr lang="en-US" altLang="ja-JP" sz="2000" dirty="0"/>
          </a:p>
          <a:p>
            <a:pPr lvl="2"/>
            <a:r>
              <a:rPr lang="ja-JP" altLang="en-US" dirty="0"/>
              <a:t>入力パラメータ：プロセス番号</a:t>
            </a:r>
            <a:endParaRPr lang="en-US" altLang="ja-JP" dirty="0"/>
          </a:p>
          <a:p>
            <a:pPr lvl="2"/>
            <a:r>
              <a:rPr lang="ja-JP" altLang="en-US" dirty="0"/>
              <a:t>出力パラメータ：成功／失敗</a:t>
            </a:r>
            <a:endParaRPr lang="en-US" altLang="ja-JP" dirty="0"/>
          </a:p>
          <a:p>
            <a:pPr lvl="1"/>
            <a:r>
              <a:rPr lang="ja-JP" altLang="en-US" dirty="0"/>
              <a:t>設定反映</a:t>
            </a:r>
            <a:r>
              <a:rPr lang="en-US" altLang="ja-JP" dirty="0"/>
              <a:t>(</a:t>
            </a:r>
            <a:r>
              <a:rPr lang="ja-JP" altLang="en-US" dirty="0"/>
              <a:t>新規</a:t>
            </a:r>
            <a:r>
              <a:rPr lang="en-US" altLang="ja-JP" dirty="0"/>
              <a:t>)</a:t>
            </a:r>
            <a:r>
              <a:rPr lang="ja-JP" altLang="en-US" dirty="0"/>
              <a:t>　</a:t>
            </a:r>
            <a:r>
              <a:rPr lang="en-US" altLang="ja-JP" dirty="0">
                <a:solidFill>
                  <a:srgbClr val="FF0000"/>
                </a:solidFill>
              </a:rPr>
              <a:t>※</a:t>
            </a:r>
            <a:r>
              <a:rPr lang="ja-JP" altLang="en-US" dirty="0">
                <a:solidFill>
                  <a:srgbClr val="FF0000"/>
                </a:solidFill>
              </a:rPr>
              <a:t>要不要の判断が必要</a:t>
            </a:r>
            <a:endParaRPr lang="en-US" altLang="ja-JP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ja-JP" altLang="en-US" sz="2000" dirty="0"/>
              <a:t>　他</a:t>
            </a:r>
            <a:r>
              <a:rPr lang="en-US" altLang="ja-JP" sz="2000" dirty="0"/>
              <a:t>IF</a:t>
            </a:r>
            <a:r>
              <a:rPr lang="ja-JP" altLang="en-US" sz="2000" dirty="0"/>
              <a:t>後に本</a:t>
            </a:r>
            <a:r>
              <a:rPr lang="en-US" altLang="ja-JP" sz="2000" dirty="0"/>
              <a:t>IF</a:t>
            </a:r>
            <a:r>
              <a:rPr lang="ja-JP" altLang="en-US" sz="2000" dirty="0"/>
              <a:t>を起動する事で、</a:t>
            </a:r>
            <a:r>
              <a:rPr lang="en-US" altLang="ja-JP" sz="2000" dirty="0"/>
              <a:t>SPP</a:t>
            </a:r>
            <a:r>
              <a:rPr lang="ja-JP" altLang="en-US" sz="2000" dirty="0"/>
              <a:t>コンポーネントへ設定を反映する。</a:t>
            </a:r>
          </a:p>
          <a:p>
            <a:pPr marL="457200" lvl="1" indent="0">
              <a:buNone/>
            </a:pPr>
            <a:r>
              <a:rPr lang="ja-JP" altLang="en-US" sz="2000" dirty="0">
                <a:solidFill>
                  <a:srgbClr val="FF0000"/>
                </a:solidFill>
              </a:rPr>
              <a:t>　</a:t>
            </a:r>
            <a:r>
              <a:rPr lang="en-US" altLang="ja-JP" sz="2000" dirty="0">
                <a:solidFill>
                  <a:srgbClr val="FF0000"/>
                </a:solidFill>
              </a:rPr>
              <a:t>※</a:t>
            </a:r>
            <a:r>
              <a:rPr lang="ja-JP" altLang="en-US" sz="2000" dirty="0">
                <a:solidFill>
                  <a:srgbClr val="FF0000"/>
                </a:solidFill>
              </a:rPr>
              <a:t>複数の</a:t>
            </a:r>
            <a:r>
              <a:rPr lang="en-US" altLang="ja-JP" sz="2000" dirty="0">
                <a:solidFill>
                  <a:srgbClr val="FF0000"/>
                </a:solidFill>
              </a:rPr>
              <a:t>SPP</a:t>
            </a:r>
            <a:r>
              <a:rPr lang="ja-JP" altLang="en-US" sz="2000" dirty="0">
                <a:solidFill>
                  <a:srgbClr val="FF0000"/>
                </a:solidFill>
              </a:rPr>
              <a:t>コンポーネントで</a:t>
            </a:r>
            <a:r>
              <a:rPr lang="en-US" altLang="ja-JP" sz="2000" dirty="0">
                <a:solidFill>
                  <a:srgbClr val="FF0000"/>
                </a:solidFill>
              </a:rPr>
              <a:t>NIC⇔VM</a:t>
            </a:r>
            <a:r>
              <a:rPr lang="ja-JP" altLang="en-US" sz="2000" dirty="0">
                <a:solidFill>
                  <a:srgbClr val="FF0000"/>
                </a:solidFill>
              </a:rPr>
              <a:t>間のパケット転送を行っていた場合に、</a:t>
            </a:r>
          </a:p>
          <a:p>
            <a:pPr marL="457200" lvl="1" indent="0">
              <a:buNone/>
            </a:pPr>
            <a:r>
              <a:rPr lang="ja-JP" altLang="en-US" sz="2000" dirty="0">
                <a:solidFill>
                  <a:srgbClr val="FF0000"/>
                </a:solidFill>
              </a:rPr>
              <a:t>　　設定を個々に反映してしまうと問題となる可能性がある為、本</a:t>
            </a:r>
            <a:r>
              <a:rPr lang="en-US" altLang="ja-JP" sz="2000" dirty="0">
                <a:solidFill>
                  <a:srgbClr val="FF0000"/>
                </a:solidFill>
              </a:rPr>
              <a:t>IF</a:t>
            </a:r>
            <a:r>
              <a:rPr lang="ja-JP" altLang="en-US" sz="2000" dirty="0">
                <a:solidFill>
                  <a:srgbClr val="FF0000"/>
                </a:solidFill>
              </a:rPr>
              <a:t>の提供が必要となる可能性を考えている。</a:t>
            </a:r>
          </a:p>
          <a:p>
            <a:pPr marL="457200" lvl="1" indent="0">
              <a:buNone/>
            </a:pPr>
            <a:r>
              <a:rPr lang="ja-JP" altLang="en-US" sz="2000" dirty="0">
                <a:solidFill>
                  <a:srgbClr val="FF0000"/>
                </a:solidFill>
              </a:rPr>
              <a:t>　　ただし、本</a:t>
            </a:r>
            <a:r>
              <a:rPr lang="en-US" altLang="ja-JP" sz="2000" dirty="0">
                <a:solidFill>
                  <a:srgbClr val="FF0000"/>
                </a:solidFill>
              </a:rPr>
              <a:t>IF</a:t>
            </a:r>
            <a:r>
              <a:rPr lang="ja-JP" altLang="en-US" sz="2000" dirty="0" err="1">
                <a:solidFill>
                  <a:srgbClr val="FF0000"/>
                </a:solidFill>
              </a:rPr>
              <a:t>を提</a:t>
            </a:r>
            <a:r>
              <a:rPr lang="ja-JP" altLang="en-US" sz="2000" dirty="0">
                <a:solidFill>
                  <a:srgbClr val="FF0000"/>
                </a:solidFill>
              </a:rPr>
              <a:t>供した場合は、</a:t>
            </a:r>
            <a:r>
              <a:rPr lang="en-US" altLang="ja-JP" sz="2000" dirty="0">
                <a:solidFill>
                  <a:srgbClr val="FF0000"/>
                </a:solidFill>
              </a:rPr>
              <a:t>1</a:t>
            </a:r>
            <a:r>
              <a:rPr lang="ja-JP" altLang="en-US" sz="2000" dirty="0" err="1">
                <a:solidFill>
                  <a:srgbClr val="FF0000"/>
                </a:solidFill>
              </a:rPr>
              <a:t>つの</a:t>
            </a:r>
            <a:r>
              <a:rPr lang="en-US" altLang="ja-JP" sz="2000" dirty="0">
                <a:solidFill>
                  <a:srgbClr val="FF0000"/>
                </a:solidFill>
              </a:rPr>
              <a:t>IF</a:t>
            </a:r>
            <a:r>
              <a:rPr lang="ja-JP" altLang="en-US" sz="2000" dirty="0">
                <a:solidFill>
                  <a:srgbClr val="FF0000"/>
                </a:solidFill>
              </a:rPr>
              <a:t>のみの場合でも、本</a:t>
            </a:r>
            <a:r>
              <a:rPr lang="en-US" altLang="ja-JP" sz="2000" dirty="0">
                <a:solidFill>
                  <a:srgbClr val="FF0000"/>
                </a:solidFill>
              </a:rPr>
              <a:t>IF</a:t>
            </a:r>
            <a:r>
              <a:rPr lang="ja-JP" altLang="en-US" sz="2000" dirty="0">
                <a:solidFill>
                  <a:srgbClr val="FF0000"/>
                </a:solidFill>
              </a:rPr>
              <a:t>を起動しないと設定は反映されない。</a:t>
            </a:r>
            <a:endParaRPr lang="en-US" altLang="ja-JP" sz="2000" dirty="0">
              <a:solidFill>
                <a:srgbClr val="FF0000"/>
              </a:solidFill>
            </a:endParaRPr>
          </a:p>
          <a:p>
            <a:pPr lvl="2"/>
            <a:r>
              <a:rPr lang="ja-JP" altLang="en-US" dirty="0"/>
              <a:t>入力パラメータ：プロセス番号</a:t>
            </a:r>
            <a:endParaRPr lang="en-US" altLang="ja-JP" dirty="0"/>
          </a:p>
          <a:p>
            <a:pPr lvl="2"/>
            <a:r>
              <a:rPr lang="ja-JP" altLang="en-US" dirty="0"/>
              <a:t>出力パラメータ：成功</a:t>
            </a:r>
            <a:r>
              <a:rPr lang="ja-JP" altLang="en-US"/>
              <a:t>／失敗</a:t>
            </a:r>
            <a:endParaRPr lang="en-US" altLang="ja-JP" dirty="0"/>
          </a:p>
          <a:p>
            <a:pPr lvl="1"/>
            <a:r>
              <a:rPr lang="ja-JP" altLang="en-US" dirty="0"/>
              <a:t>状態取得</a:t>
            </a:r>
            <a:r>
              <a:rPr lang="en-US" altLang="ja-JP" dirty="0"/>
              <a:t>(status)</a:t>
            </a:r>
          </a:p>
          <a:p>
            <a:pPr marL="457200" lvl="1" indent="0">
              <a:buNone/>
            </a:pPr>
            <a:r>
              <a:rPr lang="ja-JP" altLang="en-US" sz="2100" dirty="0"/>
              <a:t>　プロセス内の情報を取得する。取得可能な情報は未検討。</a:t>
            </a:r>
            <a:endParaRPr lang="en-US" altLang="ja-JP" sz="2100" dirty="0"/>
          </a:p>
          <a:p>
            <a:pPr lvl="2"/>
            <a:r>
              <a:rPr lang="ja-JP" altLang="en-US" dirty="0"/>
              <a:t>入力パラメータ：プロセス番号</a:t>
            </a:r>
            <a:endParaRPr lang="en-US" altLang="ja-JP" dirty="0"/>
          </a:p>
          <a:p>
            <a:pPr lvl="2"/>
            <a:r>
              <a:rPr lang="ja-JP" altLang="en-US" dirty="0"/>
              <a:t>出力パラメータ：検討中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68878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002090" y="3573016"/>
            <a:ext cx="1569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3600" dirty="0"/>
              <a:t>実装例</a:t>
            </a:r>
          </a:p>
        </p:txBody>
      </p:sp>
    </p:spTree>
    <p:extLst>
      <p:ext uri="{BB962C8B-B14F-4D97-AF65-F5344CB8AC3E}">
        <p14:creationId xmlns:p14="http://schemas.microsoft.com/office/powerpoint/2010/main" val="3743791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プロセス・スレッド構成</a:t>
            </a:r>
            <a:endParaRPr kumimoji="1" lang="ja-JP" altLang="en-US" dirty="0"/>
          </a:p>
        </p:txBody>
      </p:sp>
      <p:sp>
        <p:nvSpPr>
          <p:cNvPr id="20" name="正方形/長方形 19">
            <a:extLst/>
          </p:cNvPr>
          <p:cNvSpPr/>
          <p:nvPr/>
        </p:nvSpPr>
        <p:spPr>
          <a:xfrm>
            <a:off x="2260953" y="5004817"/>
            <a:ext cx="7357087" cy="8000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Primary</a:t>
            </a:r>
            <a:r>
              <a:rPr kumimoji="1" lang="ja-JP" altLang="en-US" dirty="0"/>
              <a:t>プロセス</a:t>
            </a:r>
            <a:endParaRPr kumimoji="1" lang="en-US" altLang="ja-JP" dirty="0"/>
          </a:p>
          <a:p>
            <a:pPr algn="ctr"/>
            <a:r>
              <a:rPr lang="ja-JP" altLang="en-US" dirty="0"/>
              <a:t>（</a:t>
            </a:r>
            <a:r>
              <a:rPr lang="en-US" altLang="ja-JP" dirty="0" err="1"/>
              <a:t>mbuf</a:t>
            </a:r>
            <a:r>
              <a:rPr lang="en-US" altLang="ja-JP" dirty="0"/>
              <a:t>/ring</a:t>
            </a:r>
            <a:r>
              <a:rPr lang="ja-JP" altLang="en-US" dirty="0"/>
              <a:t>初期化等）</a:t>
            </a:r>
            <a:endParaRPr kumimoji="1" lang="ja-JP" altLang="en-US" dirty="0"/>
          </a:p>
        </p:txBody>
      </p:sp>
      <p:sp>
        <p:nvSpPr>
          <p:cNvPr id="21" name="正方形/長方形 20">
            <a:extLst/>
          </p:cNvPr>
          <p:cNvSpPr/>
          <p:nvPr/>
        </p:nvSpPr>
        <p:spPr>
          <a:xfrm>
            <a:off x="2260954" y="1772816"/>
            <a:ext cx="7357087" cy="29275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/>
              <a:t>SPP</a:t>
            </a:r>
            <a:r>
              <a:rPr kumimoji="1" lang="ja-JP" altLang="en-US" dirty="0"/>
              <a:t>プロセス（</a:t>
            </a:r>
            <a:r>
              <a:rPr kumimoji="1" lang="en-US" altLang="ja-JP" dirty="0"/>
              <a:t>Secondary</a:t>
            </a:r>
            <a:r>
              <a:rPr kumimoji="1" lang="ja-JP" altLang="en-US" dirty="0"/>
              <a:t>）</a:t>
            </a:r>
          </a:p>
        </p:txBody>
      </p:sp>
      <p:sp>
        <p:nvSpPr>
          <p:cNvPr id="22" name="正方形/長方形 21">
            <a:extLst/>
          </p:cNvPr>
          <p:cNvSpPr/>
          <p:nvPr/>
        </p:nvSpPr>
        <p:spPr>
          <a:xfrm>
            <a:off x="6111930" y="2365104"/>
            <a:ext cx="2226368" cy="12958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SPP</a:t>
            </a:r>
          </a:p>
          <a:p>
            <a:pPr algn="ctr"/>
            <a:r>
              <a:rPr lang="ja-JP" altLang="en-US" sz="2000" dirty="0"/>
              <a:t>コンポーネント</a:t>
            </a:r>
            <a:endParaRPr lang="en-US" altLang="ja-JP" sz="2000" dirty="0"/>
          </a:p>
          <a:p>
            <a:pPr algn="ctr"/>
            <a:r>
              <a:rPr kumimoji="1" lang="ja-JP" altLang="en-US" sz="2000" dirty="0"/>
              <a:t>スレッド</a:t>
            </a:r>
          </a:p>
        </p:txBody>
      </p:sp>
      <p:sp>
        <p:nvSpPr>
          <p:cNvPr id="23" name="正方形/長方形 22">
            <a:extLst/>
          </p:cNvPr>
          <p:cNvSpPr/>
          <p:nvPr/>
        </p:nvSpPr>
        <p:spPr>
          <a:xfrm>
            <a:off x="5864737" y="2551792"/>
            <a:ext cx="2226368" cy="12958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SPP</a:t>
            </a:r>
          </a:p>
          <a:p>
            <a:pPr algn="ctr"/>
            <a:r>
              <a:rPr lang="ja-JP" altLang="en-US" sz="2000" dirty="0"/>
              <a:t>コンポーネント</a:t>
            </a:r>
            <a:endParaRPr lang="en-US" altLang="ja-JP" sz="2000" dirty="0"/>
          </a:p>
          <a:p>
            <a:pPr algn="ctr"/>
            <a:r>
              <a:rPr kumimoji="1" lang="ja-JP" altLang="en-US" sz="2000" dirty="0"/>
              <a:t>スレッド</a:t>
            </a:r>
          </a:p>
        </p:txBody>
      </p:sp>
      <p:sp>
        <p:nvSpPr>
          <p:cNvPr id="24" name="正方形/長方形 23">
            <a:extLst/>
          </p:cNvPr>
          <p:cNvSpPr/>
          <p:nvPr/>
        </p:nvSpPr>
        <p:spPr>
          <a:xfrm>
            <a:off x="5684559" y="2738480"/>
            <a:ext cx="2226368" cy="12958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SPP</a:t>
            </a:r>
          </a:p>
          <a:p>
            <a:pPr algn="ctr"/>
            <a:r>
              <a:rPr lang="ja-JP" altLang="en-US" sz="2000" dirty="0"/>
              <a:t>コンポーネント</a:t>
            </a:r>
            <a:endParaRPr lang="en-US" altLang="ja-JP" sz="2000" dirty="0"/>
          </a:p>
          <a:p>
            <a:pPr algn="ctr"/>
            <a:r>
              <a:rPr kumimoji="1" lang="ja-JP" altLang="en-US" sz="2000" dirty="0"/>
              <a:t>スレッド</a:t>
            </a:r>
          </a:p>
        </p:txBody>
      </p:sp>
      <p:sp>
        <p:nvSpPr>
          <p:cNvPr id="25" name="正方形/長方形 24">
            <a:extLst/>
          </p:cNvPr>
          <p:cNvSpPr/>
          <p:nvPr/>
        </p:nvSpPr>
        <p:spPr>
          <a:xfrm>
            <a:off x="5470456" y="2978111"/>
            <a:ext cx="2226368" cy="12958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SPP</a:t>
            </a:r>
          </a:p>
          <a:p>
            <a:pPr algn="ctr"/>
            <a:r>
              <a:rPr lang="ja-JP" altLang="en-US" sz="1600" dirty="0"/>
              <a:t>コンポーネント</a:t>
            </a:r>
            <a:endParaRPr lang="en-US" altLang="ja-JP" sz="1600" dirty="0"/>
          </a:p>
          <a:p>
            <a:pPr algn="ctr"/>
            <a:r>
              <a:rPr kumimoji="1" lang="ja-JP" altLang="en-US" sz="1600" dirty="0"/>
              <a:t>スレッド</a:t>
            </a:r>
          </a:p>
        </p:txBody>
      </p:sp>
      <p:sp>
        <p:nvSpPr>
          <p:cNvPr id="26" name="正方形/長方形 25">
            <a:extLst/>
          </p:cNvPr>
          <p:cNvSpPr/>
          <p:nvPr/>
        </p:nvSpPr>
        <p:spPr>
          <a:xfrm>
            <a:off x="3743590" y="2376483"/>
            <a:ext cx="1068846" cy="18975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制御機能スレッド</a:t>
            </a:r>
          </a:p>
        </p:txBody>
      </p:sp>
      <p:sp>
        <p:nvSpPr>
          <p:cNvPr id="27" name="正方形/長方形 26">
            <a:extLst/>
          </p:cNvPr>
          <p:cNvSpPr/>
          <p:nvPr/>
        </p:nvSpPr>
        <p:spPr>
          <a:xfrm>
            <a:off x="128464" y="1806760"/>
            <a:ext cx="1952312" cy="12062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コマンド</a:t>
            </a:r>
            <a:r>
              <a:rPr kumimoji="1" lang="en-US" altLang="ja-JP" sz="1400" dirty="0"/>
              <a:t>IF</a:t>
            </a:r>
          </a:p>
          <a:p>
            <a:pPr algn="ctr"/>
            <a:r>
              <a:rPr lang="ja-JP" altLang="en-US" sz="1400" dirty="0"/>
              <a:t>プロセス（</a:t>
            </a:r>
            <a:r>
              <a:rPr lang="en-US" altLang="ja-JP" sz="1400" dirty="0"/>
              <a:t>spp.py</a:t>
            </a:r>
            <a:r>
              <a:rPr lang="ja-JP" altLang="en-US" sz="1400" dirty="0"/>
              <a:t>）</a:t>
            </a:r>
            <a:endParaRPr kumimoji="1" lang="ja-JP" altLang="en-US" sz="1400" dirty="0"/>
          </a:p>
        </p:txBody>
      </p:sp>
      <p:cxnSp>
        <p:nvCxnSpPr>
          <p:cNvPr id="28" name="直線コネクタ 27">
            <a:extLst/>
          </p:cNvPr>
          <p:cNvCxnSpPr/>
          <p:nvPr/>
        </p:nvCxnSpPr>
        <p:spPr>
          <a:xfrm>
            <a:off x="588366" y="4034378"/>
            <a:ext cx="3155225" cy="0"/>
          </a:xfrm>
          <a:prstGeom prst="line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/>
          </p:cNvPr>
          <p:cNvSpPr txBox="1"/>
          <p:nvPr/>
        </p:nvSpPr>
        <p:spPr>
          <a:xfrm>
            <a:off x="659021" y="3669451"/>
            <a:ext cx="1099266" cy="323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OpenStack</a:t>
            </a:r>
            <a:endParaRPr kumimoji="1" lang="ja-JP" altLang="en-US" dirty="0"/>
          </a:p>
        </p:txBody>
      </p:sp>
      <p:cxnSp>
        <p:nvCxnSpPr>
          <p:cNvPr id="30" name="直線コネクタ 29">
            <a:extLst/>
          </p:cNvPr>
          <p:cNvCxnSpPr>
            <a:cxnSpLocks/>
          </p:cNvCxnSpPr>
          <p:nvPr/>
        </p:nvCxnSpPr>
        <p:spPr>
          <a:xfrm>
            <a:off x="2080776" y="2551792"/>
            <a:ext cx="1662814" cy="0"/>
          </a:xfrm>
          <a:prstGeom prst="line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/>
          </p:cNvPr>
          <p:cNvCxnSpPr>
            <a:cxnSpLocks/>
          </p:cNvCxnSpPr>
          <p:nvPr/>
        </p:nvCxnSpPr>
        <p:spPr>
          <a:xfrm>
            <a:off x="4812436" y="3337523"/>
            <a:ext cx="658019" cy="0"/>
          </a:xfrm>
          <a:prstGeom prst="line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/>
          </p:cNvPr>
          <p:cNvCxnSpPr>
            <a:cxnSpLocks/>
            <a:stCxn id="26" idx="2"/>
          </p:cNvCxnSpPr>
          <p:nvPr/>
        </p:nvCxnSpPr>
        <p:spPr>
          <a:xfrm>
            <a:off x="4278014" y="4274009"/>
            <a:ext cx="0" cy="822261"/>
          </a:xfrm>
          <a:prstGeom prst="line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327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社員証配色">
      <a:dk1>
        <a:srgbClr val="4F4A46"/>
      </a:dk1>
      <a:lt1>
        <a:srgbClr val="FFFFFF"/>
      </a:lt1>
      <a:dk2>
        <a:srgbClr val="000000"/>
      </a:dk2>
      <a:lt2>
        <a:srgbClr val="B0B5B9"/>
      </a:lt2>
      <a:accent1>
        <a:srgbClr val="07A0C3"/>
      </a:accent1>
      <a:accent2>
        <a:srgbClr val="DD1C1A"/>
      </a:accent2>
      <a:accent3>
        <a:srgbClr val="F0C808"/>
      </a:accent3>
      <a:accent4>
        <a:srgbClr val="C2E812"/>
      </a:accent4>
      <a:accent5>
        <a:srgbClr val="C3F2FD"/>
      </a:accent5>
      <a:accent6>
        <a:srgbClr val="F9CBCB"/>
      </a:accent6>
      <a:hlink>
        <a:srgbClr val="0000FF"/>
      </a:hlink>
      <a:folHlink>
        <a:srgbClr val="800080"/>
      </a:folHlink>
    </a:clrScheme>
    <a:fontScheme name="メイリオ+メイリオ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  <a:ln>
          <a:solidFill>
            <a:schemeClr val="accent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4色1青_2016r3.potx" id="{FD220688-37E0-4CB2-A158-C0CB788AA961}" vid="{D4E3D4E0-88B4-49BB-B291-7387918BF9E1}"/>
    </a:ext>
  </a:extLst>
</a:theme>
</file>

<file path=ppt/theme/theme2.xml><?xml version="1.0" encoding="utf-8"?>
<a:theme xmlns:a="http://schemas.openxmlformats.org/drawingml/2006/main" name="Office テーマ">
  <a:themeElements>
    <a:clrScheme name="社員証配色">
      <a:dk1>
        <a:srgbClr val="4F4A46"/>
      </a:dk1>
      <a:lt1>
        <a:srgbClr val="FFFFFF"/>
      </a:lt1>
      <a:dk2>
        <a:srgbClr val="000000"/>
      </a:dk2>
      <a:lt2>
        <a:srgbClr val="B0B5B9"/>
      </a:lt2>
      <a:accent1>
        <a:srgbClr val="07A0C3"/>
      </a:accent1>
      <a:accent2>
        <a:srgbClr val="DD1C1A"/>
      </a:accent2>
      <a:accent3>
        <a:srgbClr val="F0C808"/>
      </a:accent3>
      <a:accent4>
        <a:srgbClr val="C2E812"/>
      </a:accent4>
      <a:accent5>
        <a:srgbClr val="C3F2FD"/>
      </a:accent5>
      <a:accent6>
        <a:srgbClr val="F9CBCB"/>
      </a:accent6>
      <a:hlink>
        <a:srgbClr val="0000FF"/>
      </a:hlink>
      <a:folHlink>
        <a:srgbClr val="800080"/>
      </a:folHlink>
    </a:clrScheme>
    <a:fontScheme name="メイリオ+メイリオ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社員証配色">
      <a:dk1>
        <a:srgbClr val="4F4A46"/>
      </a:dk1>
      <a:lt1>
        <a:srgbClr val="FFFFFF"/>
      </a:lt1>
      <a:dk2>
        <a:srgbClr val="000000"/>
      </a:dk2>
      <a:lt2>
        <a:srgbClr val="B0B5B9"/>
      </a:lt2>
      <a:accent1>
        <a:srgbClr val="07A0C3"/>
      </a:accent1>
      <a:accent2>
        <a:srgbClr val="DD1C1A"/>
      </a:accent2>
      <a:accent3>
        <a:srgbClr val="F0C808"/>
      </a:accent3>
      <a:accent4>
        <a:srgbClr val="C2E812"/>
      </a:accent4>
      <a:accent5>
        <a:srgbClr val="C3F2FD"/>
      </a:accent5>
      <a:accent6>
        <a:srgbClr val="F9CBCB"/>
      </a:accent6>
      <a:hlink>
        <a:srgbClr val="0000FF"/>
      </a:hlink>
      <a:folHlink>
        <a:srgbClr val="800080"/>
      </a:folHlink>
    </a:clrScheme>
    <a:fontScheme name="メイリオ+メイリオ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638</Words>
  <Application>Microsoft Office PowerPoint</Application>
  <PresentationFormat>A4 210 x 297 mm</PresentationFormat>
  <Paragraphs>196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6" baseType="lpstr">
      <vt:lpstr>メイリオ</vt:lpstr>
      <vt:lpstr>Arial</vt:lpstr>
      <vt:lpstr>Office テーマ</vt:lpstr>
      <vt:lpstr>SPPの今後の実装予定（案）</vt:lpstr>
      <vt:lpstr>PowerPoint プレゼンテーション</vt:lpstr>
      <vt:lpstr>SPPの定義</vt:lpstr>
      <vt:lpstr>SPPコンポーネントの基本モデル</vt:lpstr>
      <vt:lpstr>SPPコンポーネントの種類</vt:lpstr>
      <vt:lpstr>想定する提供IF(1/2)</vt:lpstr>
      <vt:lpstr>想定する提供IF(2/2)</vt:lpstr>
      <vt:lpstr>PowerPoint プレゼンテーション</vt:lpstr>
      <vt:lpstr>プロセス・スレッド構成</vt:lpstr>
      <vt:lpstr>SPPの構成例（SFC）</vt:lpstr>
      <vt:lpstr>SPPの構成例（VF）～Mac振り分け～</vt:lpstr>
      <vt:lpstr>SPPの構成例（VF）～Mac＋Vlan振分～</vt:lpstr>
      <vt:lpstr>SPPの構成例（VF）～Mac＋Vlan振分＋LB～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2017-02-10T04:13:29Z</dcterms:created>
  <dcterms:modified xsi:type="dcterms:W3CDTF">2017-06-26T00:30:12Z</dcterms:modified>
</cp:coreProperties>
</file>