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2" r:id="rId1"/>
  </p:sldMasterIdLst>
  <p:notesMasterIdLst>
    <p:notesMasterId r:id="rId3"/>
  </p:notesMasterIdLst>
  <p:handoutMasterIdLst>
    <p:handoutMasterId r:id="rId4"/>
  </p:handoutMasterIdLst>
  <p:sldIdLst>
    <p:sldId id="274" r:id="rId2"/>
  </p:sldIdLst>
  <p:sldSz cx="9906000" cy="6858000" type="A4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A0C3"/>
    <a:srgbClr val="DD1C1A"/>
    <a:srgbClr val="F0C808"/>
    <a:srgbClr val="C2E8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4174" autoAdjust="0"/>
  </p:normalViewPr>
  <p:slideViewPr>
    <p:cSldViewPr showGuides="1">
      <p:cViewPr varScale="1">
        <p:scale>
          <a:sx n="92" d="100"/>
          <a:sy n="92" d="100"/>
        </p:scale>
        <p:origin x="1776" y="96"/>
      </p:cViewPr>
      <p:guideLst>
        <p:guide orient="horz" pos="2160"/>
        <p:guide pos="312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81" d="100"/>
          <a:sy n="81" d="100"/>
        </p:scale>
        <p:origin x="391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FA9F1E-0939-4A49-BF3E-6B26E82DE8A5}" type="datetimeFigureOut">
              <a:rPr kumimoji="1" lang="ja-JP" altLang="en-US" smtClean="0"/>
              <a:t>2017/6/16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504E4-0FA8-4C47-A550-1D6A92350A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71686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3AC898-A239-494B-AED4-124F47CB6197}" type="datetimeFigureOut">
              <a:rPr kumimoji="1" lang="ja-JP" altLang="en-US" smtClean="0"/>
              <a:t>2017/6/16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3013"/>
            <a:ext cx="48450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7537B4-C45A-4E5B-8706-C57D5ABD77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3387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1352600" y="3789064"/>
            <a:ext cx="8553400" cy="216000"/>
          </a:xfrm>
          <a:prstGeom prst="rect">
            <a:avLst/>
          </a:prstGeom>
          <a:solidFill>
            <a:srgbClr val="07A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352600" y="4005072"/>
            <a:ext cx="720000" cy="72000"/>
          </a:xfrm>
          <a:prstGeom prst="rect">
            <a:avLst/>
          </a:prstGeom>
          <a:solidFill>
            <a:srgbClr val="C2E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2072680" y="4005072"/>
            <a:ext cx="720000" cy="72000"/>
          </a:xfrm>
          <a:prstGeom prst="rect">
            <a:avLst/>
          </a:prstGeom>
          <a:solidFill>
            <a:srgbClr val="F0C8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2792760" y="4005072"/>
            <a:ext cx="720000" cy="72000"/>
          </a:xfrm>
          <a:prstGeom prst="rect">
            <a:avLst/>
          </a:prstGeom>
          <a:solidFill>
            <a:srgbClr val="DD1C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3512840" y="4005072"/>
            <a:ext cx="720000" cy="72000"/>
          </a:xfrm>
          <a:prstGeom prst="rect">
            <a:avLst/>
          </a:prstGeom>
          <a:solidFill>
            <a:srgbClr val="C2E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4233000" y="4005072"/>
            <a:ext cx="720000" cy="72000"/>
          </a:xfrm>
          <a:prstGeom prst="rect">
            <a:avLst/>
          </a:prstGeom>
          <a:solidFill>
            <a:srgbClr val="F0C8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4953000" y="4005072"/>
            <a:ext cx="720000" cy="72000"/>
          </a:xfrm>
          <a:prstGeom prst="rect">
            <a:avLst/>
          </a:prstGeom>
          <a:solidFill>
            <a:srgbClr val="DD1C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5673080" y="4005072"/>
            <a:ext cx="720000" cy="72000"/>
          </a:xfrm>
          <a:prstGeom prst="rect">
            <a:avLst/>
          </a:prstGeom>
          <a:solidFill>
            <a:srgbClr val="C2E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6393160" y="4005072"/>
            <a:ext cx="720000" cy="72000"/>
          </a:xfrm>
          <a:prstGeom prst="rect">
            <a:avLst/>
          </a:prstGeom>
          <a:solidFill>
            <a:srgbClr val="F0C8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7113240" y="4005072"/>
            <a:ext cx="720000" cy="72000"/>
          </a:xfrm>
          <a:prstGeom prst="rect">
            <a:avLst/>
          </a:prstGeom>
          <a:solidFill>
            <a:srgbClr val="DD1C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7833320" y="4005072"/>
            <a:ext cx="720000" cy="72000"/>
          </a:xfrm>
          <a:prstGeom prst="rect">
            <a:avLst/>
          </a:prstGeom>
          <a:solidFill>
            <a:srgbClr val="C2E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8553400" y="4005072"/>
            <a:ext cx="720000" cy="72000"/>
          </a:xfrm>
          <a:prstGeom prst="rect">
            <a:avLst/>
          </a:prstGeom>
          <a:solidFill>
            <a:srgbClr val="F0C8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9273480" y="4005064"/>
            <a:ext cx="632520" cy="72008"/>
          </a:xfrm>
          <a:prstGeom prst="rect">
            <a:avLst/>
          </a:prstGeom>
          <a:solidFill>
            <a:srgbClr val="DD1C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2600" y="2853040"/>
            <a:ext cx="7920880" cy="936000"/>
          </a:xfrm>
        </p:spPr>
        <p:txBody>
          <a:bodyPr tIns="0" anchor="b" anchorCtr="0">
            <a:normAutofit/>
          </a:bodyPr>
          <a:lstStyle>
            <a:lvl1pPr algn="l">
              <a:defRPr sz="36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2600" y="2204928"/>
            <a:ext cx="7920880" cy="576000"/>
          </a:xfrm>
        </p:spPr>
        <p:txBody>
          <a:bodyPr anchor="b" anchorCtr="0"/>
          <a:lstStyle>
            <a:lvl1pPr marL="0" indent="0" algn="l">
              <a:buNone/>
              <a:defRPr sz="2400" baseline="0"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>
          <a:xfrm>
            <a:off x="4952305" y="4868863"/>
            <a:ext cx="3601095" cy="1080418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buNone/>
              <a:defRPr sz="1600" baseline="0">
                <a:latin typeface="+mj-lt"/>
                <a:ea typeface="+mj-ea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kumimoji="1" lang="ja-JP" altLang="en-US" dirty="0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2145000" y="6624270"/>
            <a:ext cx="5616000" cy="216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algn="ctr"/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Copyright© 2017 NTT </a:t>
            </a:r>
            <a:r>
              <a:rPr lang="en-US" altLang="ja-JP" sz="800" dirty="0" err="1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TechnoCross</a:t>
            </a:r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 Corporation</a:t>
            </a:r>
          </a:p>
        </p:txBody>
      </p:sp>
      <p:pic>
        <p:nvPicPr>
          <p:cNvPr id="26" name="図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46" y="6309320"/>
            <a:ext cx="208895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648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もく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424608" y="116696"/>
            <a:ext cx="7848872" cy="576000"/>
          </a:xfrm>
        </p:spPr>
        <p:txBody>
          <a:bodyPr/>
          <a:lstStyle/>
          <a:p>
            <a:r>
              <a:rPr kumimoji="1" lang="ja-JP" altLang="en-US" dirty="0"/>
              <a:t>もくじの見出しを入力</a:t>
            </a:r>
          </a:p>
        </p:txBody>
      </p:sp>
      <p:sp>
        <p:nvSpPr>
          <p:cNvPr id="4" name="正方形/長方形 3"/>
          <p:cNvSpPr/>
          <p:nvPr userDrawn="1"/>
        </p:nvSpPr>
        <p:spPr>
          <a:xfrm>
            <a:off x="0" y="0"/>
            <a:ext cx="1351976" cy="6858000"/>
          </a:xfrm>
          <a:prstGeom prst="rect">
            <a:avLst/>
          </a:prstGeom>
          <a:solidFill>
            <a:srgbClr val="07A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1" hasCustomPrompt="1"/>
          </p:nvPr>
        </p:nvSpPr>
        <p:spPr>
          <a:xfrm>
            <a:off x="1424608" y="764704"/>
            <a:ext cx="7848872" cy="5688632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kumimoji="1" lang="ja-JP" altLang="en-US" dirty="0"/>
              <a:t>もくじの第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テキスト ボックス 8"/>
          <p:cNvSpPr txBox="1"/>
          <p:nvPr userDrawn="1"/>
        </p:nvSpPr>
        <p:spPr>
          <a:xfrm>
            <a:off x="8553400" y="6597376"/>
            <a:ext cx="720080" cy="216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EECAF037-1DEF-42AB-987C-717AB0F444BC}" type="slidenum">
              <a:rPr kumimoji="1" lang="ja-JP" altLang="en-US" sz="1200" smtClean="0">
                <a:latin typeface="+mn-lt"/>
              </a:rPr>
              <a:pPr algn="r"/>
              <a:t>‹#›</a:t>
            </a:fld>
            <a:endParaRPr kumimoji="1" lang="ja-JP" altLang="en-US" sz="1200" dirty="0">
              <a:latin typeface="+mn-lt"/>
            </a:endParaRPr>
          </a:p>
        </p:txBody>
      </p:sp>
      <p:grpSp>
        <p:nvGrpSpPr>
          <p:cNvPr id="3" name="グループ化 2"/>
          <p:cNvGrpSpPr/>
          <p:nvPr userDrawn="1"/>
        </p:nvGrpSpPr>
        <p:grpSpPr>
          <a:xfrm>
            <a:off x="1352600" y="692696"/>
            <a:ext cx="8558118" cy="36000"/>
            <a:chOff x="2072760" y="692696"/>
            <a:chExt cx="8558118" cy="36000"/>
          </a:xfrm>
        </p:grpSpPr>
        <p:sp>
          <p:nvSpPr>
            <p:cNvPr id="11" name="正方形/長方形 10"/>
            <p:cNvSpPr/>
            <p:nvPr userDrawn="1"/>
          </p:nvSpPr>
          <p:spPr>
            <a:xfrm>
              <a:off x="2072760" y="692696"/>
              <a:ext cx="720000" cy="36000"/>
            </a:xfrm>
            <a:prstGeom prst="rect">
              <a:avLst/>
            </a:prstGeom>
            <a:solidFill>
              <a:srgbClr val="C2E8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 userDrawn="1"/>
          </p:nvSpPr>
          <p:spPr>
            <a:xfrm>
              <a:off x="2792840" y="692696"/>
              <a:ext cx="720000" cy="36000"/>
            </a:xfrm>
            <a:prstGeom prst="rect">
              <a:avLst/>
            </a:prstGeom>
            <a:solidFill>
              <a:srgbClr val="F0C8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 userDrawn="1"/>
          </p:nvSpPr>
          <p:spPr>
            <a:xfrm>
              <a:off x="3512920" y="692696"/>
              <a:ext cx="720000" cy="36000"/>
            </a:xfrm>
            <a:prstGeom prst="rect">
              <a:avLst/>
            </a:prstGeom>
            <a:solidFill>
              <a:srgbClr val="DD1C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 userDrawn="1"/>
          </p:nvSpPr>
          <p:spPr>
            <a:xfrm>
              <a:off x="4233000" y="692696"/>
              <a:ext cx="720000" cy="36000"/>
            </a:xfrm>
            <a:prstGeom prst="rect">
              <a:avLst/>
            </a:prstGeom>
            <a:solidFill>
              <a:srgbClr val="C2E8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/>
            <p:cNvSpPr/>
            <p:nvPr userDrawn="1"/>
          </p:nvSpPr>
          <p:spPr>
            <a:xfrm>
              <a:off x="4953080" y="692696"/>
              <a:ext cx="720000" cy="36000"/>
            </a:xfrm>
            <a:prstGeom prst="rect">
              <a:avLst/>
            </a:prstGeom>
            <a:solidFill>
              <a:srgbClr val="F0C8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 userDrawn="1"/>
          </p:nvSpPr>
          <p:spPr>
            <a:xfrm>
              <a:off x="5673160" y="692696"/>
              <a:ext cx="720000" cy="36000"/>
            </a:xfrm>
            <a:prstGeom prst="rect">
              <a:avLst/>
            </a:prstGeom>
            <a:solidFill>
              <a:srgbClr val="DD1C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 userDrawn="1"/>
          </p:nvSpPr>
          <p:spPr>
            <a:xfrm>
              <a:off x="6393240" y="692696"/>
              <a:ext cx="720000" cy="36000"/>
            </a:xfrm>
            <a:prstGeom prst="rect">
              <a:avLst/>
            </a:prstGeom>
            <a:solidFill>
              <a:srgbClr val="C2E8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/>
            <p:cNvSpPr/>
            <p:nvPr userDrawn="1"/>
          </p:nvSpPr>
          <p:spPr>
            <a:xfrm>
              <a:off x="7113320" y="692696"/>
              <a:ext cx="720000" cy="36000"/>
            </a:xfrm>
            <a:prstGeom prst="rect">
              <a:avLst/>
            </a:prstGeom>
            <a:solidFill>
              <a:srgbClr val="F0C8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/>
            <p:cNvSpPr/>
            <p:nvPr userDrawn="1"/>
          </p:nvSpPr>
          <p:spPr>
            <a:xfrm>
              <a:off x="7833400" y="692696"/>
              <a:ext cx="720000" cy="36000"/>
            </a:xfrm>
            <a:prstGeom prst="rect">
              <a:avLst/>
            </a:prstGeom>
            <a:solidFill>
              <a:srgbClr val="DD1C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/>
            <p:cNvSpPr/>
            <p:nvPr userDrawn="1"/>
          </p:nvSpPr>
          <p:spPr>
            <a:xfrm>
              <a:off x="8553480" y="692696"/>
              <a:ext cx="720000" cy="36000"/>
            </a:xfrm>
            <a:prstGeom prst="rect">
              <a:avLst/>
            </a:prstGeom>
            <a:solidFill>
              <a:srgbClr val="C2E8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/>
            <p:cNvSpPr/>
            <p:nvPr userDrawn="1"/>
          </p:nvSpPr>
          <p:spPr>
            <a:xfrm>
              <a:off x="9268762" y="692696"/>
              <a:ext cx="720000" cy="36000"/>
            </a:xfrm>
            <a:prstGeom prst="rect">
              <a:avLst/>
            </a:prstGeom>
            <a:solidFill>
              <a:srgbClr val="F0C8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/>
            <p:cNvSpPr/>
            <p:nvPr userDrawn="1"/>
          </p:nvSpPr>
          <p:spPr>
            <a:xfrm>
              <a:off x="9993640" y="692696"/>
              <a:ext cx="637238" cy="36000"/>
            </a:xfrm>
            <a:prstGeom prst="rect">
              <a:avLst/>
            </a:prstGeom>
            <a:solidFill>
              <a:srgbClr val="DD1C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4" name="正方形/長方形 23"/>
          <p:cNvSpPr/>
          <p:nvPr userDrawn="1"/>
        </p:nvSpPr>
        <p:spPr>
          <a:xfrm>
            <a:off x="2145000" y="6624270"/>
            <a:ext cx="5616000" cy="216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algn="ctr"/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Copyright© 2017 NTT </a:t>
            </a:r>
            <a:r>
              <a:rPr lang="en-US" altLang="ja-JP" sz="800" dirty="0" err="1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TechnoCross</a:t>
            </a:r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 Corporation</a:t>
            </a:r>
          </a:p>
        </p:txBody>
      </p:sp>
    </p:spTree>
    <p:extLst>
      <p:ext uri="{BB962C8B-B14F-4D97-AF65-F5344CB8AC3E}">
        <p14:creationId xmlns:p14="http://schemas.microsoft.com/office/powerpoint/2010/main" val="3500959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もくじ(白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52600" y="116696"/>
            <a:ext cx="7920880" cy="576000"/>
          </a:xfrm>
        </p:spPr>
        <p:txBody>
          <a:bodyPr/>
          <a:lstStyle/>
          <a:p>
            <a:r>
              <a:rPr kumimoji="1" lang="ja-JP" altLang="en-US" dirty="0"/>
              <a:t>もくじの見出しを入力</a:t>
            </a: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1" hasCustomPrompt="1"/>
          </p:nvPr>
        </p:nvSpPr>
        <p:spPr>
          <a:xfrm>
            <a:off x="1352600" y="764704"/>
            <a:ext cx="7920880" cy="5688632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kumimoji="1" lang="ja-JP" altLang="en-US" dirty="0"/>
              <a:t>もくじの第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テキスト ボックス 8"/>
          <p:cNvSpPr txBox="1"/>
          <p:nvPr userDrawn="1"/>
        </p:nvSpPr>
        <p:spPr>
          <a:xfrm>
            <a:off x="8553400" y="6597376"/>
            <a:ext cx="720080" cy="216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EECAF037-1DEF-42AB-987C-717AB0F444BC}" type="slidenum">
              <a:rPr kumimoji="1" lang="ja-JP" altLang="en-US" sz="1200" smtClean="0">
                <a:latin typeface="+mn-lt"/>
              </a:rPr>
              <a:pPr algn="r"/>
              <a:t>‹#›</a:t>
            </a:fld>
            <a:endParaRPr kumimoji="1" lang="ja-JP" altLang="en-US" sz="1200" dirty="0">
              <a:latin typeface="+mn-lt"/>
            </a:endParaRPr>
          </a:p>
        </p:txBody>
      </p:sp>
      <p:sp>
        <p:nvSpPr>
          <p:cNvPr id="24" name="正方形/長方形 23"/>
          <p:cNvSpPr/>
          <p:nvPr userDrawn="1"/>
        </p:nvSpPr>
        <p:spPr>
          <a:xfrm>
            <a:off x="2145000" y="6624270"/>
            <a:ext cx="5616000" cy="216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algn="ctr"/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Copyright© 2017 NTT </a:t>
            </a:r>
            <a:r>
              <a:rPr lang="en-US" altLang="ja-JP" sz="800" dirty="0" err="1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TechnoCross</a:t>
            </a:r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 Corporation</a:t>
            </a: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1352600" y="692704"/>
            <a:ext cx="8553400" cy="36000"/>
          </a:xfrm>
          <a:prstGeom prst="rect">
            <a:avLst/>
          </a:prstGeom>
          <a:solidFill>
            <a:srgbClr val="07A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8647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グループ化 22"/>
          <p:cNvGrpSpPr/>
          <p:nvPr userDrawn="1"/>
        </p:nvGrpSpPr>
        <p:grpSpPr>
          <a:xfrm>
            <a:off x="1352600" y="4365104"/>
            <a:ext cx="8558118" cy="36000"/>
            <a:chOff x="2072760" y="692696"/>
            <a:chExt cx="8558118" cy="36000"/>
          </a:xfrm>
        </p:grpSpPr>
        <p:sp>
          <p:nvSpPr>
            <p:cNvPr id="24" name="正方形/長方形 23"/>
            <p:cNvSpPr/>
            <p:nvPr userDrawn="1"/>
          </p:nvSpPr>
          <p:spPr>
            <a:xfrm>
              <a:off x="2072760" y="692696"/>
              <a:ext cx="720000" cy="36000"/>
            </a:xfrm>
            <a:prstGeom prst="rect">
              <a:avLst/>
            </a:prstGeom>
            <a:solidFill>
              <a:srgbClr val="C2E8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/>
            <p:cNvSpPr/>
            <p:nvPr userDrawn="1"/>
          </p:nvSpPr>
          <p:spPr>
            <a:xfrm>
              <a:off x="2792840" y="692696"/>
              <a:ext cx="720000" cy="36000"/>
            </a:xfrm>
            <a:prstGeom prst="rect">
              <a:avLst/>
            </a:prstGeom>
            <a:solidFill>
              <a:srgbClr val="F0C8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/>
            <p:cNvSpPr/>
            <p:nvPr userDrawn="1"/>
          </p:nvSpPr>
          <p:spPr>
            <a:xfrm>
              <a:off x="3512920" y="692696"/>
              <a:ext cx="720000" cy="36000"/>
            </a:xfrm>
            <a:prstGeom prst="rect">
              <a:avLst/>
            </a:prstGeom>
            <a:solidFill>
              <a:srgbClr val="DD1C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/>
            <p:cNvSpPr/>
            <p:nvPr userDrawn="1"/>
          </p:nvSpPr>
          <p:spPr>
            <a:xfrm>
              <a:off x="4233000" y="692696"/>
              <a:ext cx="720000" cy="36000"/>
            </a:xfrm>
            <a:prstGeom prst="rect">
              <a:avLst/>
            </a:prstGeom>
            <a:solidFill>
              <a:srgbClr val="C2E8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4953080" y="692696"/>
              <a:ext cx="720000" cy="36000"/>
            </a:xfrm>
            <a:prstGeom prst="rect">
              <a:avLst/>
            </a:prstGeom>
            <a:solidFill>
              <a:srgbClr val="F0C8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/>
            <p:cNvSpPr/>
            <p:nvPr userDrawn="1"/>
          </p:nvSpPr>
          <p:spPr>
            <a:xfrm>
              <a:off x="5673160" y="692696"/>
              <a:ext cx="720000" cy="36000"/>
            </a:xfrm>
            <a:prstGeom prst="rect">
              <a:avLst/>
            </a:prstGeom>
            <a:solidFill>
              <a:srgbClr val="DD1C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/>
            <p:cNvSpPr/>
            <p:nvPr userDrawn="1"/>
          </p:nvSpPr>
          <p:spPr>
            <a:xfrm>
              <a:off x="6393240" y="692696"/>
              <a:ext cx="720000" cy="36000"/>
            </a:xfrm>
            <a:prstGeom prst="rect">
              <a:avLst/>
            </a:prstGeom>
            <a:solidFill>
              <a:srgbClr val="C2E8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正方形/長方形 30"/>
            <p:cNvSpPr/>
            <p:nvPr userDrawn="1"/>
          </p:nvSpPr>
          <p:spPr>
            <a:xfrm>
              <a:off x="7113320" y="692696"/>
              <a:ext cx="720000" cy="36000"/>
            </a:xfrm>
            <a:prstGeom prst="rect">
              <a:avLst/>
            </a:prstGeom>
            <a:solidFill>
              <a:srgbClr val="F0C8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正方形/長方形 31"/>
            <p:cNvSpPr/>
            <p:nvPr userDrawn="1"/>
          </p:nvSpPr>
          <p:spPr>
            <a:xfrm>
              <a:off x="7833400" y="692696"/>
              <a:ext cx="720000" cy="36000"/>
            </a:xfrm>
            <a:prstGeom prst="rect">
              <a:avLst/>
            </a:prstGeom>
            <a:solidFill>
              <a:srgbClr val="DD1C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正方形/長方形 32"/>
            <p:cNvSpPr/>
            <p:nvPr userDrawn="1"/>
          </p:nvSpPr>
          <p:spPr>
            <a:xfrm>
              <a:off x="8553480" y="692696"/>
              <a:ext cx="720000" cy="36000"/>
            </a:xfrm>
            <a:prstGeom prst="rect">
              <a:avLst/>
            </a:prstGeom>
            <a:solidFill>
              <a:srgbClr val="C2E8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正方形/長方形 33"/>
            <p:cNvSpPr/>
            <p:nvPr userDrawn="1"/>
          </p:nvSpPr>
          <p:spPr>
            <a:xfrm>
              <a:off x="9268762" y="692696"/>
              <a:ext cx="720000" cy="36000"/>
            </a:xfrm>
            <a:prstGeom prst="rect">
              <a:avLst/>
            </a:prstGeom>
            <a:solidFill>
              <a:srgbClr val="F0C8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/>
            <p:cNvSpPr/>
            <p:nvPr userDrawn="1"/>
          </p:nvSpPr>
          <p:spPr>
            <a:xfrm>
              <a:off x="9993640" y="692696"/>
              <a:ext cx="637238" cy="36000"/>
            </a:xfrm>
            <a:prstGeom prst="rect">
              <a:avLst/>
            </a:prstGeom>
            <a:solidFill>
              <a:srgbClr val="DD1C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正方形/長方形 6"/>
          <p:cNvSpPr/>
          <p:nvPr userDrawn="1"/>
        </p:nvSpPr>
        <p:spPr>
          <a:xfrm>
            <a:off x="0" y="0"/>
            <a:ext cx="1351976" cy="6858000"/>
          </a:xfrm>
          <a:prstGeom prst="rect">
            <a:avLst/>
          </a:prstGeom>
          <a:solidFill>
            <a:srgbClr val="07A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24608" y="3429000"/>
            <a:ext cx="7848872" cy="936000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ja-JP" altLang="en-US" dirty="0"/>
              <a:t>セクションの見出しを入力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4608" y="4437072"/>
            <a:ext cx="7848872" cy="576000"/>
          </a:xfrm>
        </p:spPr>
        <p:txBody>
          <a:bodyPr anchor="ctr" anchorCtr="0"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9" name="テキスト ボックス 8"/>
          <p:cNvSpPr txBox="1"/>
          <p:nvPr userDrawn="1"/>
        </p:nvSpPr>
        <p:spPr>
          <a:xfrm>
            <a:off x="8553400" y="6597376"/>
            <a:ext cx="720080" cy="216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EECAF037-1DEF-42AB-987C-717AB0F444BC}" type="slidenum">
              <a:rPr kumimoji="1" lang="ja-JP" altLang="en-US" sz="1200" smtClean="0">
                <a:latin typeface="+mn-lt"/>
              </a:rPr>
              <a:pPr algn="r"/>
              <a:t>‹#›</a:t>
            </a:fld>
            <a:endParaRPr kumimoji="1" lang="ja-JP" altLang="en-US" sz="1200" dirty="0">
              <a:latin typeface="+mn-lt"/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>
            <a:off x="2145000" y="6624270"/>
            <a:ext cx="5616000" cy="216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algn="ctr"/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Copyright© 2017 NTT </a:t>
            </a:r>
            <a:r>
              <a:rPr lang="en-US" altLang="ja-JP" sz="800" dirty="0" err="1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TechnoCross</a:t>
            </a:r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 Corporation</a:t>
            </a:r>
          </a:p>
        </p:txBody>
      </p:sp>
    </p:spTree>
    <p:extLst>
      <p:ext uri="{BB962C8B-B14F-4D97-AF65-F5344CB8AC3E}">
        <p14:creationId xmlns:p14="http://schemas.microsoft.com/office/powerpoint/2010/main" val="924971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(白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グループ化 22"/>
          <p:cNvGrpSpPr/>
          <p:nvPr userDrawn="1"/>
        </p:nvGrpSpPr>
        <p:grpSpPr>
          <a:xfrm>
            <a:off x="1352600" y="4437216"/>
            <a:ext cx="8558118" cy="72000"/>
            <a:chOff x="2072760" y="692696"/>
            <a:chExt cx="8558118" cy="36000"/>
          </a:xfrm>
        </p:grpSpPr>
        <p:sp>
          <p:nvSpPr>
            <p:cNvPr id="24" name="正方形/長方形 23"/>
            <p:cNvSpPr/>
            <p:nvPr userDrawn="1"/>
          </p:nvSpPr>
          <p:spPr>
            <a:xfrm>
              <a:off x="2072760" y="692696"/>
              <a:ext cx="720000" cy="36000"/>
            </a:xfrm>
            <a:prstGeom prst="rect">
              <a:avLst/>
            </a:prstGeom>
            <a:solidFill>
              <a:srgbClr val="C2E8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/>
            <p:cNvSpPr/>
            <p:nvPr userDrawn="1"/>
          </p:nvSpPr>
          <p:spPr>
            <a:xfrm>
              <a:off x="2792840" y="692696"/>
              <a:ext cx="720000" cy="36000"/>
            </a:xfrm>
            <a:prstGeom prst="rect">
              <a:avLst/>
            </a:prstGeom>
            <a:solidFill>
              <a:srgbClr val="F0C8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/>
            <p:cNvSpPr/>
            <p:nvPr userDrawn="1"/>
          </p:nvSpPr>
          <p:spPr>
            <a:xfrm>
              <a:off x="3512920" y="692696"/>
              <a:ext cx="720000" cy="36000"/>
            </a:xfrm>
            <a:prstGeom prst="rect">
              <a:avLst/>
            </a:prstGeom>
            <a:solidFill>
              <a:srgbClr val="DD1C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/>
            <p:cNvSpPr/>
            <p:nvPr userDrawn="1"/>
          </p:nvSpPr>
          <p:spPr>
            <a:xfrm>
              <a:off x="4233000" y="692696"/>
              <a:ext cx="720000" cy="36000"/>
            </a:xfrm>
            <a:prstGeom prst="rect">
              <a:avLst/>
            </a:prstGeom>
            <a:solidFill>
              <a:srgbClr val="C2E8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4953080" y="692696"/>
              <a:ext cx="720000" cy="36000"/>
            </a:xfrm>
            <a:prstGeom prst="rect">
              <a:avLst/>
            </a:prstGeom>
            <a:solidFill>
              <a:srgbClr val="F0C8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/>
            <p:cNvSpPr/>
            <p:nvPr userDrawn="1"/>
          </p:nvSpPr>
          <p:spPr>
            <a:xfrm>
              <a:off x="5673160" y="692696"/>
              <a:ext cx="720000" cy="36000"/>
            </a:xfrm>
            <a:prstGeom prst="rect">
              <a:avLst/>
            </a:prstGeom>
            <a:solidFill>
              <a:srgbClr val="DD1C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/>
            <p:cNvSpPr/>
            <p:nvPr userDrawn="1"/>
          </p:nvSpPr>
          <p:spPr>
            <a:xfrm>
              <a:off x="6393240" y="692696"/>
              <a:ext cx="720000" cy="36000"/>
            </a:xfrm>
            <a:prstGeom prst="rect">
              <a:avLst/>
            </a:prstGeom>
            <a:solidFill>
              <a:srgbClr val="C2E8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正方形/長方形 30"/>
            <p:cNvSpPr/>
            <p:nvPr userDrawn="1"/>
          </p:nvSpPr>
          <p:spPr>
            <a:xfrm>
              <a:off x="7113320" y="692696"/>
              <a:ext cx="720000" cy="36000"/>
            </a:xfrm>
            <a:prstGeom prst="rect">
              <a:avLst/>
            </a:prstGeom>
            <a:solidFill>
              <a:srgbClr val="F0C8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正方形/長方形 31"/>
            <p:cNvSpPr/>
            <p:nvPr userDrawn="1"/>
          </p:nvSpPr>
          <p:spPr>
            <a:xfrm>
              <a:off x="7833400" y="692696"/>
              <a:ext cx="720000" cy="36000"/>
            </a:xfrm>
            <a:prstGeom prst="rect">
              <a:avLst/>
            </a:prstGeom>
            <a:solidFill>
              <a:srgbClr val="DD1C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正方形/長方形 32"/>
            <p:cNvSpPr/>
            <p:nvPr userDrawn="1"/>
          </p:nvSpPr>
          <p:spPr>
            <a:xfrm>
              <a:off x="8553480" y="692696"/>
              <a:ext cx="720000" cy="36000"/>
            </a:xfrm>
            <a:prstGeom prst="rect">
              <a:avLst/>
            </a:prstGeom>
            <a:solidFill>
              <a:srgbClr val="C2E8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正方形/長方形 33"/>
            <p:cNvSpPr/>
            <p:nvPr userDrawn="1"/>
          </p:nvSpPr>
          <p:spPr>
            <a:xfrm>
              <a:off x="9268762" y="692696"/>
              <a:ext cx="720000" cy="36000"/>
            </a:xfrm>
            <a:prstGeom prst="rect">
              <a:avLst/>
            </a:prstGeom>
            <a:solidFill>
              <a:srgbClr val="F0C8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/>
            <p:cNvSpPr/>
            <p:nvPr userDrawn="1"/>
          </p:nvSpPr>
          <p:spPr>
            <a:xfrm>
              <a:off x="9993640" y="692696"/>
              <a:ext cx="637238" cy="36000"/>
            </a:xfrm>
            <a:prstGeom prst="rect">
              <a:avLst/>
            </a:prstGeom>
            <a:solidFill>
              <a:srgbClr val="DD1C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52520" y="3429000"/>
            <a:ext cx="7920960" cy="936000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ja-JP" altLang="en-US" dirty="0"/>
              <a:t>セクションの見出しを入力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2520" y="4509184"/>
            <a:ext cx="7920960" cy="576000"/>
          </a:xfrm>
        </p:spPr>
        <p:txBody>
          <a:bodyPr anchor="ctr" anchorCtr="0"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9" name="テキスト ボックス 8"/>
          <p:cNvSpPr txBox="1"/>
          <p:nvPr userDrawn="1"/>
        </p:nvSpPr>
        <p:spPr>
          <a:xfrm>
            <a:off x="8553400" y="6597376"/>
            <a:ext cx="720080" cy="216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EECAF037-1DEF-42AB-987C-717AB0F444BC}" type="slidenum">
              <a:rPr kumimoji="1" lang="ja-JP" altLang="en-US" sz="1200" smtClean="0">
                <a:latin typeface="+mn-lt"/>
              </a:rPr>
              <a:pPr algn="r"/>
              <a:t>‹#›</a:t>
            </a:fld>
            <a:endParaRPr kumimoji="1" lang="ja-JP" altLang="en-US" sz="1200" dirty="0">
              <a:latin typeface="+mn-lt"/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>
            <a:off x="2145000" y="6624270"/>
            <a:ext cx="5616000" cy="216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algn="ctr"/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Copyright© 2017 NTT </a:t>
            </a:r>
            <a:r>
              <a:rPr lang="en-US" altLang="ja-JP" sz="800" dirty="0" err="1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TechnoCross</a:t>
            </a:r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 Corporation</a:t>
            </a:r>
          </a:p>
        </p:txBody>
      </p:sp>
      <p:sp>
        <p:nvSpPr>
          <p:cNvPr id="21" name="正方形/長方形 20"/>
          <p:cNvSpPr/>
          <p:nvPr userDrawn="1"/>
        </p:nvSpPr>
        <p:spPr>
          <a:xfrm>
            <a:off x="1352600" y="4365128"/>
            <a:ext cx="8553400" cy="72000"/>
          </a:xfrm>
          <a:prstGeom prst="rect">
            <a:avLst/>
          </a:prstGeom>
          <a:solidFill>
            <a:srgbClr val="07A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9171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513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2520" y="980728"/>
            <a:ext cx="4248000" cy="5472608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5480" y="980728"/>
            <a:ext cx="4248000" cy="5472608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078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885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/>
          <p:cNvCxnSpPr/>
          <p:nvPr userDrawn="1"/>
        </p:nvCxnSpPr>
        <p:spPr>
          <a:xfrm>
            <a:off x="0" y="6525344"/>
            <a:ext cx="9906000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/>
          <p:cNvSpPr/>
          <p:nvPr userDrawn="1"/>
        </p:nvSpPr>
        <p:spPr>
          <a:xfrm>
            <a:off x="2145000" y="6624270"/>
            <a:ext cx="5616000" cy="216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algn="ctr"/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Copyright© 2017 NTT </a:t>
            </a:r>
            <a:r>
              <a:rPr lang="en-US" altLang="ja-JP" sz="800" dirty="0" err="1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TechnoCross</a:t>
            </a:r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 Corporation</a:t>
            </a:r>
          </a:p>
        </p:txBody>
      </p:sp>
      <p:sp>
        <p:nvSpPr>
          <p:cNvPr id="6" name="テキスト ボックス 5"/>
          <p:cNvSpPr txBox="1"/>
          <p:nvPr userDrawn="1"/>
        </p:nvSpPr>
        <p:spPr>
          <a:xfrm>
            <a:off x="8552768" y="6597376"/>
            <a:ext cx="720712" cy="216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EECAF037-1DEF-42AB-987C-717AB0F444BC}" type="slidenum">
              <a:rPr kumimoji="1" lang="ja-JP" altLang="en-US" sz="1200" smtClean="0">
                <a:latin typeface="+mn-lt"/>
              </a:rPr>
              <a:pPr algn="r"/>
              <a:t>‹#›</a:t>
            </a:fld>
            <a:endParaRPr kumimoji="1" lang="ja-JP" altLang="en-US" sz="1200" dirty="0">
              <a:latin typeface="+mn-lt"/>
            </a:endParaRPr>
          </a:p>
        </p:txBody>
      </p:sp>
      <p:grpSp>
        <p:nvGrpSpPr>
          <p:cNvPr id="8" name="グループ化 7"/>
          <p:cNvGrpSpPr/>
          <p:nvPr userDrawn="1"/>
        </p:nvGrpSpPr>
        <p:grpSpPr>
          <a:xfrm>
            <a:off x="7976736" y="6525344"/>
            <a:ext cx="576032" cy="332656"/>
            <a:chOff x="7976736" y="6525344"/>
            <a:chExt cx="576032" cy="720000"/>
          </a:xfrm>
        </p:grpSpPr>
        <p:sp>
          <p:nvSpPr>
            <p:cNvPr id="9" name="正方形/長方形 8"/>
            <p:cNvSpPr/>
            <p:nvPr userDrawn="1"/>
          </p:nvSpPr>
          <p:spPr>
            <a:xfrm>
              <a:off x="8120736" y="6525344"/>
              <a:ext cx="144000" cy="720000"/>
            </a:xfrm>
            <a:prstGeom prst="rect">
              <a:avLst/>
            </a:prstGeom>
            <a:solidFill>
              <a:srgbClr val="C2E8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 userDrawn="1"/>
          </p:nvSpPr>
          <p:spPr>
            <a:xfrm>
              <a:off x="8264752" y="6525344"/>
              <a:ext cx="144000" cy="720000"/>
            </a:xfrm>
            <a:prstGeom prst="rect">
              <a:avLst/>
            </a:prstGeom>
            <a:solidFill>
              <a:srgbClr val="F0C8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 userDrawn="1"/>
          </p:nvSpPr>
          <p:spPr>
            <a:xfrm>
              <a:off x="8408768" y="6525344"/>
              <a:ext cx="144000" cy="720000"/>
            </a:xfrm>
            <a:prstGeom prst="rect">
              <a:avLst/>
            </a:prstGeom>
            <a:solidFill>
              <a:srgbClr val="DD1C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 userDrawn="1"/>
          </p:nvSpPr>
          <p:spPr>
            <a:xfrm>
              <a:off x="7976736" y="6525344"/>
              <a:ext cx="144000" cy="720000"/>
            </a:xfrm>
            <a:prstGeom prst="rect">
              <a:avLst/>
            </a:prstGeom>
            <a:solidFill>
              <a:srgbClr val="07A0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45650"/>
            <a:ext cx="1114105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55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2520" y="116696"/>
            <a:ext cx="8640000" cy="576000"/>
          </a:xfrm>
          <a:prstGeom prst="rect">
            <a:avLst/>
          </a:prstGeom>
        </p:spPr>
        <p:txBody>
          <a:bodyPr vert="horz" lIns="0" tIns="108000" rIns="0" bIns="0" rtlCol="0" anchor="ctr">
            <a:no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519" y="764727"/>
            <a:ext cx="8640000" cy="5687977"/>
          </a:xfrm>
          <a:prstGeom prst="rect">
            <a:avLst/>
          </a:prstGeom>
        </p:spPr>
        <p:txBody>
          <a:bodyPr vert="horz" lIns="0" tIns="36000" rIns="0" bIns="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6525344"/>
            <a:ext cx="9906000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 userDrawn="1"/>
        </p:nvSpPr>
        <p:spPr>
          <a:xfrm>
            <a:off x="2145000" y="6624270"/>
            <a:ext cx="5616000" cy="216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algn="ctr"/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Copyright© 2017 NTT </a:t>
            </a:r>
            <a:r>
              <a:rPr lang="en-US" altLang="ja-JP" sz="800" dirty="0" err="1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TechnoCross</a:t>
            </a:r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 Corporation</a:t>
            </a:r>
          </a:p>
        </p:txBody>
      </p:sp>
      <p:sp>
        <p:nvSpPr>
          <p:cNvPr id="4" name="テキスト ボックス 3"/>
          <p:cNvSpPr txBox="1"/>
          <p:nvPr userDrawn="1"/>
        </p:nvSpPr>
        <p:spPr>
          <a:xfrm>
            <a:off x="8552768" y="6597376"/>
            <a:ext cx="720712" cy="216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EECAF037-1DEF-42AB-987C-717AB0F444BC}" type="slidenum">
              <a:rPr kumimoji="1" lang="ja-JP" altLang="en-US" sz="1200" smtClean="0">
                <a:latin typeface="+mn-lt"/>
              </a:rPr>
              <a:pPr algn="r"/>
              <a:t>‹#›</a:t>
            </a:fld>
            <a:endParaRPr kumimoji="1" lang="ja-JP" altLang="en-US" sz="1200" dirty="0">
              <a:latin typeface="+mn-lt"/>
            </a:endParaRPr>
          </a:p>
        </p:txBody>
      </p:sp>
      <p:grpSp>
        <p:nvGrpSpPr>
          <p:cNvPr id="5" name="グループ化 4"/>
          <p:cNvGrpSpPr/>
          <p:nvPr userDrawn="1"/>
        </p:nvGrpSpPr>
        <p:grpSpPr>
          <a:xfrm>
            <a:off x="7976736" y="6525344"/>
            <a:ext cx="576032" cy="332656"/>
            <a:chOff x="7976736" y="6525344"/>
            <a:chExt cx="576032" cy="720000"/>
          </a:xfrm>
        </p:grpSpPr>
        <p:sp>
          <p:nvSpPr>
            <p:cNvPr id="11" name="正方形/長方形 10"/>
            <p:cNvSpPr/>
            <p:nvPr userDrawn="1"/>
          </p:nvSpPr>
          <p:spPr>
            <a:xfrm>
              <a:off x="8120736" y="6525344"/>
              <a:ext cx="144000" cy="720000"/>
            </a:xfrm>
            <a:prstGeom prst="rect">
              <a:avLst/>
            </a:prstGeom>
            <a:solidFill>
              <a:srgbClr val="C2E8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 userDrawn="1"/>
          </p:nvSpPr>
          <p:spPr>
            <a:xfrm>
              <a:off x="8264752" y="6525344"/>
              <a:ext cx="144000" cy="720000"/>
            </a:xfrm>
            <a:prstGeom prst="rect">
              <a:avLst/>
            </a:prstGeom>
            <a:solidFill>
              <a:srgbClr val="F0C8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 userDrawn="1"/>
          </p:nvSpPr>
          <p:spPr>
            <a:xfrm>
              <a:off x="8408768" y="6525344"/>
              <a:ext cx="144000" cy="720000"/>
            </a:xfrm>
            <a:prstGeom prst="rect">
              <a:avLst/>
            </a:prstGeom>
            <a:solidFill>
              <a:srgbClr val="DD1C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 userDrawn="1"/>
          </p:nvSpPr>
          <p:spPr>
            <a:xfrm>
              <a:off x="7976736" y="6525344"/>
              <a:ext cx="144000" cy="720000"/>
            </a:xfrm>
            <a:prstGeom prst="rect">
              <a:avLst/>
            </a:prstGeom>
            <a:solidFill>
              <a:srgbClr val="07A0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6" name="直線コネクタ 15"/>
          <p:cNvCxnSpPr/>
          <p:nvPr userDrawn="1"/>
        </p:nvCxnSpPr>
        <p:spPr>
          <a:xfrm flipV="1">
            <a:off x="-6878" y="692696"/>
            <a:ext cx="9936000" cy="632"/>
          </a:xfrm>
          <a:prstGeom prst="line">
            <a:avLst/>
          </a:prstGeom>
          <a:ln w="19050">
            <a:solidFill>
              <a:srgbClr val="07A0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14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45650"/>
            <a:ext cx="1114105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5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4" r:id="rId2"/>
    <p:sldLayoutId id="2147483678" r:id="rId3"/>
    <p:sldLayoutId id="2147483675" r:id="rId4"/>
    <p:sldLayoutId id="2147483677" r:id="rId5"/>
    <p:sldLayoutId id="2147483664" r:id="rId6"/>
    <p:sldLayoutId id="2147483666" r:id="rId7"/>
    <p:sldLayoutId id="2147483668" r:id="rId8"/>
    <p:sldLayoutId id="2147483676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120000"/>
        </a:lnSpc>
        <a:spcBef>
          <a:spcPts val="1000"/>
        </a:spcBef>
        <a:spcAft>
          <a:spcPts val="70"/>
        </a:spcAft>
        <a:buFont typeface="Arial" panose="020B0604020202020204" pitchFamily="34" charset="0"/>
        <a:buChar char="•"/>
        <a:defRPr kumimoji="1" sz="2800" kern="1200" baseline="0">
          <a:solidFill>
            <a:schemeClr val="tx1"/>
          </a:solidFill>
          <a:latin typeface="+mn-lt"/>
          <a:ea typeface="+mn-ea"/>
          <a:cs typeface="メイリオ" panose="020B0604030504040204" pitchFamily="50" charset="-128"/>
        </a:defRPr>
      </a:lvl1pPr>
      <a:lvl2pPr marL="685800" indent="-228600" algn="just" defTabSz="914400" rtl="0" eaLnBrk="1" latinLnBrk="0" hangingPunct="1">
        <a:lnSpc>
          <a:spcPct val="120000"/>
        </a:lnSpc>
        <a:spcBef>
          <a:spcPts val="500"/>
        </a:spcBef>
        <a:spcAft>
          <a:spcPts val="70"/>
        </a:spcAft>
        <a:buFont typeface="Arial" panose="020B0604020202020204" pitchFamily="34" charset="0"/>
        <a:buChar char="•"/>
        <a:defRPr kumimoji="1" sz="2400" kern="1200" baseline="0">
          <a:solidFill>
            <a:schemeClr val="tx1"/>
          </a:solidFill>
          <a:latin typeface="+mn-lt"/>
          <a:ea typeface="+mn-ea"/>
          <a:cs typeface="メイリオ" panose="020B0604030504040204" pitchFamily="50" charset="-128"/>
        </a:defRPr>
      </a:lvl2pPr>
      <a:lvl3pPr marL="1143000" indent="-228600" algn="just" defTabSz="914400" rtl="0" eaLnBrk="1" latinLnBrk="0" hangingPunct="1">
        <a:lnSpc>
          <a:spcPct val="120000"/>
        </a:lnSpc>
        <a:spcBef>
          <a:spcPts val="500"/>
        </a:spcBef>
        <a:spcAft>
          <a:spcPts val="70"/>
        </a:spcAft>
        <a:buFont typeface="Arial" panose="020B0604020202020204" pitchFamily="34" charset="0"/>
        <a:buChar char="•"/>
        <a:defRPr kumimoji="1" sz="2000" kern="1200" baseline="0">
          <a:solidFill>
            <a:schemeClr val="tx1"/>
          </a:solidFill>
          <a:latin typeface="+mn-lt"/>
          <a:ea typeface="+mn-ea"/>
          <a:cs typeface="メイリオ" panose="020B0604030504040204" pitchFamily="50" charset="-128"/>
        </a:defRPr>
      </a:lvl3pPr>
      <a:lvl4pPr marL="1600200" indent="-228600" algn="just" defTabSz="914400" rtl="0" eaLnBrk="1" latinLnBrk="0" hangingPunct="1">
        <a:lnSpc>
          <a:spcPct val="120000"/>
        </a:lnSpc>
        <a:spcBef>
          <a:spcPts val="500"/>
        </a:spcBef>
        <a:spcAft>
          <a:spcPts val="70"/>
        </a:spcAft>
        <a:buFont typeface="Arial" panose="020B0604020202020204" pitchFamily="34" charset="0"/>
        <a:buChar char="•"/>
        <a:defRPr kumimoji="1" sz="1800" kern="1200" baseline="0">
          <a:solidFill>
            <a:schemeClr val="tx1"/>
          </a:solidFill>
          <a:latin typeface="+mn-lt"/>
          <a:ea typeface="+mn-ea"/>
          <a:cs typeface="メイリオ" panose="020B0604030504040204" pitchFamily="50" charset="-128"/>
        </a:defRPr>
      </a:lvl4pPr>
      <a:lvl5pPr marL="2057400" indent="-228600" algn="just" defTabSz="914400" rtl="0" eaLnBrk="1" latinLnBrk="0" hangingPunct="1">
        <a:lnSpc>
          <a:spcPct val="120000"/>
        </a:lnSpc>
        <a:spcBef>
          <a:spcPts val="500"/>
        </a:spcBef>
        <a:spcAft>
          <a:spcPts val="70"/>
        </a:spcAft>
        <a:buFont typeface="Arial" panose="020B0604020202020204" pitchFamily="34" charset="0"/>
        <a:buChar char="•"/>
        <a:defRPr kumimoji="1" sz="1800" kern="1200" baseline="0">
          <a:solidFill>
            <a:schemeClr val="tx1"/>
          </a:solidFill>
          <a:latin typeface="+mn-lt"/>
          <a:ea typeface="+mn-ea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構成図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737169" y="2270435"/>
            <a:ext cx="1007075" cy="268536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t" anchorCtr="0">
            <a:noAutofit/>
          </a:bodyPr>
          <a:lstStyle/>
          <a:p>
            <a:pPr algn="ctr"/>
            <a:r>
              <a:rPr kumimoji="1" lang="en-US" altLang="ja-JP" sz="1200"/>
              <a:t>VM</a:t>
            </a:r>
            <a:endParaRPr kumimoji="1" lang="en-US" altLang="ja-JP" sz="12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728858" y="3625512"/>
            <a:ext cx="864096" cy="10839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 anchor="t" anchorCtr="0">
            <a:noAutofit/>
          </a:bodyPr>
          <a:lstStyle/>
          <a:p>
            <a:pPr algn="r"/>
            <a:r>
              <a:rPr kumimoji="1" lang="en-US" altLang="ja-JP" sz="900" dirty="0" err="1"/>
              <a:t>vNIC</a:t>
            </a:r>
            <a:r>
              <a:rPr kumimoji="1" lang="en-US" altLang="ja-JP" sz="900" dirty="0"/>
              <a:t>(</a:t>
            </a:r>
            <a:r>
              <a:rPr kumimoji="1" lang="en-US" altLang="ja-JP" sz="900" dirty="0" err="1"/>
              <a:t>vhost</a:t>
            </a:r>
            <a:r>
              <a:rPr kumimoji="1" lang="en-US" altLang="ja-JP" sz="900" dirty="0"/>
              <a:t>)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1256181" y="1382627"/>
            <a:ext cx="7344816" cy="44226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120277" y="1858592"/>
            <a:ext cx="1728192" cy="1081412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200" dirty="0"/>
              <a:t>Classifier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284037" y="139253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Spp_vf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11547" y="2420856"/>
            <a:ext cx="864096" cy="25922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ja-JP" sz="1200" dirty="0"/>
              <a:t>NIC</a:t>
            </a:r>
            <a:endParaRPr kumimoji="1" lang="ja-JP" altLang="en-US" sz="12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393160" y="1772816"/>
            <a:ext cx="1656184" cy="306467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err="1"/>
              <a:t>Fwd</a:t>
            </a:r>
            <a:r>
              <a:rPr kumimoji="1" lang="en-US" altLang="ja-JP" sz="1200" dirty="0"/>
              <a:t>(1:1)</a:t>
            </a:r>
            <a:endParaRPr kumimoji="1" lang="ja-JP" altLang="en-US" sz="1200" dirty="0"/>
          </a:p>
        </p:txBody>
      </p:sp>
      <p:cxnSp>
        <p:nvCxnSpPr>
          <p:cNvPr id="11" name="直線矢印コネクタ 10"/>
          <p:cNvCxnSpPr>
            <a:cxnSpLocks/>
            <a:stCxn id="7" idx="3"/>
            <a:endCxn id="10" idx="1"/>
          </p:cNvCxnSpPr>
          <p:nvPr/>
        </p:nvCxnSpPr>
        <p:spPr>
          <a:xfrm flipV="1">
            <a:off x="3848469" y="1926050"/>
            <a:ext cx="2544691" cy="473248"/>
          </a:xfrm>
          <a:prstGeom prst="straightConnector1">
            <a:avLst/>
          </a:prstGeom>
          <a:ln w="12700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6384849" y="2906509"/>
            <a:ext cx="1656184" cy="306467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 err="1"/>
              <a:t>Fwd</a:t>
            </a:r>
            <a:r>
              <a:rPr lang="en-US" altLang="ja-JP" sz="1200" dirty="0"/>
              <a:t>(1:1)</a:t>
            </a:r>
            <a:endParaRPr lang="ja-JP" altLang="en-US" sz="1200" dirty="0"/>
          </a:p>
        </p:txBody>
      </p:sp>
      <p:cxnSp>
        <p:nvCxnSpPr>
          <p:cNvPr id="13" name="直線矢印コネクタ 12"/>
          <p:cNvCxnSpPr>
            <a:cxnSpLocks/>
            <a:stCxn id="24" idx="3"/>
            <a:endCxn id="7" idx="1"/>
          </p:cNvCxnSpPr>
          <p:nvPr/>
        </p:nvCxnSpPr>
        <p:spPr>
          <a:xfrm flipV="1">
            <a:off x="1075643" y="2399298"/>
            <a:ext cx="1044634" cy="741622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8736133" y="2472140"/>
            <a:ext cx="864096" cy="10839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 anchor="t" anchorCtr="0">
            <a:noAutofit/>
          </a:bodyPr>
          <a:lstStyle/>
          <a:p>
            <a:pPr algn="r"/>
            <a:r>
              <a:rPr kumimoji="1" lang="en-US" altLang="ja-JP" sz="900" dirty="0" err="1"/>
              <a:t>vNIC</a:t>
            </a:r>
            <a:r>
              <a:rPr kumimoji="1" lang="en-US" altLang="ja-JP" sz="900" dirty="0"/>
              <a:t>(</a:t>
            </a:r>
            <a:r>
              <a:rPr kumimoji="1" lang="en-US" altLang="ja-JP" sz="900" dirty="0" err="1"/>
              <a:t>vhost</a:t>
            </a:r>
            <a:r>
              <a:rPr kumimoji="1" lang="en-US" altLang="ja-JP" sz="900" dirty="0"/>
              <a:t>)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264293" y="2225639"/>
            <a:ext cx="1440160" cy="54441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 dirty="0"/>
              <a:t>Classifier</a:t>
            </a:r>
          </a:p>
          <a:p>
            <a:pPr algn="ctr"/>
            <a:r>
              <a:rPr kumimoji="1" lang="en-US" altLang="ja-JP" sz="1200" dirty="0"/>
              <a:t>(</a:t>
            </a:r>
            <a:r>
              <a:rPr lang="en-US" altLang="ja-JP" sz="1200" dirty="0"/>
              <a:t>MAC</a:t>
            </a:r>
            <a:r>
              <a:rPr kumimoji="1" lang="ja-JP" altLang="en-US" sz="1200" dirty="0"/>
              <a:t>振分</a:t>
            </a:r>
            <a:r>
              <a:rPr kumimoji="1" lang="en-US" altLang="ja-JP" sz="1200" dirty="0"/>
              <a:t>)</a:t>
            </a:r>
            <a:endParaRPr kumimoji="1" lang="ja-JP" altLang="en-US" sz="12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384849" y="3410565"/>
            <a:ext cx="1656184" cy="306467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err="1"/>
              <a:t>Fwd</a:t>
            </a:r>
            <a:r>
              <a:rPr kumimoji="1" lang="en-US" altLang="ja-JP" sz="1200" dirty="0"/>
              <a:t>(1:1)</a:t>
            </a:r>
            <a:endParaRPr kumimoji="1" lang="ja-JP" altLang="en-US" sz="12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264293" y="3068960"/>
            <a:ext cx="1440160" cy="51077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Merge</a:t>
            </a:r>
          </a:p>
          <a:p>
            <a:pPr algn="ctr"/>
            <a:r>
              <a:rPr kumimoji="1" lang="en-US" altLang="ja-JP" sz="1200" dirty="0"/>
              <a:t>(N:1)</a:t>
            </a:r>
            <a:endParaRPr kumimoji="1" lang="ja-JP" altLang="en-US" sz="12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367813" y="2330445"/>
            <a:ext cx="1656184" cy="306467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 err="1"/>
              <a:t>Fwd</a:t>
            </a:r>
            <a:r>
              <a:rPr lang="en-US" altLang="ja-JP" sz="1200" dirty="0"/>
              <a:t>(1:1)</a:t>
            </a:r>
            <a:endParaRPr lang="ja-JP" altLang="en-US" sz="1200" dirty="0"/>
          </a:p>
        </p:txBody>
      </p:sp>
      <p:cxnSp>
        <p:nvCxnSpPr>
          <p:cNvPr id="20" name="直線矢印コネクタ 19"/>
          <p:cNvCxnSpPr>
            <a:cxnSpLocks/>
            <a:stCxn id="25" idx="3"/>
            <a:endCxn id="18" idx="1"/>
          </p:cNvCxnSpPr>
          <p:nvPr/>
        </p:nvCxnSpPr>
        <p:spPr>
          <a:xfrm flipV="1">
            <a:off x="1075643" y="3324349"/>
            <a:ext cx="1188650" cy="824715"/>
          </a:xfrm>
          <a:prstGeom prst="straightConnector1">
            <a:avLst/>
          </a:prstGeom>
          <a:ln w="12700">
            <a:solidFill>
              <a:schemeClr val="tx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cxnSpLocks/>
            <a:stCxn id="18" idx="3"/>
            <a:endCxn id="17" idx="1"/>
          </p:cNvCxnSpPr>
          <p:nvPr/>
        </p:nvCxnSpPr>
        <p:spPr>
          <a:xfrm>
            <a:off x="3704453" y="3324349"/>
            <a:ext cx="2680396" cy="239450"/>
          </a:xfrm>
          <a:prstGeom prst="straightConnector1">
            <a:avLst/>
          </a:prstGeom>
          <a:ln w="12700">
            <a:solidFill>
              <a:schemeClr val="tx2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cxnSpLocks/>
            <a:stCxn id="18" idx="3"/>
            <a:endCxn id="19" idx="1"/>
          </p:cNvCxnSpPr>
          <p:nvPr/>
        </p:nvCxnSpPr>
        <p:spPr>
          <a:xfrm flipV="1">
            <a:off x="3704453" y="2483679"/>
            <a:ext cx="2663360" cy="840670"/>
          </a:xfrm>
          <a:prstGeom prst="straightConnector1">
            <a:avLst/>
          </a:prstGeom>
          <a:ln w="12700">
            <a:solidFill>
              <a:schemeClr val="tx2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/>
          <p:cNvSpPr/>
          <p:nvPr/>
        </p:nvSpPr>
        <p:spPr>
          <a:xfrm>
            <a:off x="787611" y="2996920"/>
            <a:ext cx="288032" cy="288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">
                <a:solidFill>
                  <a:schemeClr val="tx1"/>
                </a:solidFill>
              </a:rPr>
              <a:t>TX</a:t>
            </a:r>
            <a:endParaRPr kumimoji="1" lang="ja-JP" altLang="en-US" sz="60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87611" y="4005064"/>
            <a:ext cx="288032" cy="288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">
                <a:solidFill>
                  <a:schemeClr val="tx1"/>
                </a:solidFill>
              </a:rPr>
              <a:t>RX</a:t>
            </a:r>
            <a:endParaRPr kumimoji="1" lang="ja-JP" altLang="en-US" sz="600">
              <a:solidFill>
                <a:schemeClr val="tx1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8736133" y="2650719"/>
            <a:ext cx="288032" cy="288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">
                <a:solidFill>
                  <a:schemeClr val="tx1"/>
                </a:solidFill>
              </a:rPr>
              <a:t>TX</a:t>
            </a:r>
            <a:endParaRPr kumimoji="1" lang="ja-JP" altLang="en-US" sz="600">
              <a:solidFill>
                <a:schemeClr val="tx1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8736133" y="3154775"/>
            <a:ext cx="288032" cy="288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">
                <a:solidFill>
                  <a:schemeClr val="tx1"/>
                </a:solidFill>
              </a:rPr>
              <a:t>RX</a:t>
            </a:r>
            <a:endParaRPr kumimoji="1" lang="ja-JP" altLang="en-US" sz="600">
              <a:solidFill>
                <a:schemeClr val="tx1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8736133" y="3802847"/>
            <a:ext cx="288032" cy="288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">
                <a:solidFill>
                  <a:schemeClr val="tx1"/>
                </a:solidFill>
              </a:rPr>
              <a:t>TX</a:t>
            </a:r>
            <a:endParaRPr kumimoji="1" lang="ja-JP" altLang="en-US" sz="600">
              <a:solidFill>
                <a:schemeClr val="tx1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8736133" y="4306903"/>
            <a:ext cx="288032" cy="288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">
                <a:solidFill>
                  <a:schemeClr val="tx1"/>
                </a:solidFill>
              </a:rPr>
              <a:t>RX</a:t>
            </a:r>
            <a:endParaRPr kumimoji="1" lang="ja-JP" altLang="en-US" sz="600">
              <a:solidFill>
                <a:schemeClr val="tx1"/>
              </a:solidFill>
            </a:endParaRPr>
          </a:p>
        </p:txBody>
      </p:sp>
      <p:cxnSp>
        <p:nvCxnSpPr>
          <p:cNvPr id="39" name="直線矢印コネクタ 38"/>
          <p:cNvCxnSpPr>
            <a:stCxn id="28" idx="1"/>
            <a:endCxn id="19" idx="3"/>
          </p:cNvCxnSpPr>
          <p:nvPr/>
        </p:nvCxnSpPr>
        <p:spPr>
          <a:xfrm flipH="1" flipV="1">
            <a:off x="8023997" y="2483679"/>
            <a:ext cx="712136" cy="31104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>
            <a:stCxn id="30" idx="1"/>
            <a:endCxn id="17" idx="3"/>
          </p:cNvCxnSpPr>
          <p:nvPr/>
        </p:nvCxnSpPr>
        <p:spPr>
          <a:xfrm flipH="1" flipV="1">
            <a:off x="8041033" y="3563799"/>
            <a:ext cx="695100" cy="38304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10" idx="3"/>
            <a:endCxn id="29" idx="1"/>
          </p:cNvCxnSpPr>
          <p:nvPr/>
        </p:nvCxnSpPr>
        <p:spPr>
          <a:xfrm>
            <a:off x="8049344" y="1926050"/>
            <a:ext cx="686789" cy="137272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stCxn id="12" idx="3"/>
            <a:endCxn id="31" idx="1"/>
          </p:cNvCxnSpPr>
          <p:nvPr/>
        </p:nvCxnSpPr>
        <p:spPr>
          <a:xfrm>
            <a:off x="8041033" y="3059743"/>
            <a:ext cx="695100" cy="139116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cxnSpLocks/>
            <a:stCxn id="7" idx="3"/>
            <a:endCxn id="12" idx="1"/>
          </p:cNvCxnSpPr>
          <p:nvPr/>
        </p:nvCxnSpPr>
        <p:spPr>
          <a:xfrm>
            <a:off x="3848469" y="2399298"/>
            <a:ext cx="2536380" cy="660445"/>
          </a:xfrm>
          <a:prstGeom prst="straightConnector1">
            <a:avLst/>
          </a:prstGeom>
          <a:ln w="12700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3560437" y="4419039"/>
            <a:ext cx="3168352" cy="986799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kumimoji="1" lang="ja-JP" altLang="en-US" sz="1200" dirty="0"/>
              <a:t>制御機能</a:t>
            </a:r>
            <a:endParaRPr kumimoji="1" lang="en-US" altLang="ja-JP" sz="1200" dirty="0"/>
          </a:p>
          <a:p>
            <a:r>
              <a:rPr lang="ja-JP" altLang="en-US" sz="1200" dirty="0"/>
              <a:t>　</a:t>
            </a:r>
            <a:endParaRPr kumimoji="1" lang="ja-JP" altLang="en-US" sz="1200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5156402" y="4803267"/>
            <a:ext cx="1440160" cy="38654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1200" dirty="0"/>
              <a:t>Config</a:t>
            </a:r>
            <a:r>
              <a:rPr kumimoji="1" lang="ja-JP" altLang="en-US" sz="1200" dirty="0"/>
              <a:t>機能</a:t>
            </a: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3277415" y="2773660"/>
            <a:ext cx="990817" cy="21745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ja-JP" altLang="en-US" sz="1200" dirty="0"/>
              <a:t>ログ機能</a:t>
            </a:r>
            <a:endParaRPr kumimoji="1" lang="ja-JP" altLang="en-US" sz="1200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3284690" y="3434331"/>
            <a:ext cx="990817" cy="21745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ja-JP" altLang="en-US" sz="1200" dirty="0"/>
              <a:t>ログ機能</a:t>
            </a:r>
            <a:endParaRPr kumimoji="1" lang="ja-JP" altLang="en-US" sz="1200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7254632" y="2008202"/>
            <a:ext cx="990817" cy="21745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ja-JP" altLang="en-US" sz="1200" dirty="0"/>
              <a:t>ログ機能</a:t>
            </a:r>
            <a:endParaRPr kumimoji="1" lang="ja-JP" altLang="en-US" sz="1200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7246284" y="2574106"/>
            <a:ext cx="990817" cy="21745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ja-JP" altLang="en-US" sz="1200" dirty="0"/>
              <a:t>ログ機能</a:t>
            </a:r>
            <a:endParaRPr kumimoji="1" lang="ja-JP" altLang="en-US" sz="1200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7262982" y="3141000"/>
            <a:ext cx="990817" cy="21745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ja-JP" altLang="en-US" sz="1200" dirty="0"/>
              <a:t>ログ機能</a:t>
            </a:r>
            <a:endParaRPr kumimoji="1" lang="ja-JP" altLang="en-US" sz="1200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7262982" y="3680312"/>
            <a:ext cx="990817" cy="21745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ja-JP" altLang="en-US" sz="1200" dirty="0"/>
              <a:t>ログ機能</a:t>
            </a:r>
            <a:endParaRPr kumimoji="1" lang="ja-JP" altLang="en-US" sz="1200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3656856" y="4803267"/>
            <a:ext cx="1440160" cy="38654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1200" dirty="0"/>
              <a:t>スレッド起動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停止機能</a:t>
            </a: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7512454" y="6022235"/>
            <a:ext cx="881525" cy="28762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ja-JP" altLang="en-US" sz="1200" dirty="0"/>
              <a:t>スレッド</a:t>
            </a:r>
            <a:endParaRPr lang="en-US" altLang="ja-JP" sz="1200" dirty="0"/>
          </a:p>
        </p:txBody>
      </p:sp>
      <p:sp>
        <p:nvSpPr>
          <p:cNvPr id="77" name="正方形/長方形 76"/>
          <p:cNvSpPr/>
          <p:nvPr/>
        </p:nvSpPr>
        <p:spPr>
          <a:xfrm>
            <a:off x="6399553" y="6046296"/>
            <a:ext cx="920077" cy="263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プロセス</a:t>
            </a:r>
          </a:p>
        </p:txBody>
      </p:sp>
    </p:spTree>
    <p:extLst>
      <p:ext uri="{BB962C8B-B14F-4D97-AF65-F5344CB8AC3E}">
        <p14:creationId xmlns:p14="http://schemas.microsoft.com/office/powerpoint/2010/main" val="1014629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社員証配色">
      <a:dk1>
        <a:srgbClr val="4F4A46"/>
      </a:dk1>
      <a:lt1>
        <a:srgbClr val="FFFFFF"/>
      </a:lt1>
      <a:dk2>
        <a:srgbClr val="000000"/>
      </a:dk2>
      <a:lt2>
        <a:srgbClr val="B0B5B9"/>
      </a:lt2>
      <a:accent1>
        <a:srgbClr val="07A0C3"/>
      </a:accent1>
      <a:accent2>
        <a:srgbClr val="DD1C1A"/>
      </a:accent2>
      <a:accent3>
        <a:srgbClr val="F0C808"/>
      </a:accent3>
      <a:accent4>
        <a:srgbClr val="C2E812"/>
      </a:accent4>
      <a:accent5>
        <a:srgbClr val="C3F2FD"/>
      </a:accent5>
      <a:accent6>
        <a:srgbClr val="F9CBCB"/>
      </a:accent6>
      <a:hlink>
        <a:srgbClr val="0000FF"/>
      </a:hlink>
      <a:folHlink>
        <a:srgbClr val="800080"/>
      </a:folHlink>
    </a:clrScheme>
    <a:fontScheme name="メイリオ+メイリオ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  <a:ln>
          <a:solidFill>
            <a:schemeClr val="accent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4色1青_2016r3.potx" id="{FD220688-37E0-4CB2-A158-C0CB788AA961}" vid="{D4E3D4E0-88B4-49BB-B291-7387918BF9E1}"/>
    </a:ext>
  </a:extLst>
</a:theme>
</file>

<file path=ppt/theme/theme2.xml><?xml version="1.0" encoding="utf-8"?>
<a:theme xmlns:a="http://schemas.openxmlformats.org/drawingml/2006/main" name="Office テーマ">
  <a:themeElements>
    <a:clrScheme name="社員証配色">
      <a:dk1>
        <a:srgbClr val="4F4A46"/>
      </a:dk1>
      <a:lt1>
        <a:srgbClr val="FFFFFF"/>
      </a:lt1>
      <a:dk2>
        <a:srgbClr val="000000"/>
      </a:dk2>
      <a:lt2>
        <a:srgbClr val="B0B5B9"/>
      </a:lt2>
      <a:accent1>
        <a:srgbClr val="07A0C3"/>
      </a:accent1>
      <a:accent2>
        <a:srgbClr val="DD1C1A"/>
      </a:accent2>
      <a:accent3>
        <a:srgbClr val="F0C808"/>
      </a:accent3>
      <a:accent4>
        <a:srgbClr val="C2E812"/>
      </a:accent4>
      <a:accent5>
        <a:srgbClr val="C3F2FD"/>
      </a:accent5>
      <a:accent6>
        <a:srgbClr val="F9CBCB"/>
      </a:accent6>
      <a:hlink>
        <a:srgbClr val="0000FF"/>
      </a:hlink>
      <a:folHlink>
        <a:srgbClr val="800080"/>
      </a:folHlink>
    </a:clrScheme>
    <a:fontScheme name="メイリオ+メイリオ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社員証配色">
      <a:dk1>
        <a:srgbClr val="4F4A46"/>
      </a:dk1>
      <a:lt1>
        <a:srgbClr val="FFFFFF"/>
      </a:lt1>
      <a:dk2>
        <a:srgbClr val="000000"/>
      </a:dk2>
      <a:lt2>
        <a:srgbClr val="B0B5B9"/>
      </a:lt2>
      <a:accent1>
        <a:srgbClr val="07A0C3"/>
      </a:accent1>
      <a:accent2>
        <a:srgbClr val="DD1C1A"/>
      </a:accent2>
      <a:accent3>
        <a:srgbClr val="F0C808"/>
      </a:accent3>
      <a:accent4>
        <a:srgbClr val="C2E812"/>
      </a:accent4>
      <a:accent5>
        <a:srgbClr val="C3F2FD"/>
      </a:accent5>
      <a:accent6>
        <a:srgbClr val="F9CBCB"/>
      </a:accent6>
      <a:hlink>
        <a:srgbClr val="0000FF"/>
      </a:hlink>
      <a:folHlink>
        <a:srgbClr val="800080"/>
      </a:folHlink>
    </a:clrScheme>
    <a:fontScheme name="メイリオ+メイリオ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54</Words>
  <Application>Microsoft Office PowerPoint</Application>
  <PresentationFormat>A4 210 x 297 mm</PresentationFormat>
  <Paragraphs>34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メイリオ</vt:lpstr>
      <vt:lpstr>Arial</vt:lpstr>
      <vt:lpstr>Office テーマ</vt:lpstr>
      <vt:lpstr>構成図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2017-02-10T04:13:29Z</dcterms:created>
  <dcterms:modified xsi:type="dcterms:W3CDTF">2017-06-16T01:09:32Z</dcterms:modified>
</cp:coreProperties>
</file>