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808"/>
    <a:srgbClr val="07A0C3"/>
    <a:srgbClr val="DD1C1A"/>
    <a:srgbClr val="C2E8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howGuides="1">
      <p:cViewPr varScale="1">
        <p:scale>
          <a:sx n="111" d="100"/>
          <a:sy n="111" d="100"/>
        </p:scale>
        <p:origin x="1194" y="78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3912" y="102"/>
      </p:cViewPr>
      <p:guideLst/>
    </p:cSldViewPr>
  </p:notesViewPr>
  <p:gridSpacing cx="72008" cy="72008"/>
</p:viewPr>
</file>

<file path=ppt/theme/theme2.xml><?xml version="1.0" encoding="utf-8"?>
<a:theme xmlns:a="http://schemas.openxmlformats.org/drawingml/2006/main" name="Office テーマ">
  <a:themeElements>
    <a:clrScheme name="社員証配色">
      <a:dk1>
        <a:srgbClr val="4F4A46"/>
      </a:dk1>
      <a:lt1>
        <a:srgbClr val="FFFFFF"/>
      </a:lt1>
      <a:dk2>
        <a:srgbClr val="000000"/>
      </a:dk2>
      <a:lt2>
        <a:srgbClr val="B0B5B9"/>
      </a:lt2>
      <a:accent1>
        <a:srgbClr val="07A0C3"/>
      </a:accent1>
      <a:accent2>
        <a:srgbClr val="DD1C1A"/>
      </a:accent2>
      <a:accent3>
        <a:srgbClr val="F0C808"/>
      </a:accent3>
      <a:accent4>
        <a:srgbClr val="C2E812"/>
      </a:accent4>
      <a:accent5>
        <a:srgbClr val="C3F2FD"/>
      </a:accent5>
      <a:accent6>
        <a:srgbClr val="F9CBCB"/>
      </a:accent6>
      <a:hlink>
        <a:srgbClr val="0000FF"/>
      </a:hlink>
      <a:folHlink>
        <a:srgbClr val="800080"/>
      </a:folHlink>
    </a:clrScheme>
    <a:fontScheme name="メイリオ+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社員証配色">
      <a:dk1>
        <a:srgbClr val="4F4A46"/>
      </a:dk1>
      <a:lt1>
        <a:srgbClr val="FFFFFF"/>
      </a:lt1>
      <a:dk2>
        <a:srgbClr val="000000"/>
      </a:dk2>
      <a:lt2>
        <a:srgbClr val="B0B5B9"/>
      </a:lt2>
      <a:accent1>
        <a:srgbClr val="07A0C3"/>
      </a:accent1>
      <a:accent2>
        <a:srgbClr val="DD1C1A"/>
      </a:accent2>
      <a:accent3>
        <a:srgbClr val="F0C808"/>
      </a:accent3>
      <a:accent4>
        <a:srgbClr val="C2E812"/>
      </a:accent4>
      <a:accent5>
        <a:srgbClr val="C3F2FD"/>
      </a:accent5>
      <a:accent6>
        <a:srgbClr val="F9CBCB"/>
      </a:accent6>
      <a:hlink>
        <a:srgbClr val="0000FF"/>
      </a:hlink>
      <a:folHlink>
        <a:srgbClr val="800080"/>
      </a:folHlink>
    </a:clrScheme>
    <a:fontScheme name="メイリオ+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638</Words>
  <Application>Microsoft Office PowerPoint</Application>
  <PresentationFormat>A4 210 x 297 mm</PresentationFormat>
  <Paragraphs>196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6" baseType="lpstr">
      <vt:lpstr>メイリオ</vt:lpstr>
      <vt:lpstr>Arial</vt:lpstr>
      <vt:lpstr>Office テーマ</vt:lpstr>
      <vt:lpstr>SPPの今後の実装予定（案）</vt:lpstr>
      <vt:lpstr>PowerPoint プレゼンテーション</vt:lpstr>
      <vt:lpstr>SPPの定義</vt:lpstr>
      <vt:lpstr>SPPコンポーネントの基本モデル</vt:lpstr>
      <vt:lpstr>SPPコンポーネントの種類</vt:lpstr>
      <vt:lpstr>想定する提供IF(1/2)</vt:lpstr>
      <vt:lpstr>想定する提供IF(2/2)</vt:lpstr>
      <vt:lpstr>PowerPoint プレゼンテーション</vt:lpstr>
      <vt:lpstr>プロセス・スレッド構成</vt:lpstr>
      <vt:lpstr>SPPの構成例（SFC）</vt:lpstr>
      <vt:lpstr>SPPの構成例（VF）～Mac振り分け～</vt:lpstr>
      <vt:lpstr>SPPの構成例（VF）～Mac＋Vlan振分～</vt:lpstr>
      <vt:lpstr>SPPの構成例（VF）～Mac＋Vlan振分＋LB～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2017-02-10T04:13:29Z</dcterms:created>
  <dcterms:modified xsi:type="dcterms:W3CDTF">2017-06-26T00:30:12Z</dcterms:modified>
</cp:coreProperties>
</file>