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0C3"/>
    <a:srgbClr val="DD1C1A"/>
    <a:srgbClr val="F0C808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87" d="100"/>
          <a:sy n="87" d="100"/>
        </p:scale>
        <p:origin x="168" y="90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Office PowerPoint</Application>
  <PresentationFormat>A4 210 x 297 mm</PresentationFormat>
  <Paragraphs>177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HGP創英角ｺﾞｼｯｸUB</vt:lpstr>
      <vt:lpstr>メイリオ</vt:lpstr>
      <vt:lpstr>Arial</vt:lpstr>
      <vt:lpstr>Office テーマ</vt:lpstr>
      <vt:lpstr>SPPの既存モデルおよびVF機能のモデル</vt:lpstr>
      <vt:lpstr>はじめに</vt:lpstr>
      <vt:lpstr>現SPPの処理モデル（SFC）</vt:lpstr>
      <vt:lpstr>検証サイト向けモデル（VF）</vt:lpstr>
      <vt:lpstr>検証サイト向けモデル（VF）　データモデル</vt:lpstr>
      <vt:lpstr>検証サイト向けモデルー構成例（2物理NIC,2VM）</vt:lpstr>
      <vt:lpstr>性能向上モデル案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2017-05-24T09:07:29Z</dcterms:modified>
</cp:coreProperties>
</file>