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08"/>
    <a:srgbClr val="07A0C3"/>
    <a:srgbClr val="DD1C1A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73" d="100"/>
          <a:sy n="73" d="100"/>
        </p:scale>
        <p:origin x="312" y="54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912" y="102"/>
      </p:cViewPr>
      <p:guideLst/>
    </p:cSldViewPr>
  </p:notesViewPr>
  <p:gridSpacing cx="72008" cy="72008"/>
</p:viewPr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AC898-A239-494B-AED4-124F47CB6197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537B4-C45A-4E5B-8706-C57D5ABD7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8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theme2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512</Words>
  <Application>Microsoft Office PowerPoint</Application>
  <PresentationFormat>A4 210 x 297 mm</PresentationFormat>
  <Paragraphs>70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 Unicode MS</vt:lpstr>
      <vt:lpstr>メイリオ</vt:lpstr>
      <vt:lpstr>Arial</vt:lpstr>
      <vt:lpstr>Office テーマ</vt:lpstr>
      <vt:lpstr>spp_vfのコマンド機能の実装と拡張方針について</vt:lpstr>
      <vt:lpstr>Spp_vf実装（中）の概要</vt:lpstr>
      <vt:lpstr>spp_nfvの実装</vt:lpstr>
      <vt:lpstr>spp.pyとの接続対応</vt:lpstr>
      <vt:lpstr>考察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2017-02-10T04:13:29Z</dcterms:created>
  <dcterms:modified xsi:type="dcterms:W3CDTF">2017-08-07T00:09:47Z</dcterms:modified>
</cp:coreProperties>
</file>