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62" d="100"/>
          <a:sy n="62" d="100"/>
        </p:scale>
        <p:origin x="672" y="6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1661</Words>
  <Application>Microsoft Office PowerPoint</Application>
  <PresentationFormat>A4 210 x 297 mm</PresentationFormat>
  <Paragraphs>187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 Unicode MS</vt:lpstr>
      <vt:lpstr>メイリオ</vt:lpstr>
      <vt:lpstr>Arial</vt:lpstr>
      <vt:lpstr>Office テーマ</vt:lpstr>
      <vt:lpstr>sppコマンド機能の実装と拡張方針について</vt:lpstr>
      <vt:lpstr>機能要件</vt:lpstr>
      <vt:lpstr>課題</vt:lpstr>
      <vt:lpstr>【課題】検討の前提／要件</vt:lpstr>
      <vt:lpstr>対案実装イメージ（１／４）</vt:lpstr>
      <vt:lpstr>対案実装イメージ（２／４）</vt:lpstr>
      <vt:lpstr>対案実装イメージ（３／４）</vt:lpstr>
      <vt:lpstr>対案実装イメージ（４／４）</vt:lpstr>
      <vt:lpstr>結論？</vt:lpstr>
      <vt:lpstr>PowerPoint プレゼンテーション</vt:lpstr>
      <vt:lpstr>Spp_vf実装（中）の概要</vt:lpstr>
      <vt:lpstr>spp_nfvの実装</vt:lpstr>
      <vt:lpstr>spp.pyとの接続対応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2017-08-09T10:10:04Z</dcterms:modified>
</cp:coreProperties>
</file>