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14" y="132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2096</Words>
  <Application>Microsoft Office PowerPoint</Application>
  <PresentationFormat>A4 210 x 297 mm</PresentationFormat>
  <Paragraphs>326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メイリオ</vt:lpstr>
      <vt:lpstr>Arial</vt:lpstr>
      <vt:lpstr>Office テーマ</vt:lpstr>
      <vt:lpstr>SPPのプロセス構成検討</vt:lpstr>
      <vt:lpstr>1.概要</vt:lpstr>
      <vt:lpstr>1-1.確認中の内容</vt:lpstr>
      <vt:lpstr>1-2.DPDKによる制限</vt:lpstr>
      <vt:lpstr>2.SPPプロセスの構成について</vt:lpstr>
      <vt:lpstr>使用例1：1プロセスでの構成</vt:lpstr>
      <vt:lpstr>使用例2：複数プロセスでの構成(1プロセス＝1SPPコンポーネント)</vt:lpstr>
      <vt:lpstr>使用例2´：複数プロセスでの構成(1プロセス≒1SPPコンポーネント)</vt:lpstr>
      <vt:lpstr>整理</vt:lpstr>
      <vt:lpstr>【参考】参考となる構成</vt:lpstr>
      <vt:lpstr>参考①：外部プロセスによる機能拡張(1/2)</vt:lpstr>
      <vt:lpstr>参考①：外部プロセスによる機能拡張(2/2)</vt:lpstr>
      <vt:lpstr>参考②：コア数削減の構成(1/3)</vt:lpstr>
      <vt:lpstr>参考②：コア数削減の構成(2/3)</vt:lpstr>
      <vt:lpstr>参考②：コア数削減の構成(3/3)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2017-07-12T10:13:41Z</dcterms:modified>
</cp:coreProperties>
</file>