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3" d="100"/>
          <a:sy n="73" d="100"/>
        </p:scale>
        <p:origin x="768" y="6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1025</Words>
  <Application>Microsoft Office PowerPoint</Application>
  <PresentationFormat>A4 210 x 297 mm</PresentationFormat>
  <Paragraphs>165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メイリオ</vt:lpstr>
      <vt:lpstr>Arial</vt:lpstr>
      <vt:lpstr>Office テーマ</vt:lpstr>
      <vt:lpstr>SPPコンポーネント実装方式の見直しについて （スレッド・プロセス構成）</vt:lpstr>
      <vt:lpstr>1.概要</vt:lpstr>
      <vt:lpstr>SPPコンポーネントの基本モデル（再掲）</vt:lpstr>
      <vt:lpstr>PowerPoint プレゼンテーション</vt:lpstr>
      <vt:lpstr>検討の方向性</vt:lpstr>
      <vt:lpstr>同種コンポーネントの集約</vt:lpstr>
      <vt:lpstr>実装イメージ</vt:lpstr>
      <vt:lpstr>複数プロセスでの構成(1プロセス＝1SPPコンポーネント種類*)</vt:lpstr>
      <vt:lpstr>今後の進め方</vt:lpstr>
      <vt:lpstr>VF構成の場合の例のコア削減（例）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2017-07-27T06:05:38Z</dcterms:modified>
</cp:coreProperties>
</file>