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0C3"/>
    <a:srgbClr val="DD1C1A"/>
    <a:srgbClr val="F0C808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174" autoAdjust="0"/>
  </p:normalViewPr>
  <p:slideViewPr>
    <p:cSldViewPr showGuides="1">
      <p:cViewPr varScale="1">
        <p:scale>
          <a:sx n="92" d="100"/>
          <a:sy n="92" d="100"/>
        </p:scale>
        <p:origin x="1776" y="9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A4 210 x 297 mm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構成図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2017-06-16T01:09:32Z</dcterms:modified>
</cp:coreProperties>
</file>