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08"/>
    <a:srgbClr val="07A0C3"/>
    <a:srgbClr val="DD1C1A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howGuides="1">
      <p:cViewPr varScale="1">
        <p:scale>
          <a:sx n="73" d="100"/>
          <a:sy n="73" d="100"/>
        </p:scale>
        <p:origin x="768" y="5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1060</Words>
  <Application>Microsoft Office PowerPoint</Application>
  <PresentationFormat>A4 210 x 297 mm</PresentationFormat>
  <Paragraphs>83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メイリオ</vt:lpstr>
      <vt:lpstr>Arial</vt:lpstr>
      <vt:lpstr>Office テーマ</vt:lpstr>
      <vt:lpstr>パケットカウンタ提案資料</vt:lpstr>
      <vt:lpstr>概要</vt:lpstr>
      <vt:lpstr>パケットカウンタで収集する情報</vt:lpstr>
      <vt:lpstr>パケットカウンタの出力方法</vt:lpstr>
      <vt:lpstr>【参考】DPDKの統計情報機能の調査について</vt:lpstr>
      <vt:lpstr>【参考】 DPDKの統計情報機能の調査結果(1/3)</vt:lpstr>
      <vt:lpstr>【参考】 DPDKの統計情報機能の調査結果(2/3)</vt:lpstr>
      <vt:lpstr>【参考】 DPDKの統計情報機能の調査結果(3/3)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2017-08-25T02:26:32Z</dcterms:modified>
</cp:coreProperties>
</file>