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6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0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2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1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2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3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9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55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8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70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AB76-656C-4BC7-B343-2D8549B3CE4C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04D9-99E2-4F66-BF7F-373663452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電繪分</a:t>
            </a:r>
            <a:r>
              <a:rPr lang="zh-TW" altLang="en-US" dirty="0"/>
              <a:t>鏡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主題：</a:t>
            </a:r>
            <a:r>
              <a:rPr lang="en-US" altLang="zh-TW" dirty="0" smtClean="0"/>
              <a:t>Canoe</a:t>
            </a:r>
          </a:p>
          <a:p>
            <a:r>
              <a:rPr lang="en-US" altLang="zh-TW" dirty="0" smtClean="0"/>
              <a:t>B03505040</a:t>
            </a:r>
            <a:r>
              <a:rPr lang="zh-TW" altLang="en-US" dirty="0" smtClean="0"/>
              <a:t>　工海三　林後維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0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 smtClean="0">
              <a:effectLst/>
              <a:hlinkClick r:id="rId2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" r="52631" b="76202"/>
          <a:stretch/>
        </p:blipFill>
        <p:spPr>
          <a:xfrm>
            <a:off x="762590" y="1259457"/>
            <a:ext cx="10018983" cy="38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0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9" t="271" b="81886"/>
          <a:stretch/>
        </p:blipFill>
        <p:spPr>
          <a:xfrm>
            <a:off x="749136" y="1837425"/>
            <a:ext cx="10679470" cy="2691443"/>
          </a:xfrm>
        </p:spPr>
      </p:pic>
    </p:spTree>
    <p:extLst>
      <p:ext uri="{BB962C8B-B14F-4D97-AF65-F5344CB8AC3E}">
        <p14:creationId xmlns:p14="http://schemas.microsoft.com/office/powerpoint/2010/main" val="42262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t="22673" r="51288" b="58296"/>
          <a:stretch/>
        </p:blipFill>
        <p:spPr>
          <a:xfrm>
            <a:off x="1634526" y="2311879"/>
            <a:ext cx="8630998" cy="26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3" t="22277" r="7894" b="55916"/>
          <a:stretch/>
        </p:blipFill>
        <p:spPr>
          <a:xfrm>
            <a:off x="2070339" y="1825625"/>
            <a:ext cx="7656426" cy="29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t="46463" r="49505" b="32127"/>
          <a:stretch/>
        </p:blipFill>
        <p:spPr>
          <a:xfrm>
            <a:off x="1664897" y="1958196"/>
            <a:ext cx="8044614" cy="26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0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1" t="44679" r="9826" b="34901"/>
          <a:stretch/>
        </p:blipFill>
        <p:spPr>
          <a:xfrm>
            <a:off x="2234240" y="2096219"/>
            <a:ext cx="7153057" cy="27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1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2" r="27956" b="11112"/>
          <a:stretch/>
        </p:blipFill>
        <p:spPr>
          <a:xfrm>
            <a:off x="985296" y="2113470"/>
            <a:ext cx="9900790" cy="23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9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8699" y="284953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9600" dirty="0" smtClean="0"/>
              <a:t>THANK YOU FOR YOUR ATTENTION</a:t>
            </a:r>
            <a:endParaRPr lang="zh-TW" altLang="en-US" sz="9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23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寬螢幕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電繪分鏡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林後維</dc:creator>
  <cp:lastModifiedBy>林後維</cp:lastModifiedBy>
  <cp:revision>2</cp:revision>
  <dcterms:created xsi:type="dcterms:W3CDTF">2016-12-02T02:10:37Z</dcterms:created>
  <dcterms:modified xsi:type="dcterms:W3CDTF">2016-12-02T02:18:24Z</dcterms:modified>
</cp:coreProperties>
</file>