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592" autoAdjust="0"/>
  </p:normalViewPr>
  <p:slideViewPr>
    <p:cSldViewPr snapToGrid="0" snapToObjects="1">
      <p:cViewPr varScale="1">
        <p:scale>
          <a:sx n="104" d="100"/>
          <a:sy n="104" d="100"/>
        </p:scale>
        <p:origin x="13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DCF6-D633-194A-9C5D-7151C98F4CB5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s://en.wikipedia.org/wiki/Poisson_distribu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ower_la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ower_la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https://en.wikipedia.org/wiki/Binomial_distribu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hyperlink" Target="https://en.wikipedia.org/wiki/Normal_distribu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Statistical Distributions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Willamette University</a:t>
            </a:r>
          </a:p>
          <a:p>
            <a:r>
              <a:rPr lang="en-US" dirty="0" smtClean="0"/>
              <a:t>CS-429 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IQ is normally distributed, with mean 100 and standard deviation 15</a:t>
            </a:r>
          </a:p>
          <a:p>
            <a:r>
              <a:rPr lang="en-US" dirty="0" smtClean="0"/>
              <a:t>About 2.5 % of people have IQs above 130.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1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the frequency of intervals between rare events.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Poisson_pm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69" y="2959099"/>
            <a:ext cx="6366253" cy="1607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69" y="5534791"/>
            <a:ext cx="61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Poisson_distribution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quantity varies as a power of another: p(x) = c^{-a} for exponent a and normalization constant c.</a:t>
            </a:r>
          </a:p>
          <a:p>
            <a:r>
              <a:rPr lang="en-US" dirty="0" smtClean="0"/>
              <a:t>They </a:t>
            </a:r>
            <a:r>
              <a:rPr lang="en-US" dirty="0"/>
              <a:t>d</a:t>
            </a:r>
            <a:r>
              <a:rPr lang="en-US" dirty="0" smtClean="0"/>
              <a:t>o not cluster around a mean like a normal distribution, instead having very large values rarely but consistently</a:t>
            </a:r>
          </a:p>
          <a:p>
            <a:r>
              <a:rPr lang="en-US" dirty="0" smtClean="0"/>
              <a:t>They define 80-20 rules: 20% of the X get 80% of the Y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05158" y="5655771"/>
            <a:ext cx="40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Power_law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average big US city has population 165,719.</a:t>
            </a:r>
          </a:p>
          <a:p>
            <a:r>
              <a:rPr lang="en-US" dirty="0" smtClean="0"/>
              <a:t>Even with a huge standard deviation of 410, 730, the biggest city under a normal distribution should be Indianapolis (780K).</a:t>
            </a:r>
          </a:p>
          <a:p>
            <a:r>
              <a:rPr lang="en-US" dirty="0" smtClean="0"/>
              <a:t>New York city has </a:t>
            </a:r>
            <a:r>
              <a:rPr lang="en-US" dirty="0" smtClean="0"/>
              <a:t>8,008,278 </a:t>
            </a:r>
            <a:r>
              <a:rPr lang="en-US" dirty="0" smtClean="0"/>
              <a:t>people in the 2000 census (the rich get richer) 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05158" y="5655771"/>
            <a:ext cx="40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Power_law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Straight line on log-log plots </a:t>
            </a:r>
            <a:r>
              <a:rPr lang="en-US" dirty="0" smtClean="0">
                <a:sym typeface="Wingdings"/>
              </a:rPr>
              <a:t> power law</a:t>
            </a:r>
          </a:p>
          <a:p>
            <a:r>
              <a:rPr lang="en-US" dirty="0" smtClean="0">
                <a:sym typeface="Wingdings"/>
              </a:rPr>
              <a:t>The biggest values are out of scale on linear plot</a:t>
            </a:r>
          </a:p>
          <a:p>
            <a:r>
              <a:rPr lang="en-US" dirty="0" smtClean="0">
                <a:sym typeface="Wingdings"/>
              </a:rPr>
              <a:t>List events that follow the power law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8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Power Laws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mean does not make sense. </a:t>
            </a:r>
          </a:p>
          <a:p>
            <a:r>
              <a:rPr lang="en-US" dirty="0" smtClean="0"/>
              <a:t>The standard deviation does not make sense</a:t>
            </a:r>
          </a:p>
          <a:p>
            <a:r>
              <a:rPr lang="en-US" dirty="0" smtClean="0"/>
              <a:t>The median better captures the bulk of the distribution</a:t>
            </a:r>
          </a:p>
          <a:p>
            <a:r>
              <a:rPr lang="en-US" dirty="0" smtClean="0"/>
              <a:t>The distribution is scale invariant: meaning zoomed in regions look like the </a:t>
            </a:r>
            <a:r>
              <a:rPr lang="en-US" smtClean="0"/>
              <a:t>whole plot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sz="4000" dirty="0" smtClean="0"/>
              <a:t>A data scientist is someone who knows more statistics than a computer scientist and more computer science than a statistician.”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			--Josh </a:t>
            </a:r>
            <a:r>
              <a:rPr lang="en-US" dirty="0" err="1" smtClean="0"/>
              <a:t>Blumenstock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6" name="Content Placeholder 5" descr="Stat_inferenc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r="459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68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Observed random variable has a particular frequency/probability distribution</a:t>
            </a:r>
          </a:p>
          <a:p>
            <a:r>
              <a:rPr lang="en-US" dirty="0" smtClean="0"/>
              <a:t>Frequently occurred distributions:</a:t>
            </a:r>
          </a:p>
          <a:p>
            <a:endParaRPr lang="en-US" dirty="0"/>
          </a:p>
          <a:p>
            <a:r>
              <a:rPr lang="en-US" dirty="0" smtClean="0"/>
              <a:t>The Binomial distribution</a:t>
            </a:r>
          </a:p>
          <a:p>
            <a:r>
              <a:rPr lang="en-US" dirty="0" smtClean="0"/>
              <a:t>The Normal distribution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Power Law distribution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 consist of n identical, independent trials which have two possible outcomes, with probabilities p and (1-p), like heads or tails.</a:t>
            </a:r>
          </a:p>
          <a:p>
            <a:r>
              <a:rPr lang="en-US" dirty="0" smtClean="0"/>
              <a:t>Probability mass function: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Binomial_pm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6" y="4670137"/>
            <a:ext cx="8132945" cy="14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biased coin comes up heads with probability 0.3 when tossed. What is the probability of achieving 0, 1, ...6 heads after six tosses?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(k; n, p) =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Mass Function for Binomial Distribution </a:t>
            </a:r>
            <a:endParaRPr lang="en-US" dirty="0"/>
          </a:p>
        </p:txBody>
      </p:sp>
      <p:pic>
        <p:nvPicPr>
          <p:cNvPr id="7" name="Picture 6" descr="Binomial_pmf_fi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482436"/>
            <a:ext cx="6740087" cy="4590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909" y="6188362"/>
            <a:ext cx="504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Binomial_distribution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shaped distribution of height, IQ, etc.</a:t>
            </a:r>
          </a:p>
          <a:p>
            <a:r>
              <a:rPr lang="en-US" dirty="0" smtClean="0"/>
              <a:t>Completely parameterized by mean and standard deviation:</a:t>
            </a:r>
          </a:p>
          <a:p>
            <a:r>
              <a:rPr lang="en-US" dirty="0" smtClean="0"/>
              <a:t>Generalization of the binomial distribution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Normal_PD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5" y="4030519"/>
            <a:ext cx="6170935" cy="1211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295" y="5934364"/>
            <a:ext cx="492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Normal_distribution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8" name="Picture 7" descr="Normal_3st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0" y="1677245"/>
            <a:ext cx="6557818" cy="47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28036</TotalTime>
  <Words>402</Words>
  <Application>Microsoft Macintosh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4. Statistical Distributions  </vt:lpstr>
      <vt:lpstr>Statistics and Data Science</vt:lpstr>
      <vt:lpstr>Statistics</vt:lpstr>
      <vt:lpstr>Statistical Data Distributions</vt:lpstr>
      <vt:lpstr>Binomial Distribution</vt:lpstr>
      <vt:lpstr>Example</vt:lpstr>
      <vt:lpstr>Probability Mass Function for Binomial Distribution </vt:lpstr>
      <vt:lpstr>Normal Distribution</vt:lpstr>
      <vt:lpstr>Normal Distribution</vt:lpstr>
      <vt:lpstr>Interpreting Normal Distribution</vt:lpstr>
      <vt:lpstr>Poisson Distribution</vt:lpstr>
      <vt:lpstr>Power Law Distribution</vt:lpstr>
      <vt:lpstr>City population</vt:lpstr>
      <vt:lpstr>Log-log plot</vt:lpstr>
      <vt:lpstr>Properties of Power Laws </vt:lpstr>
    </vt:vector>
  </TitlesOfParts>
  <Company>Willamette 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 </dc:title>
  <dc:creator>HY Cheng</dc:creator>
  <cp:lastModifiedBy>Marco Gonzalez</cp:lastModifiedBy>
  <cp:revision>187</cp:revision>
  <dcterms:created xsi:type="dcterms:W3CDTF">2018-01-17T17:49:34Z</dcterms:created>
  <dcterms:modified xsi:type="dcterms:W3CDTF">2018-02-06T18:01:22Z</dcterms:modified>
</cp:coreProperties>
</file>