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sldIdLst>
    <p:sldId id="256" r:id="rId2"/>
    <p:sldId id="300" r:id="rId3"/>
    <p:sldId id="302" r:id="rId4"/>
    <p:sldId id="303" r:id="rId5"/>
    <p:sldId id="310" r:id="rId6"/>
    <p:sldId id="304" r:id="rId7"/>
    <p:sldId id="306" r:id="rId8"/>
    <p:sldId id="308" r:id="rId9"/>
    <p:sldId id="312" r:id="rId10"/>
    <p:sldId id="31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8" autoAdjust="0"/>
    <p:restoredTop sz="94605" autoAdjust="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3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6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9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0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DCF6-D633-194A-9C5D-7151C98F4CB5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Data Science Algorithms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Willamette University</a:t>
            </a:r>
          </a:p>
          <a:p>
            <a:r>
              <a:rPr lang="en-US" dirty="0"/>
              <a:t>CS-429 </a:t>
            </a:r>
          </a:p>
          <a:p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400954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choose the features? </a:t>
            </a:r>
          </a:p>
          <a:p>
            <a:pPr lvl="1"/>
            <a:r>
              <a:rPr lang="en-US" dirty="0"/>
              <a:t>Make scatterplot of y against each of the predictors as well as between the predictors, and histograms of </a:t>
            </a:r>
            <a:r>
              <a:rPr lang="en-US" dirty="0" err="1"/>
              <a:t>y|x</a:t>
            </a:r>
            <a:r>
              <a:rPr lang="en-US" dirty="0"/>
              <a:t> for various values of each of the predictors to help build intuition.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7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A procedure or set of steps or rules to accomplish a task.</a:t>
            </a:r>
          </a:p>
          <a:p>
            <a:endParaRPr lang="en-US" sz="4000" dirty="0"/>
          </a:p>
          <a:p>
            <a:r>
              <a:rPr lang="en-US" sz="4000" dirty="0"/>
              <a:t>Sorting, searching, graph, numerical</a:t>
            </a:r>
          </a:p>
          <a:p>
            <a:endParaRPr lang="en-US" sz="4000" dirty="0"/>
          </a:p>
          <a:p>
            <a:r>
              <a:rPr lang="en-US" sz="4000" dirty="0"/>
              <a:t>Accuracy and Efficiency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1681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algorithms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Engineering Algorithm: Data </a:t>
            </a:r>
            <a:r>
              <a:rPr lang="en-US" dirty="0" err="1"/>
              <a:t>munging</a:t>
            </a:r>
            <a:r>
              <a:rPr lang="en-US" dirty="0"/>
              <a:t>, preparation, processing algorithms. (sorting, </a:t>
            </a:r>
            <a:r>
              <a:rPr lang="en-US" dirty="0" err="1"/>
              <a:t>MapReduce</a:t>
            </a:r>
            <a:r>
              <a:rPr lang="en-US" dirty="0"/>
              <a:t>, </a:t>
            </a:r>
            <a:r>
              <a:rPr lang="en-US" dirty="0" err="1"/>
              <a:t>Pregel</a:t>
            </a:r>
            <a:r>
              <a:rPr lang="en-US" dirty="0"/>
              <a:t>)</a:t>
            </a:r>
          </a:p>
          <a:p>
            <a:r>
              <a:rPr lang="en-US" dirty="0"/>
              <a:t>Optimization algorithms for parameter estimation</a:t>
            </a:r>
          </a:p>
          <a:p>
            <a:r>
              <a:rPr lang="en-US" dirty="0"/>
              <a:t>Machine learning algorithms (predict, classify, cluster)</a:t>
            </a:r>
          </a:p>
          <a:p>
            <a:r>
              <a:rPr lang="en-US" dirty="0"/>
              <a:t>Read P.53 for different focus in statistics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8192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K-nearest Neighbors (KNN)</a:t>
            </a:r>
          </a:p>
          <a:p>
            <a:r>
              <a:rPr lang="en-US" dirty="0"/>
              <a:t>K-Mean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8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real life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  <a:p>
            <a:r>
              <a:rPr lang="en-US" dirty="0"/>
              <a:t>Prediction</a:t>
            </a:r>
          </a:p>
          <a:p>
            <a:endParaRPr lang="en-US" dirty="0"/>
          </a:p>
          <a:p>
            <a:r>
              <a:rPr lang="en-US" dirty="0"/>
              <a:t>Problem Solving process: </a:t>
            </a:r>
          </a:p>
          <a:p>
            <a:pPr lvl="1"/>
            <a:r>
              <a:rPr lang="en-US" dirty="0"/>
              <a:t>Mapping the problems with the existing solutions.</a:t>
            </a:r>
          </a:p>
        </p:txBody>
      </p:sp>
    </p:spTree>
    <p:extLst>
      <p:ext uri="{BB962C8B-B14F-4D97-AF65-F5344CB8AC3E}">
        <p14:creationId xmlns:p14="http://schemas.microsoft.com/office/powerpoint/2010/main" val="175224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a mathematical relationship between two variables or attributes. </a:t>
            </a:r>
          </a:p>
          <a:p>
            <a:r>
              <a:rPr lang="en-US" dirty="0"/>
              <a:t>Assumes a linear relationship between an outcome variable (response variable, dependent variable, label) and a predictor (independent variable, explanatory variable, feature) or</a:t>
            </a:r>
          </a:p>
          <a:p>
            <a:r>
              <a:rPr lang="en-US" dirty="0"/>
              <a:t>Between one variable and several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219068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beyond 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simple linear regression model</a:t>
            </a:r>
          </a:p>
          <a:p>
            <a:pPr lvl="1"/>
            <a:r>
              <a:rPr lang="en-US" dirty="0"/>
              <a:t>Adding in modeling assumptions about the errors (P65)</a:t>
            </a:r>
          </a:p>
          <a:p>
            <a:pPr lvl="1"/>
            <a:r>
              <a:rPr lang="en-US" dirty="0"/>
              <a:t>Adding in more predictors (multiple linear regression)</a:t>
            </a:r>
          </a:p>
          <a:p>
            <a:pPr lvl="1"/>
            <a:r>
              <a:rPr lang="en-US" dirty="0"/>
              <a:t>Transforming the predictors (polynomial relationship)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9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Loss function (measure the closeness of a fit)--Mean squared error (unbiased estimator, formula P66)</a:t>
            </a:r>
          </a:p>
          <a:p>
            <a:r>
              <a:rPr lang="en-US" dirty="0"/>
              <a:t>How confident are you with the model estimates:</a:t>
            </a:r>
          </a:p>
          <a:p>
            <a:pPr lvl="1"/>
            <a:r>
              <a:rPr lang="en-US" dirty="0"/>
              <a:t>P-value: low P-value indicate high significance</a:t>
            </a:r>
          </a:p>
          <a:p>
            <a:pPr lvl="1"/>
            <a:r>
              <a:rPr lang="en-US" dirty="0"/>
              <a:t>R-squared: proportion of variance explained by the model.</a:t>
            </a:r>
          </a:p>
          <a:p>
            <a:pPr lvl="1"/>
            <a:r>
              <a:rPr lang="en-US" dirty="0"/>
              <a:t>Cross-validation: divide data into training set and test set (80%-20%), use training set to fit, compare mean squared error of test set and training set (P68 for </a:t>
            </a:r>
            <a:r>
              <a:rPr lang="en-US" dirty="0" err="1"/>
              <a:t>overfitting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0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number between 0 and 1</a:t>
            </a:r>
          </a:p>
          <a:p>
            <a:pPr lvl="1"/>
            <a:r>
              <a:rPr lang="en-US" dirty="0"/>
              <a:t>Small p-value (&lt;=0.05) indicate strong evidence against the null hypothesis </a:t>
            </a:r>
            <a:r>
              <a:rPr lang="en-US" dirty="0">
                <a:sym typeface="Wingdings"/>
              </a:rPr>
              <a:t> reject the null hypothesis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Large p-value (&gt;0.05) indicate weak evidence against the null hypothesis </a:t>
            </a:r>
            <a:r>
              <a:rPr lang="en-US" dirty="0">
                <a:sym typeface="Wingdings"/>
              </a:rPr>
              <a:t> fail to reject the null hypothesis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Close to the cutoff (0.05) is considered to be marginal. Always report the p-value so your readers can draw their </a:t>
            </a:r>
            <a:r>
              <a:rPr lang="en-US"/>
              <a:t>own conclusions.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1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38265</TotalTime>
  <Words>402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4. Data Science Algorithms </vt:lpstr>
      <vt:lpstr>What is an algorithm</vt:lpstr>
      <vt:lpstr>Types of algorithms in data science</vt:lpstr>
      <vt:lpstr>Three Basic Algorithms</vt:lpstr>
      <vt:lpstr>Common real life problems</vt:lpstr>
      <vt:lpstr>Linear Regression</vt:lpstr>
      <vt:lpstr>Extending beyond least squares</vt:lpstr>
      <vt:lpstr>Evaluation metrics</vt:lpstr>
      <vt:lpstr>P-value</vt:lpstr>
      <vt:lpstr>Multiple Linear Regression</vt:lpstr>
    </vt:vector>
  </TitlesOfParts>
  <Company>Willamette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Science</dc:title>
  <dc:creator>HY Cheng</dc:creator>
  <cp:lastModifiedBy>Marco Gonzalez</cp:lastModifiedBy>
  <cp:revision>203</cp:revision>
  <dcterms:created xsi:type="dcterms:W3CDTF">2018-01-17T17:49:34Z</dcterms:created>
  <dcterms:modified xsi:type="dcterms:W3CDTF">2018-02-18T22:37:02Z</dcterms:modified>
</cp:coreProperties>
</file>