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D80A-A1AF-4857-9D6B-24B02C347F2A}" type="datetimeFigureOut">
              <a:rPr lang="en-US" smtClean="0"/>
              <a:t>9/20/2012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3AA4-C905-40F4-A61E-FFF2ABA1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8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D80A-A1AF-4857-9D6B-24B02C347F2A}" type="datetimeFigureOut">
              <a:rPr lang="en-US" smtClean="0"/>
              <a:t>9/20/2012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3AA4-C905-40F4-A61E-FFF2ABA1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3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D80A-A1AF-4857-9D6B-24B02C347F2A}" type="datetimeFigureOut">
              <a:rPr lang="en-US" smtClean="0"/>
              <a:t>9/20/2012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3AA4-C905-40F4-A61E-FFF2ABA1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D80A-A1AF-4857-9D6B-24B02C347F2A}" type="datetimeFigureOut">
              <a:rPr lang="en-US" smtClean="0"/>
              <a:t>9/20/2012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3AA4-C905-40F4-A61E-FFF2ABA1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3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D80A-A1AF-4857-9D6B-24B02C347F2A}" type="datetimeFigureOut">
              <a:rPr lang="en-US" smtClean="0"/>
              <a:t>9/20/2012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3AA4-C905-40F4-A61E-FFF2ABA1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D80A-A1AF-4857-9D6B-24B02C347F2A}" type="datetimeFigureOut">
              <a:rPr lang="en-US" smtClean="0"/>
              <a:t>9/20/2012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3AA4-C905-40F4-A61E-FFF2ABA1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D80A-A1AF-4857-9D6B-24B02C347F2A}" type="datetimeFigureOut">
              <a:rPr lang="en-US" smtClean="0"/>
              <a:t>9/20/2012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3AA4-C905-40F4-A61E-FFF2ABA1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D80A-A1AF-4857-9D6B-24B02C347F2A}" type="datetimeFigureOut">
              <a:rPr lang="en-US" smtClean="0"/>
              <a:t>9/20/2012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3AA4-C905-40F4-A61E-FFF2ABA1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01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D80A-A1AF-4857-9D6B-24B02C347F2A}" type="datetimeFigureOut">
              <a:rPr lang="en-US" smtClean="0"/>
              <a:t>9/20/2012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3AA4-C905-40F4-A61E-FFF2ABA1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6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D80A-A1AF-4857-9D6B-24B02C347F2A}" type="datetimeFigureOut">
              <a:rPr lang="en-US" smtClean="0"/>
              <a:t>9/20/2012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3AA4-C905-40F4-A61E-FFF2ABA1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3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D80A-A1AF-4857-9D6B-24B02C347F2A}" type="datetimeFigureOut">
              <a:rPr lang="en-US" smtClean="0"/>
              <a:t>9/20/2012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3AA4-C905-40F4-A61E-FFF2ABA1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1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5D80A-A1AF-4857-9D6B-24B02C347F2A}" type="datetimeFigureOut">
              <a:rPr lang="en-US" smtClean="0"/>
              <a:t>9/20/2012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E3AA4-C905-40F4-A61E-FFF2ABA1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1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1124744"/>
            <a:ext cx="8208912" cy="201622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ctangle 29"/>
          <p:cNvSpPr/>
          <p:nvPr/>
        </p:nvSpPr>
        <p:spPr>
          <a:xfrm>
            <a:off x="827584" y="3212976"/>
            <a:ext cx="8208912" cy="131417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ounded Rectangle 3"/>
          <p:cNvSpPr/>
          <p:nvPr/>
        </p:nvSpPr>
        <p:spPr>
          <a:xfrm>
            <a:off x="899592" y="1844824"/>
            <a:ext cx="3924296" cy="540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TRSDOS</a:t>
            </a:r>
          </a:p>
          <a:p>
            <a:pPr algn="ctr"/>
            <a:r>
              <a:rPr lang="en-US" sz="1100" dirty="0" smtClean="0"/>
              <a:t>(Model 4)</a:t>
            </a:r>
            <a:endParaRPr lang="en-US" sz="1100" dirty="0"/>
          </a:p>
        </p:txBody>
      </p:sp>
      <p:sp>
        <p:nvSpPr>
          <p:cNvPr id="5" name="Rounded Rectangle 4"/>
          <p:cNvSpPr/>
          <p:nvPr/>
        </p:nvSpPr>
        <p:spPr>
          <a:xfrm>
            <a:off x="899592" y="2492896"/>
            <a:ext cx="1260000" cy="540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TRSDOS</a:t>
            </a:r>
          </a:p>
          <a:p>
            <a:pPr algn="ctr"/>
            <a:r>
              <a:rPr lang="en-US" sz="1100" dirty="0" smtClean="0"/>
              <a:t>(Model I)</a:t>
            </a:r>
            <a:endParaRPr lang="en-US" sz="1100" dirty="0"/>
          </a:p>
        </p:txBody>
      </p:sp>
      <p:sp>
        <p:nvSpPr>
          <p:cNvPr id="6" name="Rounded Rectangle 5"/>
          <p:cNvSpPr/>
          <p:nvPr/>
        </p:nvSpPr>
        <p:spPr>
          <a:xfrm>
            <a:off x="2231880" y="2492896"/>
            <a:ext cx="1260000" cy="540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TRSDOS</a:t>
            </a:r>
          </a:p>
          <a:p>
            <a:pPr algn="ctr"/>
            <a:r>
              <a:rPr lang="en-US" sz="1100" dirty="0" smtClean="0"/>
              <a:t>(Model III)</a:t>
            </a:r>
            <a:endParaRPr lang="en-US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3563888" y="2492896"/>
            <a:ext cx="1260000" cy="540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RapiDOS</a:t>
            </a:r>
            <a:endParaRPr lang="en-US" sz="1100" dirty="0"/>
          </a:p>
        </p:txBody>
      </p:sp>
      <p:sp>
        <p:nvSpPr>
          <p:cNvPr id="8" name="Rounded Rectangle 7"/>
          <p:cNvSpPr/>
          <p:nvPr/>
        </p:nvSpPr>
        <p:spPr>
          <a:xfrm>
            <a:off x="4932040" y="2492896"/>
            <a:ext cx="1260000" cy="540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DoubleDOS</a:t>
            </a:r>
            <a:endParaRPr lang="en-US" sz="1100" dirty="0"/>
          </a:p>
        </p:txBody>
      </p:sp>
      <p:sp>
        <p:nvSpPr>
          <p:cNvPr id="9" name="Rounded Rectangle 8"/>
          <p:cNvSpPr/>
          <p:nvPr/>
        </p:nvSpPr>
        <p:spPr>
          <a:xfrm>
            <a:off x="4932040" y="1844824"/>
            <a:ext cx="1260000" cy="540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NewDOS</a:t>
            </a:r>
            <a:r>
              <a:rPr lang="en-US" sz="1400" dirty="0" smtClean="0"/>
              <a:t>/80</a:t>
            </a:r>
            <a:endParaRPr lang="en-US" sz="1100" dirty="0"/>
          </a:p>
        </p:txBody>
      </p:sp>
      <p:sp>
        <p:nvSpPr>
          <p:cNvPr id="11" name="Rounded Rectangle 10"/>
          <p:cNvSpPr/>
          <p:nvPr/>
        </p:nvSpPr>
        <p:spPr>
          <a:xfrm>
            <a:off x="899592" y="1196752"/>
            <a:ext cx="8037136" cy="540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Operating System Interface</a:t>
            </a:r>
            <a:endParaRPr lang="en-US" sz="1100" dirty="0"/>
          </a:p>
        </p:txBody>
      </p:sp>
      <p:sp>
        <p:nvSpPr>
          <p:cNvPr id="12" name="Rounded Rectangle 11"/>
          <p:cNvSpPr/>
          <p:nvPr/>
        </p:nvSpPr>
        <p:spPr>
          <a:xfrm>
            <a:off x="927352" y="3284984"/>
            <a:ext cx="8037136" cy="540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Virtual Disk Interface</a:t>
            </a:r>
            <a:endParaRPr lang="en-US" sz="1100" dirty="0"/>
          </a:p>
        </p:txBody>
      </p:sp>
      <p:sp>
        <p:nvSpPr>
          <p:cNvPr id="13" name="Rounded Rectangle 12"/>
          <p:cNvSpPr/>
          <p:nvPr/>
        </p:nvSpPr>
        <p:spPr>
          <a:xfrm>
            <a:off x="927352" y="3933056"/>
            <a:ext cx="2592000" cy="540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DMK</a:t>
            </a:r>
            <a:endParaRPr lang="en-US" sz="1100" dirty="0"/>
          </a:p>
        </p:txBody>
      </p:sp>
      <p:sp>
        <p:nvSpPr>
          <p:cNvPr id="14" name="Rounded Rectangle 13"/>
          <p:cNvSpPr/>
          <p:nvPr/>
        </p:nvSpPr>
        <p:spPr>
          <a:xfrm>
            <a:off x="3635896" y="3933056"/>
            <a:ext cx="2592000" cy="540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JV3</a:t>
            </a:r>
            <a:endParaRPr lang="en-US" sz="1100" dirty="0"/>
          </a:p>
        </p:txBody>
      </p:sp>
      <p:sp>
        <p:nvSpPr>
          <p:cNvPr id="15" name="Rounded Rectangle 14"/>
          <p:cNvSpPr/>
          <p:nvPr/>
        </p:nvSpPr>
        <p:spPr>
          <a:xfrm>
            <a:off x="6336336" y="3933056"/>
            <a:ext cx="2628152" cy="540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JV1</a:t>
            </a:r>
            <a:endParaRPr lang="en-US" sz="1100" dirty="0"/>
          </a:p>
        </p:txBody>
      </p:sp>
      <p:sp>
        <p:nvSpPr>
          <p:cNvPr id="16" name="Rounded Rectangle 15"/>
          <p:cNvSpPr/>
          <p:nvPr/>
        </p:nvSpPr>
        <p:spPr>
          <a:xfrm>
            <a:off x="927352" y="4617192"/>
            <a:ext cx="8037136" cy="540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Floppy Disk Image</a:t>
            </a:r>
            <a:endParaRPr lang="en-US" sz="1100" dirty="0"/>
          </a:p>
        </p:txBody>
      </p:sp>
      <p:sp>
        <p:nvSpPr>
          <p:cNvPr id="17" name="Rounded Rectangle 16"/>
          <p:cNvSpPr/>
          <p:nvPr/>
        </p:nvSpPr>
        <p:spPr>
          <a:xfrm>
            <a:off x="7676728" y="1844824"/>
            <a:ext cx="1260000" cy="118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CP/M</a:t>
            </a:r>
            <a:endParaRPr lang="en-US" sz="1100" dirty="0"/>
          </a:p>
        </p:txBody>
      </p:sp>
      <p:sp>
        <p:nvSpPr>
          <p:cNvPr id="20" name="Rounded Rectangle 19"/>
          <p:cNvSpPr/>
          <p:nvPr/>
        </p:nvSpPr>
        <p:spPr>
          <a:xfrm>
            <a:off x="179512" y="1052736"/>
            <a:ext cx="576000" cy="410445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/>
              <a:t>User Interface</a:t>
            </a:r>
            <a:endParaRPr lang="en-US" sz="1400" dirty="0"/>
          </a:p>
        </p:txBody>
      </p:sp>
      <p:sp>
        <p:nvSpPr>
          <p:cNvPr id="21" name="Rounded Rectangle 20"/>
          <p:cNvSpPr/>
          <p:nvPr/>
        </p:nvSpPr>
        <p:spPr>
          <a:xfrm>
            <a:off x="6308576" y="1844824"/>
            <a:ext cx="1260000" cy="118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MicroDOS</a:t>
            </a:r>
            <a:endParaRPr lang="en-US" sz="1400" dirty="0" smtClean="0"/>
          </a:p>
          <a:p>
            <a:pPr algn="ctr"/>
            <a:r>
              <a:rPr lang="en-US" sz="1400" dirty="0" smtClean="0"/>
              <a:t>OS/80 III</a:t>
            </a:r>
            <a:endParaRPr lang="en-US" sz="1100" dirty="0"/>
          </a:p>
        </p:txBody>
      </p:sp>
      <p:sp>
        <p:nvSpPr>
          <p:cNvPr id="27" name="Up-Down Arrow 26"/>
          <p:cNvSpPr/>
          <p:nvPr/>
        </p:nvSpPr>
        <p:spPr>
          <a:xfrm rot="16200000">
            <a:off x="665597" y="1214725"/>
            <a:ext cx="360040" cy="468112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Up-Down Arrow 27"/>
          <p:cNvSpPr/>
          <p:nvPr/>
        </p:nvSpPr>
        <p:spPr>
          <a:xfrm rot="16200000">
            <a:off x="629532" y="3446972"/>
            <a:ext cx="360040" cy="468112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Up-Down Arrow 28"/>
          <p:cNvSpPr/>
          <p:nvPr/>
        </p:nvSpPr>
        <p:spPr>
          <a:xfrm rot="16200000">
            <a:off x="665597" y="4671108"/>
            <a:ext cx="360040" cy="468112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Up-Down Arrow 24"/>
          <p:cNvSpPr/>
          <p:nvPr/>
        </p:nvSpPr>
        <p:spPr>
          <a:xfrm>
            <a:off x="4738140" y="2924944"/>
            <a:ext cx="360040" cy="468112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Up-Down Arrow 23"/>
          <p:cNvSpPr/>
          <p:nvPr/>
        </p:nvSpPr>
        <p:spPr>
          <a:xfrm>
            <a:off x="4738140" y="4293096"/>
            <a:ext cx="360040" cy="468112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94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36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Dutra</dc:creator>
  <cp:lastModifiedBy>mdutra</cp:lastModifiedBy>
  <cp:revision>7</cp:revision>
  <dcterms:created xsi:type="dcterms:W3CDTF">2011-05-07T15:10:38Z</dcterms:created>
  <dcterms:modified xsi:type="dcterms:W3CDTF">2012-09-20T06:39:44Z</dcterms:modified>
</cp:coreProperties>
</file>